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57" r:id="rId5"/>
    <p:sldId id="268" r:id="rId6"/>
    <p:sldId id="269" r:id="rId7"/>
    <p:sldId id="277" r:id="rId8"/>
    <p:sldId id="275" r:id="rId9"/>
    <p:sldId id="270" r:id="rId10"/>
    <p:sldId id="274" r:id="rId11"/>
    <p:sldId id="271" r:id="rId12"/>
    <p:sldId id="276" r:id="rId13"/>
    <p:sldId id="272" r:id="rId14"/>
    <p:sldId id="273" r:id="rId15"/>
    <p:sldId id="278" r:id="rId16"/>
    <p:sldId id="279" r:id="rId17"/>
    <p:sldId id="291" r:id="rId18"/>
    <p:sldId id="259" r:id="rId19"/>
    <p:sldId id="263" r:id="rId20"/>
    <p:sldId id="264" r:id="rId21"/>
    <p:sldId id="281" r:id="rId22"/>
    <p:sldId id="285" r:id="rId23"/>
    <p:sldId id="282" r:id="rId24"/>
    <p:sldId id="280" r:id="rId25"/>
    <p:sldId id="265" r:id="rId26"/>
    <p:sldId id="283" r:id="rId27"/>
    <p:sldId id="289" r:id="rId28"/>
    <p:sldId id="262" r:id="rId29"/>
    <p:sldId id="287" r:id="rId30"/>
    <p:sldId id="284" r:id="rId31"/>
    <p:sldId id="286" r:id="rId32"/>
    <p:sldId id="288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4J1iHvxS8IRDCTVMCFo6g==" hashData="Y34Fif5Lzpr8HOxjrEHwyLhFSZ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26" autoAdjust="0"/>
  </p:normalViewPr>
  <p:slideViewPr>
    <p:cSldViewPr>
      <p:cViewPr varScale="1">
        <p:scale>
          <a:sx n="100" d="100"/>
          <a:sy n="100" d="100"/>
        </p:scale>
        <p:origin x="-9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7-5-2016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61.png"/><Relationship Id="rId4" Type="http://schemas.openxmlformats.org/officeDocument/2006/relationships/image" Target="../media/image17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1.wav"/><Relationship Id="rId7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0.pn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.png"/><Relationship Id="rId10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8.png"/><Relationship Id="rId10" Type="http://schemas.openxmlformats.org/officeDocument/2006/relationships/image" Target="../media/image70.png"/><Relationship Id="rId4" Type="http://schemas.openxmlformats.org/officeDocument/2006/relationships/image" Target="../media/image12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74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10" Type="http://schemas.openxmlformats.org/officeDocument/2006/relationships/image" Target="../media/image77.png"/><Relationship Id="rId4" Type="http://schemas.openxmlformats.org/officeDocument/2006/relationships/image" Target="../media/image41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.png"/><Relationship Id="rId10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83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95536" y="4046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dezelfde boerderijdieren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9" y="2060848"/>
            <a:ext cx="1848866" cy="2418209"/>
          </a:xfrm>
          <a:prstGeom prst="rect">
            <a:avLst/>
          </a:prstGeom>
          <a:noFill/>
        </p:spPr>
      </p:pic>
      <p:pic>
        <p:nvPicPr>
          <p:cNvPr id="19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366" y="2018903"/>
            <a:ext cx="1848866" cy="24182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7864" y="4625548"/>
              <a:ext cx="1327091" cy="125172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8111" y="4518982"/>
              <a:ext cx="1177945" cy="150230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177" y="4581128"/>
              <a:ext cx="1220509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124744"/>
            <a:ext cx="2270125" cy="2544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893" y="4581128"/>
              <a:ext cx="1242898" cy="13681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81129"/>
              <a:ext cx="1417946" cy="137883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078" y="4581128"/>
              <a:ext cx="130070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4398" y="1046286"/>
            <a:ext cx="2471738" cy="259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2415" y="4581128"/>
              <a:ext cx="1203563" cy="129614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14781"/>
              <a:ext cx="904174" cy="13288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2384" y="4581128"/>
              <a:ext cx="121809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6474" y="1082799"/>
            <a:ext cx="2379662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1504" y="4555262"/>
              <a:ext cx="1174833" cy="139401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20162"/>
              <a:ext cx="904174" cy="131813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2326"/>
              <a:ext cx="1461860" cy="1265756"/>
            </a:xfrm>
            <a:prstGeom prst="rect">
              <a:avLst/>
            </a:prstGeom>
          </p:spPr>
        </p:pic>
      </p:grpSp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908720"/>
            <a:ext cx="1926852" cy="2808734"/>
          </a:xfrm>
          <a:prstGeom prst="rect">
            <a:avLst/>
          </a:prstGeom>
          <a:noFill/>
        </p:spPr>
      </p:pic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0606" y="4631615"/>
              <a:ext cx="1569985" cy="131766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352" y="4581128"/>
              <a:ext cx="144416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268760"/>
            <a:ext cx="2583204" cy="21684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06720"/>
              <a:ext cx="1024429" cy="12448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7153" y="4653136"/>
              <a:ext cx="1377155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288" y="4581128"/>
              <a:ext cx="134428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96752"/>
            <a:ext cx="2471738" cy="2197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61781"/>
              <a:ext cx="1261430" cy="131549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829" y="4509120"/>
              <a:ext cx="1373730" cy="151216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078" y="4581128"/>
              <a:ext cx="130070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7" name="Picture 3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980728"/>
            <a:ext cx="2562225" cy="2671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764704"/>
            <a:ext cx="1113454" cy="1456333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1162765" cy="1379513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1481499" cy="1464990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dieren\boerderijdieren\hond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05064"/>
            <a:ext cx="1433857" cy="1355155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941168"/>
            <a:ext cx="1529635" cy="1324174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2656"/>
            <a:ext cx="1104150" cy="1512168"/>
          </a:xfrm>
          <a:prstGeom prst="rect">
            <a:avLst/>
          </a:prstGeom>
          <a:noFill/>
        </p:spPr>
      </p:pic>
      <p:pic>
        <p:nvPicPr>
          <p:cNvPr id="32776" name="Picture 8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005064"/>
            <a:ext cx="1248812" cy="1271662"/>
          </a:xfrm>
          <a:prstGeom prst="rect">
            <a:avLst/>
          </a:prstGeom>
          <a:noFill/>
        </p:spPr>
      </p:pic>
      <p:pic>
        <p:nvPicPr>
          <p:cNvPr id="32777" name="Picture 9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013176"/>
            <a:ext cx="950926" cy="13976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653136"/>
              <a:ext cx="1205851" cy="122725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765842"/>
              <a:ext cx="904174" cy="10267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2190" y="4581128"/>
              <a:ext cx="938484" cy="1368152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2792" y="2276872"/>
              <a:ext cx="1481656" cy="1243533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328997"/>
              <a:ext cx="1080120" cy="102327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410" name="Picture 2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412776"/>
            <a:ext cx="2087562" cy="19764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732666"/>
              <a:ext cx="1024429" cy="99290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949" y="4581128"/>
              <a:ext cx="140696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6247" y="2276872"/>
              <a:ext cx="1436193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584" y="2199816"/>
              <a:ext cx="1080120" cy="1281634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458" name="Picture 2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124744"/>
            <a:ext cx="1409700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58933"/>
              <a:ext cx="1024429" cy="13403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823" y="4581128"/>
              <a:ext cx="1072756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379" y="4581128"/>
              <a:ext cx="122810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96752"/>
            <a:ext cx="2087563" cy="2324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75861"/>
              <a:ext cx="1024429" cy="130651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9" y="4581128"/>
              <a:ext cx="1182666" cy="131753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8603" y="4581128"/>
              <a:ext cx="104565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9817" y="2276872"/>
              <a:ext cx="1494631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993" y="2115098"/>
              <a:ext cx="987301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482" name="Picture 2" descr="D:\milou\website\tekeningen - kleur\thema's\dieren\boerderijdieren\zwaa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052736"/>
            <a:ext cx="2081744" cy="2654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47453"/>
              <a:ext cx="1024429" cy="116333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391" y="4581128"/>
              <a:ext cx="1218097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682" y="4581128"/>
              <a:ext cx="134350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7832" y="2276872"/>
              <a:ext cx="1154709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34012"/>
              <a:ext cx="1080120" cy="141324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554" name="Picture 2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268760"/>
            <a:ext cx="1995488" cy="20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0037" y="4581129"/>
              <a:ext cx="1242899" cy="13681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87713"/>
              <a:ext cx="904174" cy="118303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5469" y="4581128"/>
              <a:ext cx="1311926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279" y="2276872"/>
              <a:ext cx="110714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2" y="2115098"/>
              <a:ext cx="1059663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650" name="Picture 2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980728"/>
            <a:ext cx="2032000" cy="278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608716"/>
              <a:ext cx="1308448" cy="126855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244" y="4623054"/>
              <a:ext cx="1204812" cy="132622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949" y="4581128"/>
              <a:ext cx="140696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6247" y="2276872"/>
              <a:ext cx="1436193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9963" y="2115098"/>
              <a:ext cx="995361" cy="1451070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578" name="Picture 2" descr="D:\milou\website\tekeningen - kleur\thema's\dieren\boerderijdieren\kat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052736"/>
            <a:ext cx="2360612" cy="259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0037" y="4581129"/>
              <a:ext cx="1242899" cy="13681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2209" y="4653136"/>
              <a:ext cx="1156273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352" y="4581128"/>
              <a:ext cx="144416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3142" y="2201328"/>
              <a:ext cx="963274" cy="131907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15706"/>
              <a:ext cx="1080120" cy="124985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530" name="Picture 2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052736"/>
            <a:ext cx="2251141" cy="26054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057" y="4581128"/>
              <a:ext cx="1153987" cy="129614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14781"/>
              <a:ext cx="904174" cy="13288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177" y="4581128"/>
              <a:ext cx="1220509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6395" y="2276872"/>
              <a:ext cx="1257584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38987"/>
              <a:ext cx="1080120" cy="120329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507" name="Picture 3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24744"/>
            <a:ext cx="2412750" cy="23858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725144"/>
              <a:ext cx="1384771" cy="115212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4915" y="4581128"/>
              <a:ext cx="115303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3465" y="2276872"/>
              <a:ext cx="139897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51861"/>
              <a:ext cx="1080120" cy="137754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602" name="Picture 2" descr="D:\milou\website\tekeningen - kleur\thema's\dieren\boerderijdieren\schaap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340768"/>
            <a:ext cx="2287588" cy="1903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2947" y="4653806"/>
              <a:ext cx="1153390" cy="129547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0" y="4581129"/>
              <a:ext cx="1411175" cy="13681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352" y="4581128"/>
              <a:ext cx="144416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5984" y="2276872"/>
              <a:ext cx="131840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35243"/>
              <a:ext cx="1080120" cy="121077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746" name="Picture 2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170558"/>
            <a:ext cx="2471738" cy="233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5401" y="4581128"/>
              <a:ext cx="1270427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653136"/>
              <a:ext cx="1114554" cy="124937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2326"/>
              <a:ext cx="1461860" cy="126575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4265" y="2276872"/>
              <a:ext cx="1221843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34012"/>
              <a:ext cx="1080120" cy="141324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434" name="Picture 2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340768"/>
            <a:ext cx="2400613" cy="20781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77504"/>
              <a:ext cx="1024429" cy="110323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765842"/>
              <a:ext cx="904174" cy="10267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682" y="4581128"/>
              <a:ext cx="134350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7858" y="2276872"/>
              <a:ext cx="1074658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584" y="2199816"/>
              <a:ext cx="1080120" cy="1281634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698" name="Picture 2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19" y="1340768"/>
            <a:ext cx="1712947" cy="19472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06720"/>
              <a:ext cx="1024429" cy="12448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20162"/>
              <a:ext cx="904174" cy="131813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821" y="4581128"/>
              <a:ext cx="125722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052736"/>
            <a:ext cx="2098675" cy="2551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31615"/>
              <a:ext cx="1398391" cy="117364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0" y="4653136"/>
              <a:ext cx="1330628" cy="11521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7795" y="2276872"/>
              <a:ext cx="1282637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35243"/>
              <a:ext cx="1080120" cy="121077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626" name="Picture 2" descr="D:\milou\website\tekeningen - kleur\thema's\dieren\boerderijdieren\hond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124744"/>
            <a:ext cx="2468292" cy="23925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06720"/>
              <a:ext cx="1024429" cy="12448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288" y="4581128"/>
              <a:ext cx="134428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3465" y="2276872"/>
              <a:ext cx="139897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34012"/>
              <a:ext cx="1080120" cy="141324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675" name="Picture 3" descr="D:\milou\website\tekeningen - kleur\thema's\dieren\boerderijdieren\paar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412776"/>
            <a:ext cx="2015494" cy="20506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581128"/>
              <a:ext cx="1224136" cy="145251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20162"/>
              <a:ext cx="904174" cy="131813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9037" y="4581128"/>
              <a:ext cx="120479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5039" y="2276872"/>
              <a:ext cx="102338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993" y="2115098"/>
              <a:ext cx="987301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22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052736"/>
            <a:ext cx="2035293" cy="24146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764704"/>
            <a:ext cx="1113454" cy="1456333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1162765" cy="1379513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1481499" cy="1464990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dieren\boerderijdieren\hond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05064"/>
            <a:ext cx="1433857" cy="1355155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941168"/>
            <a:ext cx="1529635" cy="1324174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2656"/>
            <a:ext cx="1104150" cy="1512168"/>
          </a:xfrm>
          <a:prstGeom prst="rect">
            <a:avLst/>
          </a:prstGeom>
          <a:noFill/>
        </p:spPr>
      </p:pic>
      <p:pic>
        <p:nvPicPr>
          <p:cNvPr id="32776" name="Picture 8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005064"/>
            <a:ext cx="1248812" cy="1271662"/>
          </a:xfrm>
          <a:prstGeom prst="rect">
            <a:avLst/>
          </a:prstGeom>
          <a:noFill/>
        </p:spPr>
      </p:pic>
      <p:pic>
        <p:nvPicPr>
          <p:cNvPr id="32777" name="Picture 9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013176"/>
            <a:ext cx="950926" cy="13976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1315" y="4581128"/>
              <a:ext cx="1411176" cy="1368152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9557" y="4653136"/>
              <a:ext cx="1374186" cy="1296144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124744"/>
            <a:ext cx="2471738" cy="233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58933"/>
              <a:ext cx="1024429" cy="13403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9255" y="4653136"/>
              <a:ext cx="1413792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639" y="4581128"/>
              <a:ext cx="141158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7" y="1412776"/>
            <a:ext cx="1997094" cy="19357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1855" y="4653136"/>
              <a:ext cx="1458546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391" y="4581128"/>
              <a:ext cx="1218097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949" y="4581128"/>
              <a:ext cx="140696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052736"/>
            <a:ext cx="2304256" cy="25881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21343"/>
              <a:ext cx="1024429" cy="121555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14781"/>
              <a:ext cx="904174" cy="13288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71323"/>
              <a:ext cx="1461860" cy="118776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D:\milou\website\tekeningen - kleur\thema's\dieren\boerderijdieren\kalf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9503" y="1196752"/>
            <a:ext cx="2752657" cy="22364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6522" y="4509120"/>
              <a:ext cx="1415041" cy="144016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5255" y="4509120"/>
              <a:ext cx="1213719" cy="144015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9626" y="4581128"/>
              <a:ext cx="138361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980728"/>
            <a:ext cx="2209660" cy="26215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4237" y="4509120"/>
              <a:ext cx="97976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0255" y="4581128"/>
              <a:ext cx="1182353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196752"/>
            <a:ext cx="1584176" cy="23283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16</cp:revision>
  <dcterms:created xsi:type="dcterms:W3CDTF">2016-05-02T13:46:17Z</dcterms:created>
  <dcterms:modified xsi:type="dcterms:W3CDTF">2016-05-07T17:45:14Z</dcterms:modified>
</cp:coreProperties>
</file>