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84" r:id="rId2"/>
    <p:sldId id="257" r:id="rId3"/>
    <p:sldId id="288" r:id="rId4"/>
    <p:sldId id="287" r:id="rId5"/>
    <p:sldId id="291" r:id="rId6"/>
    <p:sldId id="294" r:id="rId7"/>
    <p:sldId id="292" r:id="rId8"/>
    <p:sldId id="296" r:id="rId9"/>
    <p:sldId id="293" r:id="rId10"/>
    <p:sldId id="295" r:id="rId11"/>
    <p:sldId id="303" r:id="rId12"/>
    <p:sldId id="285" r:id="rId13"/>
    <p:sldId id="290" r:id="rId14"/>
    <p:sldId id="298" r:id="rId15"/>
    <p:sldId id="300" r:id="rId16"/>
    <p:sldId id="302" r:id="rId17"/>
    <p:sldId id="297" r:id="rId18"/>
    <p:sldId id="299" r:id="rId19"/>
    <p:sldId id="289" r:id="rId20"/>
    <p:sldId id="301" r:id="rId21"/>
    <p:sldId id="286" r:id="rId2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6+rQ3XH3yatIzaHlyY9ToQ==" hashData="22+nyfaCblH9LF7G7JSJSjh60eM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CC"/>
    <a:srgbClr val="FFCCFF"/>
    <a:srgbClr val="9933FF"/>
    <a:srgbClr val="F3F0F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287" autoAdjust="0"/>
    <p:restoredTop sz="94743" autoAdjust="0"/>
  </p:normalViewPr>
  <p:slideViewPr>
    <p:cSldViewPr>
      <p:cViewPr>
        <p:scale>
          <a:sx n="90" d="100"/>
          <a:sy n="90" d="100"/>
        </p:scale>
        <p:origin x="-156" y="-4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7156FD-8FDD-4022-B92E-5FEAF2A056BE}" type="datetimeFigureOut">
              <a:rPr lang="nl-NL" smtClean="0"/>
              <a:pPr/>
              <a:t>6-5-2016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386512-2859-4F5E-95CE-F2A0F2B76ED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4D1BB-3564-4113-A9F3-7565FE653466}" type="datetime1">
              <a:rPr lang="nl-NL" smtClean="0"/>
              <a:pPr/>
              <a:t>6-5-2016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B410-8FA1-4CAF-AEC3-F3F781FADECB}" type="datetime1">
              <a:rPr lang="nl-NL" smtClean="0"/>
              <a:pPr/>
              <a:t>6-5-2016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3410C-1C8B-48CF-BCC2-2282A2635526}" type="datetime1">
              <a:rPr lang="nl-NL" smtClean="0"/>
              <a:pPr/>
              <a:t>6-5-2016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30E8A-2A0B-4FF3-B1CF-77D08AEC3727}" type="datetime1">
              <a:rPr lang="nl-NL" smtClean="0"/>
              <a:pPr/>
              <a:t>6-5-2016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C3938-173D-43BE-A50D-DCB7D78EE48C}" type="datetime1">
              <a:rPr lang="nl-NL" smtClean="0"/>
              <a:pPr/>
              <a:t>6-5-2016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80039-C4FE-4A7E-A312-65DF136640F3}" type="datetime1">
              <a:rPr lang="nl-NL" smtClean="0"/>
              <a:pPr/>
              <a:t>6-5-2016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345FF-60FC-4FE8-9AC3-FA4098723CAD}" type="datetime1">
              <a:rPr lang="nl-NL" smtClean="0"/>
              <a:pPr/>
              <a:t>6-5-2016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9A05E-D11E-4C1C-ABD4-4626010F3432}" type="datetime1">
              <a:rPr lang="nl-NL" smtClean="0"/>
              <a:pPr/>
              <a:t>6-5-2016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9F92C-F5DB-47C2-A8A8-7E0DB8751A58}" type="datetime1">
              <a:rPr lang="nl-NL" smtClean="0"/>
              <a:pPr/>
              <a:t>6-5-2016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15999-87B1-4084-A115-0397601AAAE0}" type="datetime1">
              <a:rPr lang="nl-NL" smtClean="0"/>
              <a:pPr/>
              <a:t>6-5-2016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BF4BD-3CB0-484D-A425-75E6D7F4D323}" type="datetime1">
              <a:rPr lang="nl-NL" smtClean="0"/>
              <a:pPr/>
              <a:t>6-5-2016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9BEA8-AC1A-4691-B4A3-5F6478490E3A}" type="datetime1">
              <a:rPr lang="nl-NL" smtClean="0"/>
              <a:pPr/>
              <a:t>6-5-2016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slide" Target="slide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4.png"/><Relationship Id="rId4" Type="http://schemas.openxmlformats.org/officeDocument/2006/relationships/image" Target="../media/image2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10" Type="http://schemas.openxmlformats.org/officeDocument/2006/relationships/image" Target="../media/image30.png"/><Relationship Id="rId4" Type="http://schemas.openxmlformats.org/officeDocument/2006/relationships/image" Target="../media/image24.png"/><Relationship Id="rId9" Type="http://schemas.openxmlformats.org/officeDocument/2006/relationships/image" Target="../media/image29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jpeg"/><Relationship Id="rId5" Type="http://schemas.openxmlformats.org/officeDocument/2006/relationships/image" Target="../media/image32.jpeg"/><Relationship Id="rId4" Type="http://schemas.openxmlformats.org/officeDocument/2006/relationships/image" Target="../media/image31.jpe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openxmlformats.org/officeDocument/2006/relationships/audio" Target="../media/audio1.wav"/><Relationship Id="rId7" Type="http://schemas.openxmlformats.org/officeDocument/2006/relationships/image" Target="../media/image4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jpeg"/><Relationship Id="rId5" Type="http://schemas.openxmlformats.org/officeDocument/2006/relationships/image" Target="../media/image36.jpeg"/><Relationship Id="rId4" Type="http://schemas.openxmlformats.org/officeDocument/2006/relationships/image" Target="../media/image35.jpe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jpeg"/><Relationship Id="rId5" Type="http://schemas.openxmlformats.org/officeDocument/2006/relationships/image" Target="../media/image32.jpeg"/><Relationship Id="rId4" Type="http://schemas.openxmlformats.org/officeDocument/2006/relationships/image" Target="../media/image31.jpe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jpeg"/><Relationship Id="rId5" Type="http://schemas.openxmlformats.org/officeDocument/2006/relationships/image" Target="../media/image36.jpeg"/><Relationship Id="rId4" Type="http://schemas.openxmlformats.org/officeDocument/2006/relationships/image" Target="../media/image37.jpe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audio" Target="../media/audio1.wav"/><Relationship Id="rId7" Type="http://schemas.openxmlformats.org/officeDocument/2006/relationships/image" Target="../media/image4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.jpeg"/><Relationship Id="rId5" Type="http://schemas.openxmlformats.org/officeDocument/2006/relationships/image" Target="../media/image40.jpeg"/><Relationship Id="rId4" Type="http://schemas.openxmlformats.org/officeDocument/2006/relationships/image" Target="../media/image33.jpe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jpeg"/><Relationship Id="rId5" Type="http://schemas.openxmlformats.org/officeDocument/2006/relationships/image" Target="../media/image36.jpeg"/><Relationship Id="rId4" Type="http://schemas.openxmlformats.org/officeDocument/2006/relationships/image" Target="../media/image35.jpe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audio" Target="../media/audio1.wav"/><Relationship Id="rId7" Type="http://schemas.openxmlformats.org/officeDocument/2006/relationships/image" Target="../media/image4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4.jpeg"/><Relationship Id="rId5" Type="http://schemas.openxmlformats.org/officeDocument/2006/relationships/image" Target="../media/image37.jpeg"/><Relationship Id="rId4" Type="http://schemas.openxmlformats.org/officeDocument/2006/relationships/image" Target="../media/image35.jpe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jpeg"/><Relationship Id="rId5" Type="http://schemas.openxmlformats.org/officeDocument/2006/relationships/image" Target="../media/image32.jpeg"/><Relationship Id="rId4" Type="http://schemas.openxmlformats.org/officeDocument/2006/relationships/image" Target="../media/image40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jpeg"/><Relationship Id="rId5" Type="http://schemas.openxmlformats.org/officeDocument/2006/relationships/image" Target="../media/image33.jpeg"/><Relationship Id="rId4" Type="http://schemas.openxmlformats.org/officeDocument/2006/relationships/image" Target="../media/image32.jpe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10" Type="http://schemas.openxmlformats.org/officeDocument/2006/relationships/image" Target="../media/image30.png"/><Relationship Id="rId4" Type="http://schemas.openxmlformats.org/officeDocument/2006/relationships/image" Target="../media/image24.png"/><Relationship Id="rId9" Type="http://schemas.openxmlformats.org/officeDocument/2006/relationships/image" Target="../media/image2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4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4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4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4.pn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4.png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4.png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555776" y="1340768"/>
            <a:ext cx="4032448" cy="4176464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Tekstvak 8"/>
          <p:cNvSpPr txBox="1"/>
          <p:nvPr/>
        </p:nvSpPr>
        <p:spPr>
          <a:xfrm>
            <a:off x="395536" y="404664"/>
            <a:ext cx="8352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latin typeface="Comic Sans MS" pitchFamily="66" charset="0"/>
              </a:rPr>
              <a:t>Digibordles aanvullen </a:t>
            </a:r>
            <a:r>
              <a:rPr lang="nl-NL" sz="3600" dirty="0" smtClean="0">
                <a:latin typeface="Comic Sans MS" pitchFamily="66" charset="0"/>
              </a:rPr>
              <a:t>boerderijdieren</a:t>
            </a:r>
            <a:endParaRPr lang="nl-NL" sz="3600" dirty="0">
              <a:latin typeface="Comic Sans MS" pitchFamily="66" charset="0"/>
            </a:endParaRPr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4"/>
          <p:cNvGrpSpPr/>
          <p:nvPr/>
        </p:nvGrpSpPr>
        <p:grpSpPr>
          <a:xfrm>
            <a:off x="395536" y="4005064"/>
            <a:ext cx="1800200" cy="2016224"/>
            <a:chOff x="395536" y="4005064"/>
            <a:chExt cx="1800200" cy="2016224"/>
          </a:xfrm>
          <a:solidFill>
            <a:schemeClr val="bg1"/>
          </a:solidFill>
        </p:grpSpPr>
        <p:sp>
          <p:nvSpPr>
            <p:cNvPr id="5" name="Afgeronde rechthoek 4">
              <a:hlinkClick r:id="rId2" action="ppaction://hlinksldjump"/>
            </p:cNvPr>
            <p:cNvSpPr/>
            <p:nvPr/>
          </p:nvSpPr>
          <p:spPr>
            <a:xfrm>
              <a:off x="395536" y="4005064"/>
              <a:ext cx="1800200" cy="2016224"/>
            </a:xfrm>
            <a:prstGeom prst="roundRect">
              <a:avLst/>
            </a:prstGeom>
            <a:grpFill/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1" name="Afbeelding 10" descr="papegaai.png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43608" y="4522308"/>
              <a:ext cx="534228" cy="606665"/>
            </a:xfrm>
            <a:prstGeom prst="rect">
              <a:avLst/>
            </a:prstGeom>
            <a:grpFill/>
          </p:spPr>
        </p:pic>
      </p:grpSp>
      <p:grpSp>
        <p:nvGrpSpPr>
          <p:cNvPr id="3" name="Groep 15"/>
          <p:cNvGrpSpPr/>
          <p:nvPr/>
        </p:nvGrpSpPr>
        <p:grpSpPr>
          <a:xfrm>
            <a:off x="6948264" y="4005064"/>
            <a:ext cx="1800200" cy="2016224"/>
            <a:chOff x="6948264" y="4005064"/>
            <a:chExt cx="1800200" cy="2016224"/>
          </a:xfrm>
          <a:solidFill>
            <a:schemeClr val="bg1"/>
          </a:solidFill>
        </p:grpSpPr>
        <p:sp>
          <p:nvSpPr>
            <p:cNvPr id="6" name="Afgeronde rechthoek 5">
              <a:hlinkClick r:id="rId4" action="ppaction://hlinksldjump"/>
            </p:cNvPr>
            <p:cNvSpPr/>
            <p:nvPr/>
          </p:nvSpPr>
          <p:spPr>
            <a:xfrm>
              <a:off x="6948264" y="4005064"/>
              <a:ext cx="1800200" cy="2016224"/>
            </a:xfrm>
            <a:prstGeom prst="roundRect">
              <a:avLst/>
            </a:prstGeom>
            <a:grpFill/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" name="Tekstvak 7">
              <a:hlinkClick r:id="rId4" action="ppaction://hlinksldjump"/>
            </p:cNvPr>
            <p:cNvSpPr txBox="1"/>
            <p:nvPr/>
          </p:nvSpPr>
          <p:spPr>
            <a:xfrm>
              <a:off x="7308304" y="5445224"/>
              <a:ext cx="1152128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dirty="0" smtClean="0">
                  <a:latin typeface="Comic Sans MS" pitchFamily="66" charset="0"/>
                </a:rPr>
                <a:t>moeilijk</a:t>
              </a:r>
              <a:endParaRPr lang="nl-NL" dirty="0">
                <a:latin typeface="Comic Sans MS" pitchFamily="66" charset="0"/>
              </a:endParaRPr>
            </a:p>
          </p:txBody>
        </p:sp>
        <p:pic>
          <p:nvPicPr>
            <p:cNvPr id="12" name="Afbeelding 11" descr="papegaai.png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884368" y="4522308"/>
              <a:ext cx="534228" cy="606665"/>
            </a:xfrm>
            <a:prstGeom prst="rect">
              <a:avLst/>
            </a:prstGeom>
            <a:grpFill/>
          </p:spPr>
        </p:pic>
        <p:pic>
          <p:nvPicPr>
            <p:cNvPr id="13" name="Afbeelding 12" descr="papegaai.png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236296" y="4522308"/>
              <a:ext cx="534228" cy="606665"/>
            </a:xfrm>
            <a:prstGeom prst="rect">
              <a:avLst/>
            </a:prstGeom>
            <a:grpFill/>
          </p:spPr>
        </p:pic>
      </p:grpSp>
      <p:sp>
        <p:nvSpPr>
          <p:cNvPr id="18" name="Tekstvak 17">
            <a:hlinkClick r:id="rId2" action="ppaction://hlinksldjump"/>
          </p:cNvPr>
          <p:cNvSpPr txBox="1"/>
          <p:nvPr/>
        </p:nvSpPr>
        <p:spPr>
          <a:xfrm>
            <a:off x="611560" y="537321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>
                <a:latin typeface="Comic Sans MS" pitchFamily="66" charset="0"/>
              </a:rPr>
              <a:t>makkelijk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026" name="Picture 2" descr="D:\milou\website\tekeningen - kleur\thema's\dieren\boerderijdieren\ezel 2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75856" y="1588394"/>
            <a:ext cx="2448272" cy="356879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680677" y="5301208"/>
              <a:ext cx="342485" cy="468989"/>
            </a:xfrm>
            <a:prstGeom prst="rect">
              <a:avLst/>
            </a:prstGeom>
            <a:noFill/>
          </p:spPr>
        </p:pic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256741" y="4653136"/>
              <a:ext cx="342485" cy="468989"/>
            </a:xfrm>
            <a:prstGeom prst="rect">
              <a:avLst/>
            </a:prstGeom>
            <a:noFill/>
          </p:spPr>
        </p:pic>
        <p:pic>
          <p:nvPicPr>
            <p:cNvPr id="4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616781" y="5301208"/>
              <a:ext cx="342485" cy="468989"/>
            </a:xfrm>
            <a:prstGeom prst="rect">
              <a:avLst/>
            </a:prstGeom>
            <a:noFill/>
          </p:spPr>
        </p:pic>
        <p:pic>
          <p:nvPicPr>
            <p:cNvPr id="4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048829" y="4725144"/>
              <a:ext cx="342485" cy="468989"/>
            </a:xfrm>
            <a:prstGeom prst="rect">
              <a:avLst/>
            </a:prstGeom>
            <a:noFill/>
          </p:spPr>
        </p:pic>
        <p:pic>
          <p:nvPicPr>
            <p:cNvPr id="4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832805" y="4077072"/>
              <a:ext cx="342485" cy="468989"/>
            </a:xfrm>
            <a:prstGeom prst="rect">
              <a:avLst/>
            </a:prstGeom>
            <a:noFill/>
          </p:spPr>
        </p:pic>
        <p:pic>
          <p:nvPicPr>
            <p:cNvPr id="4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184733" y="4005064"/>
              <a:ext cx="342485" cy="468989"/>
            </a:xfrm>
            <a:prstGeom prst="rect">
              <a:avLst/>
            </a:prstGeom>
            <a:noFill/>
          </p:spPr>
        </p:pic>
        <p:pic>
          <p:nvPicPr>
            <p:cNvPr id="4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608669" y="4472179"/>
              <a:ext cx="342485" cy="468989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256346" y="44624"/>
            <a:ext cx="1223412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10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02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872365" y="5013176"/>
              <a:ext cx="342485" cy="468989"/>
            </a:xfrm>
            <a:prstGeom prst="rect">
              <a:avLst/>
            </a:prstGeom>
            <a:noFill/>
          </p:spPr>
        </p:pic>
        <p:pic>
          <p:nvPicPr>
            <p:cNvPr id="2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448429" y="5373216"/>
              <a:ext cx="342485" cy="468989"/>
            </a:xfrm>
            <a:prstGeom prst="rect">
              <a:avLst/>
            </a:prstGeom>
            <a:noFill/>
          </p:spPr>
        </p:pic>
        <p:pic>
          <p:nvPicPr>
            <p:cNvPr id="2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592445" y="4653136"/>
              <a:ext cx="342485" cy="468989"/>
            </a:xfrm>
            <a:prstGeom prst="rect">
              <a:avLst/>
            </a:prstGeom>
            <a:noFill/>
          </p:spPr>
        </p:pic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312525" y="5013176"/>
              <a:ext cx="342485" cy="468989"/>
            </a:xfrm>
            <a:prstGeom prst="rect">
              <a:avLst/>
            </a:prstGeom>
            <a:noFill/>
          </p:spPr>
        </p:pic>
        <p:pic>
          <p:nvPicPr>
            <p:cNvPr id="3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096501" y="4077072"/>
              <a:ext cx="342485" cy="468989"/>
            </a:xfrm>
            <a:prstGeom prst="rect">
              <a:avLst/>
            </a:prstGeom>
            <a:noFill/>
          </p:spPr>
        </p:pic>
        <p:pic>
          <p:nvPicPr>
            <p:cNvPr id="4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088389" y="4149080"/>
              <a:ext cx="342485" cy="468989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569109" y="4221088"/>
              <a:ext cx="342485" cy="468989"/>
            </a:xfrm>
            <a:prstGeom prst="rect">
              <a:avLst/>
            </a:prstGeom>
            <a:noFill/>
          </p:spPr>
        </p:pic>
        <p:pic>
          <p:nvPicPr>
            <p:cNvPr id="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777021" y="4221088"/>
              <a:ext cx="342485" cy="468989"/>
            </a:xfrm>
            <a:prstGeom prst="rect">
              <a:avLst/>
            </a:prstGeom>
            <a:noFill/>
          </p:spPr>
        </p:pic>
        <p:pic>
          <p:nvPicPr>
            <p:cNvPr id="5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569109" y="5085184"/>
              <a:ext cx="342485" cy="468989"/>
            </a:xfrm>
            <a:prstGeom prst="rect">
              <a:avLst/>
            </a:prstGeom>
            <a:noFill/>
          </p:spPr>
        </p:pic>
        <p:pic>
          <p:nvPicPr>
            <p:cNvPr id="5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777021" y="5085184"/>
              <a:ext cx="342485" cy="468989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987824" y="3356992"/>
            <a:ext cx="1248786" cy="1136114"/>
          </a:xfrm>
          <a:prstGeom prst="rect">
            <a:avLst/>
          </a:prstGeom>
        </p:spPr>
      </p:pic>
      <p:pic>
        <p:nvPicPr>
          <p:cNvPr id="10242" name="Picture 2" descr="D:\milou\website\tekeningen - kleur\thema's\dieren\boerderijdieren\konijn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27584" y="1844824"/>
            <a:ext cx="784042" cy="1073770"/>
          </a:xfrm>
          <a:prstGeom prst="rect">
            <a:avLst/>
          </a:prstGeom>
          <a:noFill/>
        </p:spPr>
      </p:pic>
      <p:pic>
        <p:nvPicPr>
          <p:cNvPr id="36" name="Picture 2" descr="D:\milou\website\tekeningen - kleur\thema's\dieren\boerderijdieren\konijn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771800" y="1844824"/>
            <a:ext cx="784042" cy="1073770"/>
          </a:xfrm>
          <a:prstGeom prst="rect">
            <a:avLst/>
          </a:prstGeom>
          <a:noFill/>
        </p:spPr>
      </p:pic>
      <p:pic>
        <p:nvPicPr>
          <p:cNvPr id="37" name="Picture 2" descr="D:\milou\website\tekeningen - kleur\thema's\dieren\boerderijdieren\konijn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63688" y="1844824"/>
            <a:ext cx="784042" cy="107377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66CC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FF66CC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9933FF"/>
          </a:solidFill>
          <a:ln>
            <a:solidFill>
              <a:srgbClr val="FF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050" name="Picture 2" descr="D:\milou\website\tekeningen - kleur\thema's\dieren\boerderijdieren\lam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328" y="1196752"/>
            <a:ext cx="1189038" cy="1152525"/>
          </a:xfrm>
          <a:prstGeom prst="rect">
            <a:avLst/>
          </a:prstGeom>
          <a:noFill/>
        </p:spPr>
      </p:pic>
      <p:pic>
        <p:nvPicPr>
          <p:cNvPr id="2051" name="Picture 3" descr="D:\milou\website\tekeningen - kleur\thema's\dieren\boerderijdieren\hond 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332656"/>
            <a:ext cx="1395782" cy="1352972"/>
          </a:xfrm>
          <a:prstGeom prst="rect">
            <a:avLst/>
          </a:prstGeom>
          <a:noFill/>
        </p:spPr>
      </p:pic>
      <p:pic>
        <p:nvPicPr>
          <p:cNvPr id="2052" name="Picture 4" descr="D:\milou\website\tekeningen - kleur\thema's\dieren\boerderijdieren\kalkoe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23928" y="1484784"/>
            <a:ext cx="1045611" cy="1033959"/>
          </a:xfrm>
          <a:prstGeom prst="rect">
            <a:avLst/>
          </a:prstGeom>
          <a:noFill/>
        </p:spPr>
      </p:pic>
      <p:pic>
        <p:nvPicPr>
          <p:cNvPr id="2053" name="Picture 5" descr="D:\milou\website\tekeningen - kleur\thema's\dieren\boerderijdieren\kip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92280" y="4221088"/>
            <a:ext cx="1051679" cy="882824"/>
          </a:xfrm>
          <a:prstGeom prst="rect">
            <a:avLst/>
          </a:prstGeom>
          <a:noFill/>
        </p:spPr>
      </p:pic>
      <p:pic>
        <p:nvPicPr>
          <p:cNvPr id="2054" name="Picture 6" descr="D:\milou\website\tekeningen - kleur\thema's\dieren\boerderijdieren\stier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691680" y="260648"/>
            <a:ext cx="1404612" cy="1248544"/>
          </a:xfrm>
          <a:prstGeom prst="rect">
            <a:avLst/>
          </a:prstGeom>
          <a:noFill/>
        </p:spPr>
      </p:pic>
      <p:pic>
        <p:nvPicPr>
          <p:cNvPr id="2055" name="Picture 7" descr="D:\milou\website\tekeningen - kleur\thema's\dieren\boerderijdieren\ezel 2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95536" y="1268760"/>
            <a:ext cx="889472" cy="1296566"/>
          </a:xfrm>
          <a:prstGeom prst="rect">
            <a:avLst/>
          </a:prstGeom>
          <a:noFill/>
        </p:spPr>
      </p:pic>
      <p:pic>
        <p:nvPicPr>
          <p:cNvPr id="2056" name="Picture 8" descr="D:\milou\website\tekeningen - kleur\thema's\dieren\boerderijdieren\veulen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788024" y="4941168"/>
            <a:ext cx="1449313" cy="1225970"/>
          </a:xfrm>
          <a:prstGeom prst="rect">
            <a:avLst/>
          </a:prstGeom>
          <a:noFill/>
        </p:spPr>
      </p:pic>
      <p:pic>
        <p:nvPicPr>
          <p:cNvPr id="2057" name="Picture 9" descr="D:\milou\website\tekeningen - kleur\thema's\dieren\boerderijdieren\kuiken 2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843808" y="4005064"/>
            <a:ext cx="1080120" cy="1022624"/>
          </a:xfrm>
          <a:prstGeom prst="rect">
            <a:avLst/>
          </a:prstGeom>
          <a:noFill/>
        </p:spPr>
      </p:pic>
      <p:pic>
        <p:nvPicPr>
          <p:cNvPr id="2058" name="Picture 10" descr="D:\milou\website\tekeningen - kleur\thema's\dieren\boerderijdieren\pauw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99592" y="4797152"/>
            <a:ext cx="1259842" cy="1356494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995936" y="4221088"/>
              <a:ext cx="1083429" cy="1440000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6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1275125" y="4172958"/>
              <a:ext cx="1026667" cy="1440000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6894433" y="4149080"/>
              <a:ext cx="937358" cy="1440000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79512" y="3356992"/>
            <a:ext cx="1248786" cy="1136114"/>
          </a:xfrm>
          <a:prstGeom prst="rect">
            <a:avLst/>
          </a:prstGeom>
        </p:spPr>
      </p:pic>
      <p:pic>
        <p:nvPicPr>
          <p:cNvPr id="12290" name="Picture 2" descr="D:\milou\website\tekeningen - kleur\thema's\dieren\boerderijdieren\hond 2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27584" y="2060848"/>
            <a:ext cx="715078" cy="675829"/>
          </a:xfrm>
          <a:prstGeom prst="rect">
            <a:avLst/>
          </a:prstGeom>
          <a:noFill/>
        </p:spPr>
      </p:pic>
      <p:pic>
        <p:nvPicPr>
          <p:cNvPr id="18" name="Picture 2" descr="D:\milou\website\tekeningen - kleur\thema's\dieren\boerderijdieren\hond 2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339752" y="2060848"/>
            <a:ext cx="715078" cy="675829"/>
          </a:xfrm>
          <a:prstGeom prst="rect">
            <a:avLst/>
          </a:prstGeom>
          <a:noFill/>
        </p:spPr>
      </p:pic>
      <p:pic>
        <p:nvPicPr>
          <p:cNvPr id="24" name="Picture 2" descr="D:\milou\website\tekeningen - kleur\thema's\dieren\boerderijdieren\hond 2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619672" y="2060848"/>
            <a:ext cx="715078" cy="675829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067943" y="4149080"/>
              <a:ext cx="946283" cy="1440000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7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1284577" y="4149080"/>
              <a:ext cx="973714" cy="1440000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6876256" y="4162796"/>
              <a:ext cx="973712" cy="1412568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724128" y="3356992"/>
            <a:ext cx="1248786" cy="1136114"/>
          </a:xfrm>
          <a:prstGeom prst="rect">
            <a:avLst/>
          </a:prstGeom>
        </p:spPr>
      </p:pic>
      <p:pic>
        <p:nvPicPr>
          <p:cNvPr id="14338" name="Picture 2" descr="D:\milou\website\tekeningen - kleur\thema's\dieren\boerderijdieren\stier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99592" y="2060848"/>
            <a:ext cx="722216" cy="64197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992627" y="4221088"/>
              <a:ext cx="1083429" cy="1440000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5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1275125" y="4172958"/>
              <a:ext cx="1026667" cy="1440000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6876256" y="4149082"/>
              <a:ext cx="973712" cy="1439996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987824" y="3356992"/>
            <a:ext cx="1248786" cy="1136114"/>
          </a:xfrm>
          <a:prstGeom prst="rect">
            <a:avLst/>
          </a:prstGeom>
        </p:spPr>
      </p:pic>
      <p:pic>
        <p:nvPicPr>
          <p:cNvPr id="16386" name="Picture 2" descr="D:\milou\website\tekeningen - kleur\thema's\dieren\boerderijdieren\pauw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99592" y="1988840"/>
            <a:ext cx="726113" cy="781819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067943" y="4182692"/>
              <a:ext cx="946283" cy="1372776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9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1284577" y="4149080"/>
              <a:ext cx="973714" cy="1440000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6804248" y="4149080"/>
              <a:ext cx="1083429" cy="1440000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79512" y="3356992"/>
            <a:ext cx="1248786" cy="1136114"/>
          </a:xfrm>
          <a:prstGeom prst="rect">
            <a:avLst/>
          </a:prstGeom>
        </p:spPr>
      </p:pic>
      <p:pic>
        <p:nvPicPr>
          <p:cNvPr id="18434" name="Picture 2" descr="D:\milou\website\tekeningen - kleur\thema's\dieren\boerderijdieren\kuiken 2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99592" y="2132856"/>
            <a:ext cx="591686" cy="560189"/>
          </a:xfrm>
          <a:prstGeom prst="rect">
            <a:avLst/>
          </a:prstGeom>
          <a:noFill/>
        </p:spPr>
      </p:pic>
      <p:pic>
        <p:nvPicPr>
          <p:cNvPr id="18" name="Picture 2" descr="D:\milou\website\tekeningen - kleur\thema's\dieren\boerderijdieren\kuiken 2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131840" y="2132856"/>
            <a:ext cx="591686" cy="560189"/>
          </a:xfrm>
          <a:prstGeom prst="rect">
            <a:avLst/>
          </a:prstGeom>
          <a:noFill/>
        </p:spPr>
      </p:pic>
      <p:pic>
        <p:nvPicPr>
          <p:cNvPr id="24" name="Picture 2" descr="D:\milou\website\tekeningen - kleur\thema's\dieren\boerderijdieren\kuiken 2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411760" y="2132856"/>
            <a:ext cx="591686" cy="560189"/>
          </a:xfrm>
          <a:prstGeom prst="rect">
            <a:avLst/>
          </a:prstGeom>
          <a:noFill/>
        </p:spPr>
      </p:pic>
      <p:pic>
        <p:nvPicPr>
          <p:cNvPr id="26" name="Picture 2" descr="D:\milou\website\tekeningen - kleur\thema's\dieren\boerderijdieren\kuiken 2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691680" y="2132856"/>
            <a:ext cx="591686" cy="560189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072405" y="4149080"/>
              <a:ext cx="937358" cy="1440000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2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rcRect l="41965"/>
            <a:stretch>
              <a:fillRect/>
            </a:stretch>
          </p:blipFill>
          <p:spPr bwMode="auto">
            <a:xfrm>
              <a:off x="1259632" y="4149080"/>
              <a:ext cx="1065711" cy="1440000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7025413" y="4149080"/>
              <a:ext cx="675398" cy="1440000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724128" y="3356992"/>
            <a:ext cx="1248786" cy="1136114"/>
          </a:xfrm>
          <a:prstGeom prst="rect">
            <a:avLst/>
          </a:prstGeom>
        </p:spPr>
      </p:pic>
      <p:pic>
        <p:nvPicPr>
          <p:cNvPr id="20482" name="Picture 2" descr="D:\milou\website\tekeningen - kleur\thema's\dieren\boerderijdieren\eend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27584" y="1988840"/>
            <a:ext cx="728315" cy="81642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067943" y="4149080"/>
              <a:ext cx="946283" cy="1440000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8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1284577" y="4149080"/>
              <a:ext cx="973714" cy="1440000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6800939" y="4149080"/>
              <a:ext cx="1083429" cy="1440000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79512" y="3356992"/>
            <a:ext cx="1248786" cy="1136114"/>
          </a:xfrm>
          <a:prstGeom prst="rect">
            <a:avLst/>
          </a:prstGeom>
        </p:spPr>
      </p:pic>
      <p:pic>
        <p:nvPicPr>
          <p:cNvPr id="15362" name="Picture 2" descr="D:\milou\website\tekeningen - kleur\thema's\dieren\boerderijdieren\schaap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27584" y="2060848"/>
            <a:ext cx="533214" cy="783704"/>
          </a:xfrm>
          <a:prstGeom prst="rect">
            <a:avLst/>
          </a:prstGeom>
          <a:noFill/>
        </p:spPr>
      </p:pic>
      <p:pic>
        <p:nvPicPr>
          <p:cNvPr id="18" name="Picture 2" descr="D:\milou\website\tekeningen - kleur\thema's\dieren\boerderijdieren\schaap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123728" y="2060848"/>
            <a:ext cx="533214" cy="783704"/>
          </a:xfrm>
          <a:prstGeom prst="rect">
            <a:avLst/>
          </a:prstGeom>
          <a:noFill/>
        </p:spPr>
      </p:pic>
      <p:pic>
        <p:nvPicPr>
          <p:cNvPr id="24" name="Picture 2" descr="D:\milou\website\tekeningen - kleur\thema's\dieren\boerderijdieren\schaap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475656" y="2060848"/>
            <a:ext cx="533214" cy="78370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067943" y="4149080"/>
              <a:ext cx="946283" cy="1440000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256346" y="44624"/>
            <a:ext cx="1223412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10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1275125" y="4149080"/>
              <a:ext cx="992619" cy="1440000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6876256" y="4149080"/>
              <a:ext cx="973712" cy="1440000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724128" y="3356992"/>
            <a:ext cx="1248786" cy="1136114"/>
          </a:xfrm>
          <a:prstGeom prst="rect">
            <a:avLst/>
          </a:prstGeom>
        </p:spPr>
      </p:pic>
      <p:pic>
        <p:nvPicPr>
          <p:cNvPr id="17410" name="Picture 2" descr="D:\milou\website\tekeningen - kleur\thema's\dieren\boerderijdieren\lam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27584" y="2060848"/>
            <a:ext cx="675928" cy="655172"/>
          </a:xfrm>
          <a:prstGeom prst="rect">
            <a:avLst/>
          </a:prstGeom>
          <a:noFill/>
        </p:spPr>
      </p:pic>
      <p:pic>
        <p:nvPicPr>
          <p:cNvPr id="18" name="Picture 2" descr="D:\milou\website\tekeningen - kleur\thema's\dieren\boerderijdieren\lam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619672" y="2060848"/>
            <a:ext cx="675928" cy="65517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rcRect l="45657"/>
            <a:stretch>
              <a:fillRect/>
            </a:stretch>
          </p:blipFill>
          <p:spPr bwMode="auto">
            <a:xfrm>
              <a:off x="4067944" y="4149080"/>
              <a:ext cx="997908" cy="1440000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3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1275125" y="4172958"/>
              <a:ext cx="992619" cy="1392244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6894433" y="4149080"/>
              <a:ext cx="937358" cy="1440000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987824" y="3356992"/>
            <a:ext cx="1248786" cy="1136114"/>
          </a:xfrm>
          <a:prstGeom prst="rect">
            <a:avLst/>
          </a:prstGeom>
        </p:spPr>
      </p:pic>
      <p:pic>
        <p:nvPicPr>
          <p:cNvPr id="13314" name="Picture 2" descr="D:\milou\website\tekeningen - kleur\thema's\dieren\boerderijdieren\konijn 3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27584" y="1916832"/>
            <a:ext cx="757532" cy="876747"/>
          </a:xfrm>
          <a:prstGeom prst="rect">
            <a:avLst/>
          </a:prstGeom>
          <a:noFill/>
        </p:spPr>
      </p:pic>
      <p:pic>
        <p:nvPicPr>
          <p:cNvPr id="18" name="Picture 2" descr="D:\milou\website\tekeningen - kleur\thema's\dieren\boerderijdieren\konijn 3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763688" y="1916832"/>
            <a:ext cx="757532" cy="876747"/>
          </a:xfrm>
          <a:prstGeom prst="rect">
            <a:avLst/>
          </a:prstGeom>
          <a:noFill/>
        </p:spPr>
      </p:pic>
      <p:pic>
        <p:nvPicPr>
          <p:cNvPr id="24" name="Picture 2" descr="D:\milou\website\tekeningen - kleur\thema's\dieren\boerderijdieren\konijn 3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699792" y="1916832"/>
            <a:ext cx="757532" cy="87674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858755" y="4941168"/>
              <a:ext cx="418378" cy="468989"/>
            </a:xfrm>
            <a:prstGeom prst="rect">
              <a:avLst/>
            </a:prstGeom>
            <a:noFill/>
          </p:spPr>
        </p:pic>
        <p:pic>
          <p:nvPicPr>
            <p:cNvPr id="4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650843" y="5157192"/>
              <a:ext cx="418378" cy="468989"/>
            </a:xfrm>
            <a:prstGeom prst="rect">
              <a:avLst/>
            </a:prstGeom>
            <a:noFill/>
          </p:spPr>
        </p:pic>
        <p:pic>
          <p:nvPicPr>
            <p:cNvPr id="4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866867" y="4365104"/>
              <a:ext cx="418378" cy="468989"/>
            </a:xfrm>
            <a:prstGeom prst="rect">
              <a:avLst/>
            </a:prstGeom>
            <a:noFill/>
          </p:spPr>
        </p:pic>
        <p:pic>
          <p:nvPicPr>
            <p:cNvPr id="4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074779" y="4149080"/>
              <a:ext cx="418378" cy="468989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4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55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194459" y="4293096"/>
              <a:ext cx="418378" cy="468989"/>
            </a:xfrm>
            <a:prstGeom prst="rect">
              <a:avLst/>
            </a:prstGeom>
            <a:noFill/>
          </p:spPr>
        </p:pic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986547" y="5085184"/>
              <a:ext cx="418378" cy="468989"/>
            </a:xfrm>
            <a:prstGeom prst="rect">
              <a:avLst/>
            </a:prstGeom>
            <a:noFill/>
          </p:spPr>
        </p:pic>
      </p:grpSp>
      <p:grpSp>
        <p:nvGrpSpPr>
          <p:cNvPr id="57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171123" y="4581128"/>
              <a:ext cx="418378" cy="468989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1520" y="3356992"/>
            <a:ext cx="1248786" cy="1136114"/>
          </a:xfrm>
          <a:prstGeom prst="rect">
            <a:avLst/>
          </a:prstGeom>
        </p:spPr>
      </p:pic>
      <p:pic>
        <p:nvPicPr>
          <p:cNvPr id="3074" name="Picture 2" descr="D:\milou\website\tekeningen - kleur\thema's\dieren\boerderijdieren\eend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5576" y="1916832"/>
            <a:ext cx="851806" cy="954857"/>
          </a:xfrm>
          <a:prstGeom prst="rect">
            <a:avLst/>
          </a:prstGeom>
          <a:noFill/>
        </p:spPr>
      </p:pic>
      <p:pic>
        <p:nvPicPr>
          <p:cNvPr id="36" name="Picture 2" descr="D:\milou\website\tekeningen - kleur\thema's\dieren\boerderijdieren\eend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63688" y="1916832"/>
            <a:ext cx="851806" cy="95485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067943" y="4205453"/>
              <a:ext cx="1026667" cy="1440000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4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1302755" y="4149080"/>
              <a:ext cx="937358" cy="1440000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6804248" y="4221993"/>
              <a:ext cx="1083429" cy="1440000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987824" y="3356992"/>
            <a:ext cx="1248786" cy="1136114"/>
          </a:xfrm>
          <a:prstGeom prst="rect">
            <a:avLst/>
          </a:prstGeom>
        </p:spPr>
      </p:pic>
      <p:pic>
        <p:nvPicPr>
          <p:cNvPr id="19458" name="Picture 2" descr="D:\milou\website\tekeningen - kleur\thema's\dieren\boerderijdieren\zwaan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27584" y="1988840"/>
            <a:ext cx="666080" cy="74155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66CC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FF66CC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9933FF"/>
          </a:solidFill>
          <a:ln>
            <a:solidFill>
              <a:srgbClr val="FF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050" name="Picture 2" descr="D:\milou\website\tekeningen - kleur\thema's\dieren\boerderijdieren\lam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328" y="1196752"/>
            <a:ext cx="1189038" cy="1152525"/>
          </a:xfrm>
          <a:prstGeom prst="rect">
            <a:avLst/>
          </a:prstGeom>
          <a:noFill/>
        </p:spPr>
      </p:pic>
      <p:pic>
        <p:nvPicPr>
          <p:cNvPr id="2051" name="Picture 3" descr="D:\milou\website\tekeningen - kleur\thema's\dieren\boerderijdieren\hond 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332656"/>
            <a:ext cx="1395782" cy="1352972"/>
          </a:xfrm>
          <a:prstGeom prst="rect">
            <a:avLst/>
          </a:prstGeom>
          <a:noFill/>
        </p:spPr>
      </p:pic>
      <p:pic>
        <p:nvPicPr>
          <p:cNvPr id="2052" name="Picture 4" descr="D:\milou\website\tekeningen - kleur\thema's\dieren\boerderijdieren\kalkoe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23928" y="1484784"/>
            <a:ext cx="1045611" cy="1033959"/>
          </a:xfrm>
          <a:prstGeom prst="rect">
            <a:avLst/>
          </a:prstGeom>
          <a:noFill/>
        </p:spPr>
      </p:pic>
      <p:pic>
        <p:nvPicPr>
          <p:cNvPr id="2053" name="Picture 5" descr="D:\milou\website\tekeningen - kleur\thema's\dieren\boerderijdieren\kip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92280" y="4221088"/>
            <a:ext cx="1051679" cy="882824"/>
          </a:xfrm>
          <a:prstGeom prst="rect">
            <a:avLst/>
          </a:prstGeom>
          <a:noFill/>
        </p:spPr>
      </p:pic>
      <p:pic>
        <p:nvPicPr>
          <p:cNvPr id="2054" name="Picture 6" descr="D:\milou\website\tekeningen - kleur\thema's\dieren\boerderijdieren\stier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691680" y="260648"/>
            <a:ext cx="1404612" cy="1248544"/>
          </a:xfrm>
          <a:prstGeom prst="rect">
            <a:avLst/>
          </a:prstGeom>
          <a:noFill/>
        </p:spPr>
      </p:pic>
      <p:pic>
        <p:nvPicPr>
          <p:cNvPr id="2055" name="Picture 7" descr="D:\milou\website\tekeningen - kleur\thema's\dieren\boerderijdieren\ezel 2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95536" y="1268760"/>
            <a:ext cx="889472" cy="1296566"/>
          </a:xfrm>
          <a:prstGeom prst="rect">
            <a:avLst/>
          </a:prstGeom>
          <a:noFill/>
        </p:spPr>
      </p:pic>
      <p:pic>
        <p:nvPicPr>
          <p:cNvPr id="2056" name="Picture 8" descr="D:\milou\website\tekeningen - kleur\thema's\dieren\boerderijdieren\veulen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788024" y="4941168"/>
            <a:ext cx="1449313" cy="1225970"/>
          </a:xfrm>
          <a:prstGeom prst="rect">
            <a:avLst/>
          </a:prstGeom>
          <a:noFill/>
        </p:spPr>
      </p:pic>
      <p:pic>
        <p:nvPicPr>
          <p:cNvPr id="2057" name="Picture 9" descr="D:\milou\website\tekeningen - kleur\thema's\dieren\boerderijdieren\kuiken 2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843808" y="4005064"/>
            <a:ext cx="1080120" cy="1022624"/>
          </a:xfrm>
          <a:prstGeom prst="rect">
            <a:avLst/>
          </a:prstGeom>
          <a:noFill/>
        </p:spPr>
      </p:pic>
      <p:pic>
        <p:nvPicPr>
          <p:cNvPr id="2058" name="Picture 10" descr="D:\milou\website\tekeningen - kleur\thema's\dieren\boerderijdieren\pauw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99592" y="4797152"/>
            <a:ext cx="1259842" cy="1356494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931176" y="5085184"/>
              <a:ext cx="417551" cy="468989"/>
            </a:xfrm>
            <a:prstGeom prst="rect">
              <a:avLst/>
            </a:prstGeom>
            <a:noFill/>
          </p:spPr>
        </p:pic>
        <p:pic>
          <p:nvPicPr>
            <p:cNvPr id="4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716016" y="4256155"/>
              <a:ext cx="417551" cy="468989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2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20" name="Afgeronde rechthoek 19"/>
          <p:cNvSpPr/>
          <p:nvPr/>
        </p:nvSpPr>
        <p:spPr>
          <a:xfrm>
            <a:off x="611560" y="3861048"/>
            <a:ext cx="2376264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099528" y="4581128"/>
              <a:ext cx="417551" cy="468989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724128" y="3356992"/>
            <a:ext cx="1248786" cy="1136114"/>
          </a:xfrm>
          <a:prstGeom prst="rect">
            <a:avLst/>
          </a:prstGeom>
        </p:spPr>
      </p:pic>
      <p:pic>
        <p:nvPicPr>
          <p:cNvPr id="5122" name="Picture 2" descr="D:\milou\website\tekeningen - kleur\thema's\dieren\boerderijdieren\haan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99592" y="1988840"/>
            <a:ext cx="864636" cy="971153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20" grpId="2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798312" y="5301208"/>
              <a:ext cx="395248" cy="468989"/>
            </a:xfrm>
            <a:prstGeom prst="rect">
              <a:avLst/>
            </a:prstGeom>
            <a:noFill/>
          </p:spPr>
        </p:pic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374376" y="4725144"/>
              <a:ext cx="395248" cy="468989"/>
            </a:xfrm>
            <a:prstGeom prst="rect">
              <a:avLst/>
            </a:prstGeom>
            <a:noFill/>
          </p:spPr>
        </p:pic>
        <p:pic>
          <p:nvPicPr>
            <p:cNvPr id="4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950440" y="4077072"/>
              <a:ext cx="395248" cy="468989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7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02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350040" y="5157192"/>
              <a:ext cx="395248" cy="468989"/>
            </a:xfrm>
            <a:prstGeom prst="rect">
              <a:avLst/>
            </a:prstGeom>
            <a:noFill/>
          </p:spPr>
        </p:pic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267744" y="4869160"/>
              <a:ext cx="395248" cy="468989"/>
            </a:xfrm>
            <a:prstGeom prst="rect">
              <a:avLst/>
            </a:prstGeom>
            <a:noFill/>
          </p:spPr>
        </p:pic>
        <p:pic>
          <p:nvPicPr>
            <p:cNvPr id="3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854096" y="4149080"/>
              <a:ext cx="395248" cy="468989"/>
            </a:xfrm>
            <a:prstGeom prst="rect">
              <a:avLst/>
            </a:prstGeom>
            <a:noFill/>
          </p:spPr>
        </p:pic>
        <p:pic>
          <p:nvPicPr>
            <p:cNvPr id="4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062008" y="4437112"/>
              <a:ext cx="395248" cy="468989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542728" y="4293096"/>
              <a:ext cx="395248" cy="468989"/>
            </a:xfrm>
            <a:prstGeom prst="rect">
              <a:avLst/>
            </a:prstGeom>
            <a:noFill/>
          </p:spPr>
        </p:pic>
        <p:pic>
          <p:nvPicPr>
            <p:cNvPr id="5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966664" y="4941168"/>
              <a:ext cx="395248" cy="468989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987824" y="3356992"/>
            <a:ext cx="1248786" cy="1136114"/>
          </a:xfrm>
          <a:prstGeom prst="rect">
            <a:avLst/>
          </a:prstGeom>
        </p:spPr>
      </p:pic>
      <p:pic>
        <p:nvPicPr>
          <p:cNvPr id="4098" name="Picture 2" descr="D:\milou\website\tekeningen - kleur\thema's\dieren\boerderijdieren\ezel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27584" y="1988840"/>
            <a:ext cx="727368" cy="862955"/>
          </a:xfrm>
          <a:prstGeom prst="rect">
            <a:avLst/>
          </a:prstGeom>
          <a:noFill/>
        </p:spPr>
      </p:pic>
      <p:pic>
        <p:nvPicPr>
          <p:cNvPr id="36" name="Picture 2" descr="D:\milou\website\tekeningen - kleur\thema's\dieren\boerderijdieren\ezel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691680" y="1988840"/>
            <a:ext cx="727368" cy="862955"/>
          </a:xfrm>
          <a:prstGeom prst="rect">
            <a:avLst/>
          </a:prstGeom>
          <a:noFill/>
        </p:spPr>
      </p:pic>
      <p:pic>
        <p:nvPicPr>
          <p:cNvPr id="37" name="Picture 2" descr="D:\milou\website\tekeningen - kleur\thema's\dieren\boerderijdieren\ezel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620496" y="1988840"/>
            <a:ext cx="727368" cy="862955"/>
          </a:xfrm>
          <a:prstGeom prst="rect">
            <a:avLst/>
          </a:prstGeom>
          <a:noFill/>
        </p:spPr>
      </p:pic>
      <p:pic>
        <p:nvPicPr>
          <p:cNvPr id="55" name="Picture 2" descr="D:\milou\website\tekeningen - kleur\thema's\dieren\boerderijdieren\ezel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56600" y="1988840"/>
            <a:ext cx="727368" cy="86295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635896" y="5348657"/>
              <a:ext cx="432048" cy="374090"/>
            </a:xfrm>
            <a:prstGeom prst="rect">
              <a:avLst/>
            </a:prstGeom>
            <a:noFill/>
          </p:spPr>
        </p:pic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139952" y="4772593"/>
              <a:ext cx="432048" cy="374090"/>
            </a:xfrm>
            <a:prstGeom prst="rect">
              <a:avLst/>
            </a:prstGeom>
            <a:noFill/>
          </p:spPr>
        </p:pic>
        <p:pic>
          <p:nvPicPr>
            <p:cNvPr id="4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572000" y="5348657"/>
              <a:ext cx="432048" cy="374090"/>
            </a:xfrm>
            <a:prstGeom prst="rect">
              <a:avLst/>
            </a:prstGeom>
            <a:noFill/>
          </p:spPr>
        </p:pic>
        <p:pic>
          <p:nvPicPr>
            <p:cNvPr id="4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004048" y="4772593"/>
              <a:ext cx="432048" cy="374090"/>
            </a:xfrm>
            <a:prstGeom prst="rect">
              <a:avLst/>
            </a:prstGeom>
            <a:noFill/>
          </p:spPr>
        </p:pic>
        <p:pic>
          <p:nvPicPr>
            <p:cNvPr id="4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788024" y="4124521"/>
              <a:ext cx="432048" cy="374090"/>
            </a:xfrm>
            <a:prstGeom prst="rect">
              <a:avLst/>
            </a:prstGeom>
            <a:noFill/>
          </p:spPr>
        </p:pic>
        <p:pic>
          <p:nvPicPr>
            <p:cNvPr id="4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139952" y="4052513"/>
              <a:ext cx="432048" cy="374090"/>
            </a:xfrm>
            <a:prstGeom prst="rect">
              <a:avLst/>
            </a:prstGeom>
            <a:noFill/>
          </p:spPr>
        </p:pic>
        <p:pic>
          <p:nvPicPr>
            <p:cNvPr id="4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563888" y="4351054"/>
              <a:ext cx="432048" cy="374090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9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02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827584" y="4988617"/>
              <a:ext cx="432048" cy="374090"/>
            </a:xfrm>
            <a:prstGeom prst="rect">
              <a:avLst/>
            </a:prstGeom>
            <a:noFill/>
          </p:spPr>
        </p:pic>
        <p:pic>
          <p:nvPicPr>
            <p:cNvPr id="2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403648" y="5420665"/>
              <a:ext cx="432048" cy="374090"/>
            </a:xfrm>
            <a:prstGeom prst="rect">
              <a:avLst/>
            </a:prstGeom>
            <a:noFill/>
          </p:spPr>
        </p:pic>
        <p:pic>
          <p:nvPicPr>
            <p:cNvPr id="2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547664" y="4700585"/>
              <a:ext cx="432048" cy="374090"/>
            </a:xfrm>
            <a:prstGeom prst="rect">
              <a:avLst/>
            </a:prstGeom>
            <a:noFill/>
          </p:spPr>
        </p:pic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267744" y="5060625"/>
              <a:ext cx="432048" cy="374090"/>
            </a:xfrm>
            <a:prstGeom prst="rect">
              <a:avLst/>
            </a:prstGeom>
            <a:noFill/>
          </p:spPr>
        </p:pic>
        <p:pic>
          <p:nvPicPr>
            <p:cNvPr id="3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195736" y="4196529"/>
              <a:ext cx="432048" cy="374090"/>
            </a:xfrm>
            <a:prstGeom prst="rect">
              <a:avLst/>
            </a:prstGeom>
            <a:noFill/>
          </p:spPr>
        </p:pic>
        <p:pic>
          <p:nvPicPr>
            <p:cNvPr id="4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115616" y="4124521"/>
              <a:ext cx="432048" cy="374090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596336" y="4124521"/>
              <a:ext cx="432048" cy="374090"/>
            </a:xfrm>
            <a:prstGeom prst="rect">
              <a:avLst/>
            </a:prstGeom>
            <a:noFill/>
          </p:spPr>
        </p:pic>
        <p:pic>
          <p:nvPicPr>
            <p:cNvPr id="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444208" y="4412553"/>
              <a:ext cx="432048" cy="374090"/>
            </a:xfrm>
            <a:prstGeom prst="rect">
              <a:avLst/>
            </a:prstGeom>
            <a:noFill/>
          </p:spPr>
        </p:pic>
        <p:pic>
          <p:nvPicPr>
            <p:cNvPr id="5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164288" y="4700585"/>
              <a:ext cx="432048" cy="374090"/>
            </a:xfrm>
            <a:prstGeom prst="rect">
              <a:avLst/>
            </a:prstGeom>
            <a:noFill/>
          </p:spPr>
        </p:pic>
        <p:pic>
          <p:nvPicPr>
            <p:cNvPr id="5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812360" y="5204641"/>
              <a:ext cx="432048" cy="374090"/>
            </a:xfrm>
            <a:prstGeom prst="rect">
              <a:avLst/>
            </a:prstGeom>
            <a:noFill/>
          </p:spPr>
        </p:pic>
        <p:pic>
          <p:nvPicPr>
            <p:cNvPr id="5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732240" y="5348657"/>
              <a:ext cx="432048" cy="374090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1520" y="3356992"/>
            <a:ext cx="1248786" cy="1136114"/>
          </a:xfrm>
          <a:prstGeom prst="rect">
            <a:avLst/>
          </a:prstGeom>
        </p:spPr>
      </p:pic>
      <p:pic>
        <p:nvPicPr>
          <p:cNvPr id="6146" name="Picture 2" descr="D:\milou\website\tekeningen - kleur\thema's\dieren\boerderijdieren\paard 2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27584" y="1988840"/>
            <a:ext cx="979264" cy="847729"/>
          </a:xfrm>
          <a:prstGeom prst="rect">
            <a:avLst/>
          </a:prstGeom>
          <a:noFill/>
        </p:spPr>
      </p:pic>
      <p:pic>
        <p:nvPicPr>
          <p:cNvPr id="36" name="Picture 2" descr="D:\milou\website\tekeningen - kleur\thema's\dieren\boerderijdieren\paard 2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051720" y="1988840"/>
            <a:ext cx="979264" cy="847729"/>
          </a:xfrm>
          <a:prstGeom prst="rect">
            <a:avLst/>
          </a:prstGeom>
          <a:noFill/>
        </p:spPr>
      </p:pic>
      <p:pic>
        <p:nvPicPr>
          <p:cNvPr id="37" name="Picture 2" descr="D:\milou\website\tekeningen - kleur\thema's\dieren\boerderijdieren\paard 2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32696" y="1988840"/>
            <a:ext cx="979264" cy="847729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658939" y="5301208"/>
              <a:ext cx="385962" cy="468989"/>
            </a:xfrm>
            <a:prstGeom prst="rect">
              <a:avLst/>
            </a:prstGeom>
            <a:noFill/>
          </p:spPr>
        </p:pic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235003" y="4725144"/>
              <a:ext cx="385962" cy="468989"/>
            </a:xfrm>
            <a:prstGeom prst="rect">
              <a:avLst/>
            </a:prstGeom>
            <a:noFill/>
          </p:spPr>
        </p:pic>
        <p:pic>
          <p:nvPicPr>
            <p:cNvPr id="4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595043" y="5301208"/>
              <a:ext cx="385962" cy="468989"/>
            </a:xfrm>
            <a:prstGeom prst="rect">
              <a:avLst/>
            </a:prstGeom>
            <a:noFill/>
          </p:spPr>
        </p:pic>
        <p:pic>
          <p:nvPicPr>
            <p:cNvPr id="4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027091" y="4725144"/>
              <a:ext cx="385962" cy="468989"/>
            </a:xfrm>
            <a:prstGeom prst="rect">
              <a:avLst/>
            </a:prstGeom>
            <a:noFill/>
          </p:spPr>
        </p:pic>
        <p:pic>
          <p:nvPicPr>
            <p:cNvPr id="4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811067" y="4077072"/>
              <a:ext cx="385962" cy="468989"/>
            </a:xfrm>
            <a:prstGeom prst="rect">
              <a:avLst/>
            </a:prstGeom>
            <a:noFill/>
          </p:spPr>
        </p:pic>
        <p:pic>
          <p:nvPicPr>
            <p:cNvPr id="4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162995" y="4005064"/>
              <a:ext cx="385962" cy="468989"/>
            </a:xfrm>
            <a:prstGeom prst="rect">
              <a:avLst/>
            </a:prstGeom>
            <a:noFill/>
          </p:spPr>
        </p:pic>
        <p:pic>
          <p:nvPicPr>
            <p:cNvPr id="4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586931" y="4328163"/>
              <a:ext cx="385962" cy="468989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8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02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994643" y="4941168"/>
              <a:ext cx="385962" cy="468989"/>
            </a:xfrm>
            <a:prstGeom prst="rect">
              <a:avLst/>
            </a:prstGeom>
            <a:noFill/>
          </p:spPr>
        </p:pic>
        <p:pic>
          <p:nvPicPr>
            <p:cNvPr id="2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714723" y="5229200"/>
              <a:ext cx="385962" cy="468989"/>
            </a:xfrm>
            <a:prstGeom prst="rect">
              <a:avLst/>
            </a:prstGeom>
            <a:noFill/>
          </p:spPr>
        </p:pic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362795" y="4797152"/>
              <a:ext cx="385962" cy="468989"/>
            </a:xfrm>
            <a:prstGeom prst="rect">
              <a:avLst/>
            </a:prstGeom>
            <a:noFill/>
          </p:spPr>
        </p:pic>
        <p:pic>
          <p:nvPicPr>
            <p:cNvPr id="3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002755" y="4149080"/>
              <a:ext cx="385962" cy="468989"/>
            </a:xfrm>
            <a:prstGeom prst="rect">
              <a:avLst/>
            </a:prstGeom>
            <a:noFill/>
          </p:spPr>
        </p:pic>
        <p:pic>
          <p:nvPicPr>
            <p:cNvPr id="4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210667" y="4293096"/>
              <a:ext cx="385962" cy="468989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691387" y="4293096"/>
              <a:ext cx="385962" cy="468989"/>
            </a:xfrm>
            <a:prstGeom prst="rect">
              <a:avLst/>
            </a:prstGeom>
            <a:noFill/>
          </p:spPr>
        </p:pic>
        <p:pic>
          <p:nvPicPr>
            <p:cNvPr id="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827291" y="4149080"/>
              <a:ext cx="385962" cy="468989"/>
            </a:xfrm>
            <a:prstGeom prst="rect">
              <a:avLst/>
            </a:prstGeom>
            <a:noFill/>
          </p:spPr>
        </p:pic>
        <p:pic>
          <p:nvPicPr>
            <p:cNvPr id="5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403355" y="5157192"/>
              <a:ext cx="385962" cy="468989"/>
            </a:xfrm>
            <a:prstGeom prst="rect">
              <a:avLst/>
            </a:prstGeom>
            <a:noFill/>
          </p:spPr>
        </p:pic>
        <p:pic>
          <p:nvPicPr>
            <p:cNvPr id="5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539259" y="4941168"/>
              <a:ext cx="385962" cy="468989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1520" y="3356992"/>
            <a:ext cx="1248786" cy="1136114"/>
          </a:xfrm>
          <a:prstGeom prst="rect">
            <a:avLst/>
          </a:prstGeom>
        </p:spPr>
      </p:pic>
      <p:pic>
        <p:nvPicPr>
          <p:cNvPr id="9218" name="Picture 2" descr="D:\milou\website\tekeningen - kleur\thema's\dieren\boerderijdieren\geit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99592" y="1916832"/>
            <a:ext cx="708646" cy="861417"/>
          </a:xfrm>
          <a:prstGeom prst="rect">
            <a:avLst/>
          </a:prstGeom>
          <a:noFill/>
        </p:spPr>
      </p:pic>
      <p:pic>
        <p:nvPicPr>
          <p:cNvPr id="36" name="Picture 2" descr="D:\milou\website\tekeningen - kleur\thema's\dieren\boerderijdieren\geit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411760" y="1916832"/>
            <a:ext cx="708646" cy="861417"/>
          </a:xfrm>
          <a:prstGeom prst="rect">
            <a:avLst/>
          </a:prstGeom>
          <a:noFill/>
        </p:spPr>
      </p:pic>
      <p:pic>
        <p:nvPicPr>
          <p:cNvPr id="37" name="Picture 2" descr="D:\milou\website\tekeningen - kleur\thema's\dieren\boerderijdieren\geit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631106" y="1916832"/>
            <a:ext cx="708646" cy="86141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355976" y="4674020"/>
              <a:ext cx="432048" cy="427220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3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02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899592" y="5178076"/>
              <a:ext cx="432048" cy="427220"/>
            </a:xfrm>
            <a:prstGeom prst="rect">
              <a:avLst/>
            </a:prstGeom>
            <a:noFill/>
          </p:spPr>
        </p:pic>
        <p:pic>
          <p:nvPicPr>
            <p:cNvPr id="2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547664" y="4674020"/>
              <a:ext cx="432048" cy="427220"/>
            </a:xfrm>
            <a:prstGeom prst="rect">
              <a:avLst/>
            </a:prstGeom>
            <a:noFill/>
          </p:spPr>
        </p:pic>
        <p:pic>
          <p:nvPicPr>
            <p:cNvPr id="3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195736" y="4169964"/>
              <a:ext cx="432048" cy="427220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524328" y="4313980"/>
              <a:ext cx="432048" cy="427220"/>
            </a:xfrm>
            <a:prstGeom prst="rect">
              <a:avLst/>
            </a:prstGeom>
            <a:noFill/>
          </p:spPr>
        </p:pic>
        <p:pic>
          <p:nvPicPr>
            <p:cNvPr id="5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732240" y="5106068"/>
              <a:ext cx="432048" cy="427220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987824" y="3356992"/>
            <a:ext cx="1248786" cy="1136114"/>
          </a:xfrm>
          <a:prstGeom prst="rect">
            <a:avLst/>
          </a:prstGeom>
        </p:spPr>
      </p:pic>
      <p:pic>
        <p:nvPicPr>
          <p:cNvPr id="7170" name="Picture 2" descr="D:\milou\website\tekeningen - kleur\thema's\dieren\boerderijdieren\kalkoen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43608" y="1988840"/>
            <a:ext cx="890665" cy="880740"/>
          </a:xfrm>
          <a:prstGeom prst="rect">
            <a:avLst/>
          </a:prstGeom>
          <a:noFill/>
        </p:spPr>
      </p:pic>
      <p:pic>
        <p:nvPicPr>
          <p:cNvPr id="36" name="Picture 2" descr="D:\milou\website\tekeningen - kleur\thema's\dieren\boerderijdieren\kalkoen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051720" y="1988840"/>
            <a:ext cx="890665" cy="88074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923928" y="5171699"/>
              <a:ext cx="432048" cy="439975"/>
            </a:xfrm>
            <a:prstGeom prst="rect">
              <a:avLst/>
            </a:prstGeom>
            <a:noFill/>
          </p:spPr>
        </p:pic>
        <p:pic>
          <p:nvPicPr>
            <p:cNvPr id="4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572000" y="5315715"/>
              <a:ext cx="432048" cy="439975"/>
            </a:xfrm>
            <a:prstGeom prst="rect">
              <a:avLst/>
            </a:prstGeom>
            <a:noFill/>
          </p:spPr>
        </p:pic>
        <p:pic>
          <p:nvPicPr>
            <p:cNvPr id="4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860032" y="4667643"/>
              <a:ext cx="432048" cy="439975"/>
            </a:xfrm>
            <a:prstGeom prst="rect">
              <a:avLst/>
            </a:prstGeom>
            <a:noFill/>
          </p:spPr>
        </p:pic>
        <p:pic>
          <p:nvPicPr>
            <p:cNvPr id="4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427984" y="4091579"/>
              <a:ext cx="432048" cy="439975"/>
            </a:xfrm>
            <a:prstGeom prst="rect">
              <a:avLst/>
            </a:prstGeom>
            <a:noFill/>
          </p:spPr>
        </p:pic>
        <p:pic>
          <p:nvPicPr>
            <p:cNvPr id="4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779912" y="4451619"/>
              <a:ext cx="432048" cy="439975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5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02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547664" y="4667643"/>
              <a:ext cx="432048" cy="439975"/>
            </a:xfrm>
            <a:prstGeom prst="rect">
              <a:avLst/>
            </a:prstGeom>
            <a:noFill/>
          </p:spPr>
        </p:pic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267744" y="5171699"/>
              <a:ext cx="432048" cy="439975"/>
            </a:xfrm>
            <a:prstGeom prst="rect">
              <a:avLst/>
            </a:prstGeom>
            <a:noFill/>
          </p:spPr>
        </p:pic>
        <p:pic>
          <p:nvPicPr>
            <p:cNvPr id="4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899592" y="4163587"/>
              <a:ext cx="432048" cy="439975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740352" y="4307603"/>
              <a:ext cx="432048" cy="439975"/>
            </a:xfrm>
            <a:prstGeom prst="rect">
              <a:avLst/>
            </a:prstGeom>
            <a:noFill/>
          </p:spPr>
        </p:pic>
        <p:pic>
          <p:nvPicPr>
            <p:cNvPr id="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804248" y="4307603"/>
              <a:ext cx="432048" cy="439975"/>
            </a:xfrm>
            <a:prstGeom prst="rect">
              <a:avLst/>
            </a:prstGeom>
            <a:noFill/>
          </p:spPr>
        </p:pic>
        <p:pic>
          <p:nvPicPr>
            <p:cNvPr id="5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524328" y="5027683"/>
              <a:ext cx="432048" cy="439975"/>
            </a:xfrm>
            <a:prstGeom prst="rect">
              <a:avLst/>
            </a:prstGeom>
            <a:noFill/>
          </p:spPr>
        </p:pic>
        <p:pic>
          <p:nvPicPr>
            <p:cNvPr id="5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516216" y="5099691"/>
              <a:ext cx="432048" cy="439975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724128" y="3356992"/>
            <a:ext cx="1248786" cy="1136114"/>
          </a:xfrm>
          <a:prstGeom prst="rect">
            <a:avLst/>
          </a:prstGeom>
        </p:spPr>
      </p:pic>
      <p:pic>
        <p:nvPicPr>
          <p:cNvPr id="11266" name="Picture 2" descr="D:\milou\website\tekeningen - kleur\thema's\dieren\boerderijdieren\varken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99592" y="1988840"/>
            <a:ext cx="813469" cy="828353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782745" y="4305654"/>
              <a:ext cx="432048" cy="351038"/>
            </a:xfrm>
            <a:prstGeom prst="rect">
              <a:avLst/>
            </a:prstGeom>
            <a:noFill/>
          </p:spPr>
        </p:pic>
        <p:pic>
          <p:nvPicPr>
            <p:cNvPr id="4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572000" y="5288175"/>
              <a:ext cx="432048" cy="351038"/>
            </a:xfrm>
            <a:prstGeom prst="rect">
              <a:avLst/>
            </a:prstGeom>
            <a:noFill/>
          </p:spPr>
        </p:pic>
        <p:pic>
          <p:nvPicPr>
            <p:cNvPr id="4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779912" y="4640103"/>
              <a:ext cx="432048" cy="351038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6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619672" y="4712111"/>
              <a:ext cx="432048" cy="351038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668344" y="4352071"/>
              <a:ext cx="432048" cy="351038"/>
            </a:xfrm>
            <a:prstGeom prst="rect">
              <a:avLst/>
            </a:prstGeom>
            <a:noFill/>
          </p:spPr>
        </p:pic>
        <p:pic>
          <p:nvPicPr>
            <p:cNvPr id="5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660232" y="5144159"/>
              <a:ext cx="432048" cy="351038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724128" y="3356992"/>
            <a:ext cx="1248786" cy="1136114"/>
          </a:xfrm>
          <a:prstGeom prst="rect">
            <a:avLst/>
          </a:prstGeom>
        </p:spPr>
      </p:pic>
      <p:pic>
        <p:nvPicPr>
          <p:cNvPr id="8194" name="Picture 2" descr="D:\milou\website\tekeningen - kleur\thema's\dieren\boerderijdieren\kalfje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5576" y="1988840"/>
            <a:ext cx="1115754" cy="906512"/>
          </a:xfrm>
          <a:prstGeom prst="rect">
            <a:avLst/>
          </a:prstGeom>
          <a:noFill/>
        </p:spPr>
      </p:pic>
      <p:pic>
        <p:nvPicPr>
          <p:cNvPr id="36" name="Picture 2" descr="D:\milou\website\tekeningen - kleur\thema's\dieren\boerderijdieren\kalfje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59832" y="1988840"/>
            <a:ext cx="1115754" cy="906512"/>
          </a:xfrm>
          <a:prstGeom prst="rect">
            <a:avLst/>
          </a:prstGeom>
          <a:noFill/>
        </p:spPr>
      </p:pic>
      <p:pic>
        <p:nvPicPr>
          <p:cNvPr id="37" name="Picture 2" descr="D:\milou\website\tekeningen - kleur\thema's\dieren\boerderijdieren\kalfje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07704" y="1988840"/>
            <a:ext cx="1115754" cy="906512"/>
          </a:xfrm>
          <a:prstGeom prst="rect">
            <a:avLst/>
          </a:prstGeom>
          <a:noFill/>
        </p:spPr>
      </p:pic>
      <p:pic>
        <p:nvPicPr>
          <p:cNvPr id="55" name="Picture 2" descr="D:\milou\website\tekeningen - kleur\thema's\dieren\boerderijdieren\kalfje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83968" y="1946424"/>
            <a:ext cx="1115754" cy="90651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588</TotalTime>
  <Words>143</Words>
  <Application>Microsoft Office PowerPoint</Application>
  <PresentationFormat>Diavoorstelling (4:3)</PresentationFormat>
  <Paragraphs>62</Paragraphs>
  <Slides>21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21</vt:i4>
      </vt:variant>
    </vt:vector>
  </HeadingPairs>
  <TitlesOfParts>
    <vt:vector size="22" baseType="lpstr">
      <vt:lpstr>Office-thema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  <vt:lpstr>Dia 13</vt:lpstr>
      <vt:lpstr>Dia 14</vt:lpstr>
      <vt:lpstr>Dia 15</vt:lpstr>
      <vt:lpstr>Dia 16</vt:lpstr>
      <vt:lpstr>Dia 17</vt:lpstr>
      <vt:lpstr>Dia 18</vt:lpstr>
      <vt:lpstr>Dia 19</vt:lpstr>
      <vt:lpstr>Dia 20</vt:lpstr>
      <vt:lpstr>Dia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Gebruiker</dc:creator>
  <cp:lastModifiedBy>Gebruiker</cp:lastModifiedBy>
  <cp:revision>73</cp:revision>
  <dcterms:created xsi:type="dcterms:W3CDTF">2016-05-02T06:25:55Z</dcterms:created>
  <dcterms:modified xsi:type="dcterms:W3CDTF">2016-05-06T17:58:25Z</dcterms:modified>
</cp:coreProperties>
</file>