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4" r:id="rId2"/>
    <p:sldId id="257" r:id="rId3"/>
    <p:sldId id="288" r:id="rId4"/>
    <p:sldId id="287" r:id="rId5"/>
    <p:sldId id="291" r:id="rId6"/>
    <p:sldId id="294" r:id="rId7"/>
    <p:sldId id="292" r:id="rId8"/>
    <p:sldId id="296" r:id="rId9"/>
    <p:sldId id="293" r:id="rId10"/>
    <p:sldId id="295" r:id="rId11"/>
    <p:sldId id="303" r:id="rId12"/>
    <p:sldId id="285" r:id="rId13"/>
    <p:sldId id="290" r:id="rId14"/>
    <p:sldId id="298" r:id="rId15"/>
    <p:sldId id="300" r:id="rId16"/>
    <p:sldId id="302" r:id="rId17"/>
    <p:sldId id="297" r:id="rId18"/>
    <p:sldId id="299" r:id="rId19"/>
    <p:sldId id="289" r:id="rId20"/>
    <p:sldId id="301" r:id="rId21"/>
    <p:sldId id="286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6+rQ3XH3yatIzaHlyY9ToQ==" hashData="22+nyfaCblH9LF7G7JSJSjh60e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9933FF"/>
    <a:srgbClr val="F3F0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87" autoAdjust="0"/>
    <p:restoredTop sz="94743" autoAdjust="0"/>
  </p:normalViewPr>
  <p:slideViewPr>
    <p:cSldViewPr>
      <p:cViewPr>
        <p:scale>
          <a:sx n="90" d="100"/>
          <a:sy n="90" d="100"/>
        </p:scale>
        <p:origin x="-156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156FD-8FDD-4022-B92E-5FEAF2A056BE}" type="datetimeFigureOut">
              <a:rPr lang="nl-NL" smtClean="0"/>
              <a:pPr/>
              <a:t>6-5-2016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86512-2859-4F5E-95CE-F2A0F2B76ED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D1BB-3564-4113-A9F3-7565FE653466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B410-8FA1-4CAF-AEC3-F3F781FADECB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410C-1C8B-48CF-BCC2-2282A2635526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8A-2A0B-4FF3-B1CF-77D08AEC3727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3938-173D-43BE-A50D-DCB7D78EE48C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0039-C4FE-4A7E-A312-65DF136640F3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345FF-60FC-4FE8-9AC3-FA4098723CAD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A05E-D11E-4C1C-ABD4-4626010F3432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F92C-F5DB-47C2-A8A8-7E0DB8751A58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5999-87B1-4084-A115-0397601AAAE0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F4BD-3CB0-484D-A425-75E6D7F4D323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BEA8-AC1A-4691-B4A3-5F6478490E3A}" type="datetime1">
              <a:rPr lang="nl-NL" smtClean="0"/>
              <a:pPr/>
              <a:t>6-5-2016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6D4E-E72A-46B6-89E1-C31707104C9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6.jpeg"/><Relationship Id="rId4" Type="http://schemas.openxmlformats.org/officeDocument/2006/relationships/image" Target="../media/image37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3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image" Target="../media/image37.jpeg"/><Relationship Id="rId4" Type="http://schemas.openxmlformats.org/officeDocument/2006/relationships/image" Target="../media/image35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4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4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555776" y="1340768"/>
            <a:ext cx="4032448" cy="4176464"/>
          </a:xfrm>
          <a:prstGeom prst="roundRect">
            <a:avLst/>
          </a:prstGeom>
          <a:noFill/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395536" y="40466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aanvullen </a:t>
            </a:r>
            <a:r>
              <a:rPr lang="nl-NL" sz="3600" dirty="0" smtClean="0">
                <a:latin typeface="Comic Sans MS" pitchFamily="66" charset="0"/>
              </a:rPr>
              <a:t>boerderijdieren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4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5" name="Afgeronde rechthoek 4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1" name="Afbeelding 10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522308"/>
              <a:ext cx="534228" cy="606665"/>
            </a:xfrm>
            <a:prstGeom prst="rect">
              <a:avLst/>
            </a:prstGeom>
            <a:grpFill/>
          </p:spPr>
        </p:pic>
      </p:grpSp>
      <p:grpSp>
        <p:nvGrpSpPr>
          <p:cNvPr id="3" name="Groep 15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6" name="Afgeronde rechthoek 5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522308"/>
              <a:ext cx="534228" cy="606665"/>
            </a:xfrm>
            <a:prstGeom prst="rect">
              <a:avLst/>
            </a:prstGeom>
            <a:grpFill/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522308"/>
              <a:ext cx="534228" cy="606665"/>
            </a:xfrm>
            <a:prstGeom prst="rect">
              <a:avLst/>
            </a:prstGeom>
            <a:grpFill/>
          </p:spPr>
        </p:pic>
      </p:grpSp>
      <p:sp>
        <p:nvSpPr>
          <p:cNvPr id="18" name="Tekstvak 17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6" name="Picture 2" descr="D:\milou\website\tekeningen - kleur\thema's\dieren\boerderijdieren\ezel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1588394"/>
            <a:ext cx="2448272" cy="35687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80677" y="5301208"/>
              <a:ext cx="342485" cy="468989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256741" y="4653136"/>
              <a:ext cx="342485" cy="468989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16781" y="5301208"/>
              <a:ext cx="342485" cy="468989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48829" y="4725144"/>
              <a:ext cx="342485" cy="46898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32805" y="4077072"/>
              <a:ext cx="342485" cy="468989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84733" y="4005064"/>
              <a:ext cx="342485" cy="468989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08669" y="4472179"/>
              <a:ext cx="342485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256346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72365" y="5013176"/>
              <a:ext cx="342485" cy="468989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48429" y="5373216"/>
              <a:ext cx="342485" cy="468989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92445" y="4653136"/>
              <a:ext cx="342485" cy="468989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12525" y="5013176"/>
              <a:ext cx="342485" cy="468989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96501" y="4077072"/>
              <a:ext cx="342485" cy="468989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88389" y="4149080"/>
              <a:ext cx="342485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69109" y="4221088"/>
              <a:ext cx="342485" cy="468989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77021" y="4221088"/>
              <a:ext cx="342485" cy="468989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69109" y="5085184"/>
              <a:ext cx="342485" cy="46898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77021" y="5085184"/>
              <a:ext cx="342485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0242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1844824"/>
            <a:ext cx="784042" cy="1073770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1844824"/>
            <a:ext cx="784042" cy="1073770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1844824"/>
            <a:ext cx="784042" cy="10737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196752"/>
            <a:ext cx="1189038" cy="1152525"/>
          </a:xfrm>
          <a:prstGeom prst="rect">
            <a:avLst/>
          </a:prstGeom>
          <a:noFill/>
        </p:spPr>
      </p:pic>
      <p:pic>
        <p:nvPicPr>
          <p:cNvPr id="2051" name="Picture 3" descr="D:\milou\website\tekeningen - kleur\thema's\dieren\boerderijdieren\hond 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32656"/>
            <a:ext cx="1395782" cy="1352972"/>
          </a:xfrm>
          <a:prstGeom prst="rect">
            <a:avLst/>
          </a:prstGeom>
          <a:noFill/>
        </p:spPr>
      </p:pic>
      <p:pic>
        <p:nvPicPr>
          <p:cNvPr id="2052" name="Picture 4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484784"/>
            <a:ext cx="1045611" cy="1033959"/>
          </a:xfrm>
          <a:prstGeom prst="rect">
            <a:avLst/>
          </a:prstGeom>
          <a:noFill/>
        </p:spPr>
      </p:pic>
      <p:pic>
        <p:nvPicPr>
          <p:cNvPr id="2053" name="Picture 5" descr="D:\milou\website\tekeningen - kleur\thema's\dieren\boerderijdieren\ki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4221088"/>
            <a:ext cx="1051679" cy="882824"/>
          </a:xfrm>
          <a:prstGeom prst="rect">
            <a:avLst/>
          </a:prstGeom>
          <a:noFill/>
        </p:spPr>
      </p:pic>
      <p:pic>
        <p:nvPicPr>
          <p:cNvPr id="2054" name="Picture 6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260648"/>
            <a:ext cx="1404612" cy="1248544"/>
          </a:xfrm>
          <a:prstGeom prst="rect">
            <a:avLst/>
          </a:prstGeom>
          <a:noFill/>
        </p:spPr>
      </p:pic>
      <p:pic>
        <p:nvPicPr>
          <p:cNvPr id="2055" name="Picture 7" descr="D:\milou\website\tekeningen - kleur\thema's\dieren\boerderijdieren\ezel 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268760"/>
            <a:ext cx="889472" cy="1296566"/>
          </a:xfrm>
          <a:prstGeom prst="rect">
            <a:avLst/>
          </a:prstGeom>
          <a:noFill/>
        </p:spPr>
      </p:pic>
      <p:pic>
        <p:nvPicPr>
          <p:cNvPr id="2056" name="Picture 8" descr="D:\milou\website\tekeningen - kleur\thema's\dieren\boerderijdieren\veul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4941168"/>
            <a:ext cx="1449313" cy="1225970"/>
          </a:xfrm>
          <a:prstGeom prst="rect">
            <a:avLst/>
          </a:prstGeom>
          <a:noFill/>
        </p:spPr>
      </p:pic>
      <p:pic>
        <p:nvPicPr>
          <p:cNvPr id="2057" name="Picture 9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43808" y="4005064"/>
            <a:ext cx="1080120" cy="1022624"/>
          </a:xfrm>
          <a:prstGeom prst="rect">
            <a:avLst/>
          </a:prstGeom>
          <a:noFill/>
        </p:spPr>
      </p:pic>
      <p:pic>
        <p:nvPicPr>
          <p:cNvPr id="2058" name="Picture 10" descr="D:\milou\website\tekeningen - kleur\thema's\dieren\boerderijdieren\pauw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4797152"/>
            <a:ext cx="1259842" cy="135649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95936" y="4221088"/>
              <a:ext cx="1083429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2290" name="Picture 2" descr="D:\milou\website\tekeningen - kleur\thema's\dieren\boerderijdieren\hond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2060848"/>
            <a:ext cx="715078" cy="675829"/>
          </a:xfrm>
          <a:prstGeom prst="rect">
            <a:avLst/>
          </a:prstGeom>
          <a:noFill/>
        </p:spPr>
      </p:pic>
      <p:pic>
        <p:nvPicPr>
          <p:cNvPr id="18" name="Picture 2" descr="D:\milou\website\tekeningen - kleur\thema's\dieren\boerderijdieren\hond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39752" y="2060848"/>
            <a:ext cx="715078" cy="675829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hond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19672" y="2060848"/>
            <a:ext cx="715078" cy="67582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84577" y="4149080"/>
              <a:ext cx="973714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62796"/>
              <a:ext cx="973712" cy="141256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4338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2060848"/>
            <a:ext cx="722216" cy="6419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92627" y="4221088"/>
              <a:ext cx="1083429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72958"/>
              <a:ext cx="1026667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49082"/>
              <a:ext cx="973712" cy="1439996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6386" name="Picture 2" descr="D:\milou\website\tekeningen - kleur\thema's\dieren\boerderijdieren\pauw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1988840"/>
            <a:ext cx="726113" cy="78181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82692"/>
              <a:ext cx="946283" cy="1372776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84577" y="4149080"/>
              <a:ext cx="973714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04248" y="4149080"/>
              <a:ext cx="1083429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8434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2132856"/>
            <a:ext cx="591686" cy="560189"/>
          </a:xfrm>
          <a:prstGeom prst="rect">
            <a:avLst/>
          </a:prstGeom>
          <a:noFill/>
        </p:spPr>
      </p:pic>
      <p:pic>
        <p:nvPicPr>
          <p:cNvPr id="18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1840" y="2132856"/>
            <a:ext cx="591686" cy="560189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2132856"/>
            <a:ext cx="591686" cy="560189"/>
          </a:xfrm>
          <a:prstGeom prst="rect">
            <a:avLst/>
          </a:prstGeom>
          <a:noFill/>
        </p:spPr>
      </p:pic>
      <p:pic>
        <p:nvPicPr>
          <p:cNvPr id="26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91680" y="2132856"/>
            <a:ext cx="591686" cy="56018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72405" y="4149080"/>
              <a:ext cx="93735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rcRect l="41965"/>
            <a:stretch>
              <a:fillRect/>
            </a:stretch>
          </p:blipFill>
          <p:spPr bwMode="auto">
            <a:xfrm>
              <a:off x="1259632" y="4149080"/>
              <a:ext cx="1065711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7025413" y="4149080"/>
              <a:ext cx="67539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20482" name="Picture 2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1988840"/>
            <a:ext cx="728315" cy="81642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84577" y="4149080"/>
              <a:ext cx="973714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00939" y="4149080"/>
              <a:ext cx="1083429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3356992"/>
            <a:ext cx="1248786" cy="1136114"/>
          </a:xfrm>
          <a:prstGeom prst="rect">
            <a:avLst/>
          </a:prstGeom>
        </p:spPr>
      </p:pic>
      <p:pic>
        <p:nvPicPr>
          <p:cNvPr id="15362" name="Picture 2" descr="D:\milou\website\tekeningen - kleur\thema's\dieren\boerderijdieren\schaap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2060848"/>
            <a:ext cx="533214" cy="783704"/>
          </a:xfrm>
          <a:prstGeom prst="rect">
            <a:avLst/>
          </a:prstGeom>
          <a:noFill/>
        </p:spPr>
      </p:pic>
      <p:pic>
        <p:nvPicPr>
          <p:cNvPr id="18" name="Picture 2" descr="D:\milou\website\tekeningen - kleur\thema's\dieren\boerderijdieren\schaap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23728" y="2060848"/>
            <a:ext cx="533214" cy="783704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schaap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5656" y="2060848"/>
            <a:ext cx="533214" cy="7837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149080"/>
              <a:ext cx="946283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256346" y="44624"/>
            <a:ext cx="1223412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10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49080"/>
              <a:ext cx="992619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76256" y="4149080"/>
              <a:ext cx="973712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7410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2060848"/>
            <a:ext cx="675928" cy="655172"/>
          </a:xfrm>
          <a:prstGeom prst="rect">
            <a:avLst/>
          </a:prstGeom>
          <a:noFill/>
        </p:spPr>
      </p:pic>
      <p:pic>
        <p:nvPicPr>
          <p:cNvPr id="18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19672" y="2060848"/>
            <a:ext cx="675928" cy="65517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rcRect l="45657"/>
            <a:stretch>
              <a:fillRect/>
            </a:stretch>
          </p:blipFill>
          <p:spPr bwMode="auto">
            <a:xfrm>
              <a:off x="4067944" y="4149080"/>
              <a:ext cx="997908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275125" y="4172958"/>
              <a:ext cx="992619" cy="1392244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94433" y="4149080"/>
              <a:ext cx="937358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3314" name="Picture 2" descr="D:\milou\website\tekeningen - kleur\thema's\dieren\boerderijdieren\konijn 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1916832"/>
            <a:ext cx="757532" cy="876747"/>
          </a:xfrm>
          <a:prstGeom prst="rect">
            <a:avLst/>
          </a:prstGeom>
          <a:noFill/>
        </p:spPr>
      </p:pic>
      <p:pic>
        <p:nvPicPr>
          <p:cNvPr id="18" name="Picture 2" descr="D:\milou\website\tekeningen - kleur\thema's\dieren\boerderijdieren\konijn 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3688" y="1916832"/>
            <a:ext cx="757532" cy="876747"/>
          </a:xfrm>
          <a:prstGeom prst="rect">
            <a:avLst/>
          </a:prstGeom>
          <a:noFill/>
        </p:spPr>
      </p:pic>
      <p:pic>
        <p:nvPicPr>
          <p:cNvPr id="24" name="Picture 2" descr="D:\milou\website\tekeningen - kleur\thema's\dieren\boerderijdieren\konijn 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99792" y="1916832"/>
            <a:ext cx="757532" cy="87674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858755" y="4941168"/>
              <a:ext cx="418378" cy="468989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650843" y="5157192"/>
              <a:ext cx="418378" cy="468989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66867" y="4365104"/>
              <a:ext cx="418378" cy="46898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74779" y="4149080"/>
              <a:ext cx="418378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55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94459" y="4293096"/>
              <a:ext cx="418378" cy="468989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986547" y="5085184"/>
              <a:ext cx="418378" cy="468989"/>
            </a:xfrm>
            <a:prstGeom prst="rect">
              <a:avLst/>
            </a:prstGeom>
            <a:noFill/>
          </p:spPr>
        </p:pic>
      </p:grpSp>
      <p:grpSp>
        <p:nvGrpSpPr>
          <p:cNvPr id="57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71123" y="4581128"/>
              <a:ext cx="418378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3074" name="Picture 2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916832"/>
            <a:ext cx="851806" cy="954857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1916832"/>
            <a:ext cx="851806" cy="95485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067943" y="4205453"/>
              <a:ext cx="1026667" cy="144000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4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302755" y="4149080"/>
              <a:ext cx="937358" cy="144000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6804248" y="4221993"/>
              <a:ext cx="1083429" cy="144000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19458" name="Picture 2" descr="D:\milou\website\tekeningen - kleur\thema's\dieren\boerderijdieren\zwaa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1988840"/>
            <a:ext cx="666080" cy="74155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66CC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66CC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9933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196752"/>
            <a:ext cx="1189038" cy="1152525"/>
          </a:xfrm>
          <a:prstGeom prst="rect">
            <a:avLst/>
          </a:prstGeom>
          <a:noFill/>
        </p:spPr>
      </p:pic>
      <p:pic>
        <p:nvPicPr>
          <p:cNvPr id="2051" name="Picture 3" descr="D:\milou\website\tekeningen - kleur\thema's\dieren\boerderijdieren\hond 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32656"/>
            <a:ext cx="1395782" cy="1352972"/>
          </a:xfrm>
          <a:prstGeom prst="rect">
            <a:avLst/>
          </a:prstGeom>
          <a:noFill/>
        </p:spPr>
      </p:pic>
      <p:pic>
        <p:nvPicPr>
          <p:cNvPr id="2052" name="Picture 4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484784"/>
            <a:ext cx="1045611" cy="1033959"/>
          </a:xfrm>
          <a:prstGeom prst="rect">
            <a:avLst/>
          </a:prstGeom>
          <a:noFill/>
        </p:spPr>
      </p:pic>
      <p:pic>
        <p:nvPicPr>
          <p:cNvPr id="2053" name="Picture 5" descr="D:\milou\website\tekeningen - kleur\thema's\dieren\boerderijdieren\ki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4221088"/>
            <a:ext cx="1051679" cy="882824"/>
          </a:xfrm>
          <a:prstGeom prst="rect">
            <a:avLst/>
          </a:prstGeom>
          <a:noFill/>
        </p:spPr>
      </p:pic>
      <p:pic>
        <p:nvPicPr>
          <p:cNvPr id="2054" name="Picture 6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260648"/>
            <a:ext cx="1404612" cy="1248544"/>
          </a:xfrm>
          <a:prstGeom prst="rect">
            <a:avLst/>
          </a:prstGeom>
          <a:noFill/>
        </p:spPr>
      </p:pic>
      <p:pic>
        <p:nvPicPr>
          <p:cNvPr id="2055" name="Picture 7" descr="D:\milou\website\tekeningen - kleur\thema's\dieren\boerderijdieren\ezel 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268760"/>
            <a:ext cx="889472" cy="1296566"/>
          </a:xfrm>
          <a:prstGeom prst="rect">
            <a:avLst/>
          </a:prstGeom>
          <a:noFill/>
        </p:spPr>
      </p:pic>
      <p:pic>
        <p:nvPicPr>
          <p:cNvPr id="2056" name="Picture 8" descr="D:\milou\website\tekeningen - kleur\thema's\dieren\boerderijdieren\veul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8024" y="4941168"/>
            <a:ext cx="1449313" cy="1225970"/>
          </a:xfrm>
          <a:prstGeom prst="rect">
            <a:avLst/>
          </a:prstGeom>
          <a:noFill/>
        </p:spPr>
      </p:pic>
      <p:pic>
        <p:nvPicPr>
          <p:cNvPr id="2057" name="Picture 9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43808" y="4005064"/>
            <a:ext cx="1080120" cy="1022624"/>
          </a:xfrm>
          <a:prstGeom prst="rect">
            <a:avLst/>
          </a:prstGeom>
          <a:noFill/>
        </p:spPr>
      </p:pic>
      <p:pic>
        <p:nvPicPr>
          <p:cNvPr id="2058" name="Picture 10" descr="D:\milou\website\tekeningen - kleur\thema's\dieren\boerderijdieren\pauw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99592" y="4797152"/>
            <a:ext cx="1259842" cy="135649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31176" y="5085184"/>
              <a:ext cx="417551" cy="46898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16016" y="4256155"/>
              <a:ext cx="417551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611560" y="3861048"/>
            <a:ext cx="2376264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099528" y="4581128"/>
              <a:ext cx="417551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5122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1988840"/>
            <a:ext cx="864636" cy="97115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98312" y="5301208"/>
              <a:ext cx="395248" cy="468989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74376" y="4725144"/>
              <a:ext cx="395248" cy="46898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950440" y="4077072"/>
              <a:ext cx="395248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7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350040" y="5157192"/>
              <a:ext cx="395248" cy="468989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67744" y="4869160"/>
              <a:ext cx="395248" cy="468989"/>
            </a:xfrm>
            <a:prstGeom prst="rect">
              <a:avLst/>
            </a:prstGeom>
            <a:noFill/>
          </p:spPr>
        </p:pic>
        <p:pic>
          <p:nvPicPr>
            <p:cNvPr id="3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854096" y="4149080"/>
              <a:ext cx="395248" cy="468989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062008" y="4437112"/>
              <a:ext cx="395248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42728" y="4293096"/>
              <a:ext cx="395248" cy="468989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966664" y="4941168"/>
              <a:ext cx="395248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4098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1988840"/>
            <a:ext cx="727368" cy="862955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1988840"/>
            <a:ext cx="727368" cy="862955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0496" y="1988840"/>
            <a:ext cx="727368" cy="862955"/>
          </a:xfrm>
          <a:prstGeom prst="rect">
            <a:avLst/>
          </a:prstGeom>
          <a:noFill/>
        </p:spPr>
      </p:pic>
      <p:pic>
        <p:nvPicPr>
          <p:cNvPr id="55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56600" y="1988840"/>
            <a:ext cx="727368" cy="86295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35896" y="5348657"/>
              <a:ext cx="432048" cy="374090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39952" y="4772593"/>
              <a:ext cx="432048" cy="374090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2000" y="5348657"/>
              <a:ext cx="432048" cy="374090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04048" y="4772593"/>
              <a:ext cx="432048" cy="374090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8024" y="4124521"/>
              <a:ext cx="432048" cy="374090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39952" y="4052513"/>
              <a:ext cx="432048" cy="374090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63888" y="4351054"/>
              <a:ext cx="432048" cy="37409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9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27584" y="4988617"/>
              <a:ext cx="432048" cy="374090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403648" y="5420665"/>
              <a:ext cx="432048" cy="374090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47664" y="4700585"/>
              <a:ext cx="432048" cy="374090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67744" y="5060625"/>
              <a:ext cx="432048" cy="374090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4196529"/>
              <a:ext cx="432048" cy="374090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15616" y="4124521"/>
              <a:ext cx="432048" cy="37409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96336" y="4124521"/>
              <a:ext cx="432048" cy="374090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444208" y="4412553"/>
              <a:ext cx="432048" cy="374090"/>
            </a:xfrm>
            <a:prstGeom prst="rect">
              <a:avLst/>
            </a:prstGeom>
            <a:noFill/>
          </p:spPr>
        </p:pic>
        <p:pic>
          <p:nvPicPr>
            <p:cNvPr id="5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164288" y="4700585"/>
              <a:ext cx="432048" cy="374090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812360" y="5204641"/>
              <a:ext cx="432048" cy="374090"/>
            </a:xfrm>
            <a:prstGeom prst="rect">
              <a:avLst/>
            </a:prstGeom>
            <a:noFill/>
          </p:spPr>
        </p:pic>
        <p:pic>
          <p:nvPicPr>
            <p:cNvPr id="5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2240" y="5348657"/>
              <a:ext cx="432048" cy="37409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6146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1988840"/>
            <a:ext cx="979264" cy="847729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1988840"/>
            <a:ext cx="979264" cy="847729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2696" y="1988840"/>
            <a:ext cx="979264" cy="84772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658939" y="5301208"/>
              <a:ext cx="385962" cy="468989"/>
            </a:xfrm>
            <a:prstGeom prst="rect">
              <a:avLst/>
            </a:prstGeom>
            <a:noFill/>
          </p:spPr>
        </p:pic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235003" y="4725144"/>
              <a:ext cx="385962" cy="468989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95043" y="5301208"/>
              <a:ext cx="385962" cy="468989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5027091" y="4725144"/>
              <a:ext cx="385962" cy="468989"/>
            </a:xfrm>
            <a:prstGeom prst="rect">
              <a:avLst/>
            </a:prstGeom>
            <a:noFill/>
          </p:spPr>
        </p:pic>
        <p:pic>
          <p:nvPicPr>
            <p:cNvPr id="45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11067" y="4077072"/>
              <a:ext cx="385962" cy="468989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162995" y="4005064"/>
              <a:ext cx="385962" cy="468989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586931" y="4328163"/>
              <a:ext cx="385962" cy="468989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8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994643" y="4941168"/>
              <a:ext cx="385962" cy="468989"/>
            </a:xfrm>
            <a:prstGeom prst="rect">
              <a:avLst/>
            </a:prstGeom>
            <a:noFill/>
          </p:spPr>
        </p:pic>
        <p:pic>
          <p:nvPicPr>
            <p:cNvPr id="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714723" y="5229200"/>
              <a:ext cx="385962" cy="468989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362795" y="4797152"/>
              <a:ext cx="385962" cy="468989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002755" y="4149080"/>
              <a:ext cx="385962" cy="468989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210667" y="4293096"/>
              <a:ext cx="385962" cy="468989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91387" y="4293096"/>
              <a:ext cx="385962" cy="468989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27291" y="4149080"/>
              <a:ext cx="385962" cy="468989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403355" y="5157192"/>
              <a:ext cx="385962" cy="468989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39259" y="4941168"/>
              <a:ext cx="385962" cy="468989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3356992"/>
            <a:ext cx="1248786" cy="1136114"/>
          </a:xfrm>
          <a:prstGeom prst="rect">
            <a:avLst/>
          </a:prstGeom>
        </p:spPr>
      </p:pic>
      <p:pic>
        <p:nvPicPr>
          <p:cNvPr id="9218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1916832"/>
            <a:ext cx="708646" cy="861417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1916832"/>
            <a:ext cx="708646" cy="861417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31106" y="1916832"/>
            <a:ext cx="708646" cy="86141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355976" y="4674020"/>
              <a:ext cx="432048" cy="427220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99592" y="5178076"/>
              <a:ext cx="432048" cy="427220"/>
            </a:xfrm>
            <a:prstGeom prst="rect">
              <a:avLst/>
            </a:prstGeom>
            <a:noFill/>
          </p:spPr>
        </p:pic>
        <p:pic>
          <p:nvPicPr>
            <p:cNvPr id="2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47664" y="4674020"/>
              <a:ext cx="432048" cy="427220"/>
            </a:xfrm>
            <a:prstGeom prst="rect">
              <a:avLst/>
            </a:prstGeom>
            <a:noFill/>
          </p:spPr>
        </p:pic>
        <p:pic>
          <p:nvPicPr>
            <p:cNvPr id="39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195736" y="4169964"/>
              <a:ext cx="432048" cy="427220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24328" y="4313980"/>
              <a:ext cx="432048" cy="427220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732240" y="5106068"/>
              <a:ext cx="432048" cy="427220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356992"/>
            <a:ext cx="1248786" cy="1136114"/>
          </a:xfrm>
          <a:prstGeom prst="rect">
            <a:avLst/>
          </a:prstGeom>
        </p:spPr>
      </p:pic>
      <p:pic>
        <p:nvPicPr>
          <p:cNvPr id="7170" name="Picture 2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1988840"/>
            <a:ext cx="890665" cy="880740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1988840"/>
            <a:ext cx="890665" cy="8807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1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923928" y="5171699"/>
              <a:ext cx="432048" cy="439975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2000" y="5315715"/>
              <a:ext cx="432048" cy="439975"/>
            </a:xfrm>
            <a:prstGeom prst="rect">
              <a:avLst/>
            </a:prstGeom>
            <a:noFill/>
          </p:spPr>
        </p:pic>
        <p:pic>
          <p:nvPicPr>
            <p:cNvPr id="4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860032" y="4667643"/>
              <a:ext cx="432048" cy="439975"/>
            </a:xfrm>
            <a:prstGeom prst="rect">
              <a:avLst/>
            </a:prstGeom>
            <a:noFill/>
          </p:spPr>
        </p:pic>
        <p:pic>
          <p:nvPicPr>
            <p:cNvPr id="4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427984" y="4091579"/>
              <a:ext cx="432048" cy="439975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79912" y="4451619"/>
              <a:ext cx="432048" cy="439975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5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6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547664" y="4667643"/>
              <a:ext cx="432048" cy="439975"/>
            </a:xfrm>
            <a:prstGeom prst="rect">
              <a:avLst/>
            </a:prstGeom>
            <a:noFill/>
          </p:spPr>
        </p:pic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2267744" y="5171699"/>
              <a:ext cx="432048" cy="439975"/>
            </a:xfrm>
            <a:prstGeom prst="rect">
              <a:avLst/>
            </a:prstGeom>
            <a:noFill/>
          </p:spPr>
        </p:pic>
        <p:pic>
          <p:nvPicPr>
            <p:cNvPr id="4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899592" y="4163587"/>
              <a:ext cx="432048" cy="439975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740352" y="4307603"/>
              <a:ext cx="432048" cy="439975"/>
            </a:xfrm>
            <a:prstGeom prst="rect">
              <a:avLst/>
            </a:prstGeom>
            <a:noFill/>
          </p:spPr>
        </p:pic>
        <p:pic>
          <p:nvPicPr>
            <p:cNvPr id="50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804248" y="4307603"/>
              <a:ext cx="432048" cy="439975"/>
            </a:xfrm>
            <a:prstGeom prst="rect">
              <a:avLst/>
            </a:prstGeom>
            <a:noFill/>
          </p:spPr>
        </p:pic>
        <p:pic>
          <p:nvPicPr>
            <p:cNvPr id="5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524328" y="5027683"/>
              <a:ext cx="432048" cy="439975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516216" y="5099691"/>
              <a:ext cx="432048" cy="439975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11266" name="Picture 2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1988840"/>
            <a:ext cx="813469" cy="82835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55"/>
          <p:cNvGrpSpPr/>
          <p:nvPr/>
        </p:nvGrpSpPr>
        <p:grpSpPr>
          <a:xfrm>
            <a:off x="3347864" y="3861048"/>
            <a:ext cx="2376264" cy="2088232"/>
            <a:chOff x="3347864" y="3861048"/>
            <a:chExt cx="2376264" cy="2088232"/>
          </a:xfrm>
        </p:grpSpPr>
        <p:sp>
          <p:nvSpPr>
            <p:cNvPr id="21" name="Afgeronde rechthoek 20"/>
            <p:cNvSpPr/>
            <p:nvPr/>
          </p:nvSpPr>
          <p:spPr>
            <a:xfrm>
              <a:off x="3347864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782745" y="4305654"/>
              <a:ext cx="432048" cy="351038"/>
            </a:xfrm>
            <a:prstGeom prst="rect">
              <a:avLst/>
            </a:prstGeom>
            <a:noFill/>
          </p:spPr>
        </p:pic>
        <p:pic>
          <p:nvPicPr>
            <p:cNvPr id="43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4572000" y="5288175"/>
              <a:ext cx="432048" cy="351038"/>
            </a:xfrm>
            <a:prstGeom prst="rect">
              <a:avLst/>
            </a:prstGeom>
            <a:noFill/>
          </p:spPr>
        </p:pic>
        <p:pic>
          <p:nvPicPr>
            <p:cNvPr id="47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3779912" y="4640103"/>
              <a:ext cx="432048" cy="351038"/>
            </a:xfrm>
            <a:prstGeom prst="rect">
              <a:avLst/>
            </a:prstGeom>
            <a:noFill/>
          </p:spPr>
        </p:pic>
      </p:grpSp>
      <p:sp>
        <p:nvSpPr>
          <p:cNvPr id="10" name="PIJL-RECHTS 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131840" y="54868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Vul aan tot: 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30" name="Afgeronde rechthoek 29"/>
          <p:cNvSpPr/>
          <p:nvPr/>
        </p:nvSpPr>
        <p:spPr>
          <a:xfrm>
            <a:off x="611560" y="1340768"/>
            <a:ext cx="7920880" cy="2088232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4516032" y="44624"/>
            <a:ext cx="704040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nl-NL" sz="8000" b="1" cap="none" spc="0" dirty="0" smtClean="0">
                <a:ln>
                  <a:solidFill>
                    <a:srgbClr val="FFCCFF"/>
                  </a:solidFill>
                  <a:prstDash val="solid"/>
                </a:ln>
                <a:solidFill>
                  <a:srgbClr val="9933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6</a:t>
            </a:r>
            <a:endParaRPr lang="nl-NL" sz="8000" b="1" cap="none" spc="0" dirty="0">
              <a:ln>
                <a:solidFill>
                  <a:srgbClr val="FFCCFF"/>
                </a:solidFill>
                <a:prstDash val="solid"/>
              </a:ln>
              <a:solidFill>
                <a:srgbClr val="9933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pSp>
        <p:nvGrpSpPr>
          <p:cNvPr id="3" name="Groep 54"/>
          <p:cNvGrpSpPr/>
          <p:nvPr/>
        </p:nvGrpSpPr>
        <p:grpSpPr>
          <a:xfrm>
            <a:off x="611560" y="3861048"/>
            <a:ext cx="2376264" cy="2088232"/>
            <a:chOff x="611560" y="3861048"/>
            <a:chExt cx="2376264" cy="2088232"/>
          </a:xfrm>
        </p:grpSpPr>
        <p:sp>
          <p:nvSpPr>
            <p:cNvPr id="20" name="Afgeronde rechthoek 19"/>
            <p:cNvSpPr/>
            <p:nvPr/>
          </p:nvSpPr>
          <p:spPr>
            <a:xfrm>
              <a:off x="611560" y="3861048"/>
              <a:ext cx="2376264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4712111"/>
              <a:ext cx="432048" cy="351038"/>
            </a:xfrm>
            <a:prstGeom prst="rect">
              <a:avLst/>
            </a:prstGeom>
            <a:noFill/>
          </p:spPr>
        </p:pic>
      </p:grpSp>
      <p:grpSp>
        <p:nvGrpSpPr>
          <p:cNvPr id="4" name="Groep 56"/>
          <p:cNvGrpSpPr/>
          <p:nvPr/>
        </p:nvGrpSpPr>
        <p:grpSpPr>
          <a:xfrm>
            <a:off x="6084168" y="3861048"/>
            <a:ext cx="2367880" cy="2088232"/>
            <a:chOff x="6156176" y="3861048"/>
            <a:chExt cx="2367880" cy="2088232"/>
          </a:xfrm>
        </p:grpSpPr>
        <p:sp>
          <p:nvSpPr>
            <p:cNvPr id="25" name="Afgeronde rechthoek 24"/>
            <p:cNvSpPr/>
            <p:nvPr/>
          </p:nvSpPr>
          <p:spPr>
            <a:xfrm>
              <a:off x="6156176" y="3861048"/>
              <a:ext cx="2367880" cy="208823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48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7668344" y="4352071"/>
              <a:ext cx="432048" cy="351038"/>
            </a:xfrm>
            <a:prstGeom prst="rect">
              <a:avLst/>
            </a:prstGeom>
            <a:noFill/>
          </p:spPr>
        </p:pic>
        <p:pic>
          <p:nvPicPr>
            <p:cNvPr id="54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60232" y="5144159"/>
              <a:ext cx="432048" cy="351038"/>
            </a:xfrm>
            <a:prstGeom prst="rect">
              <a:avLst/>
            </a:prstGeom>
            <a:noFill/>
          </p:spPr>
        </p:pic>
      </p:grpSp>
      <p:pic>
        <p:nvPicPr>
          <p:cNvPr id="11" name="Afbeelding 10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356992"/>
            <a:ext cx="1248786" cy="1136114"/>
          </a:xfrm>
          <a:prstGeom prst="rect">
            <a:avLst/>
          </a:prstGeom>
        </p:spPr>
      </p:pic>
      <p:pic>
        <p:nvPicPr>
          <p:cNvPr id="8194" name="Picture 2" descr="D:\milou\website\tekeningen - kleur\thema's\dieren\boerderijdieren\kal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1988840"/>
            <a:ext cx="1115754" cy="906512"/>
          </a:xfrm>
          <a:prstGeom prst="rect">
            <a:avLst/>
          </a:prstGeom>
          <a:noFill/>
        </p:spPr>
      </p:pic>
      <p:pic>
        <p:nvPicPr>
          <p:cNvPr id="36" name="Picture 2" descr="D:\milou\website\tekeningen - kleur\thema's\dieren\boerderijdieren\kal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1988840"/>
            <a:ext cx="1115754" cy="906512"/>
          </a:xfrm>
          <a:prstGeom prst="rect">
            <a:avLst/>
          </a:prstGeom>
          <a:noFill/>
        </p:spPr>
      </p:pic>
      <p:pic>
        <p:nvPicPr>
          <p:cNvPr id="37" name="Picture 2" descr="D:\milou\website\tekeningen - kleur\thema's\dieren\boerderijdieren\kal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704" y="1988840"/>
            <a:ext cx="1115754" cy="906512"/>
          </a:xfrm>
          <a:prstGeom prst="rect">
            <a:avLst/>
          </a:prstGeom>
          <a:noFill/>
        </p:spPr>
      </p:pic>
      <p:pic>
        <p:nvPicPr>
          <p:cNvPr id="55" name="Picture 2" descr="D:\milou\website\tekeningen - kleur\thema's\dieren\boerderijdieren\kalfj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1946424"/>
            <a:ext cx="1115754" cy="9065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143</Words>
  <Application>Microsoft Office PowerPoint</Application>
  <PresentationFormat>Diavoorstelling (4:3)</PresentationFormat>
  <Paragraphs>62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73</cp:revision>
  <dcterms:created xsi:type="dcterms:W3CDTF">2016-05-02T06:25:55Z</dcterms:created>
  <dcterms:modified xsi:type="dcterms:W3CDTF">2016-05-06T17:58:25Z</dcterms:modified>
</cp:coreProperties>
</file>