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9" r:id="rId4"/>
    <p:sldId id="270" r:id="rId5"/>
    <p:sldId id="272" r:id="rId6"/>
    <p:sldId id="271" r:id="rId7"/>
    <p:sldId id="274" r:id="rId8"/>
    <p:sldId id="273" r:id="rId9"/>
    <p:sldId id="275" r:id="rId10"/>
    <p:sldId id="276" r:id="rId11"/>
    <p:sldId id="278" r:id="rId12"/>
    <p:sldId id="277" r:id="rId13"/>
    <p:sldId id="279" r:id="rId14"/>
    <p:sldId id="266" r:id="rId15"/>
    <p:sldId id="282" r:id="rId16"/>
    <p:sldId id="267" r:id="rId17"/>
    <p:sldId id="280" r:id="rId18"/>
    <p:sldId id="283" r:id="rId19"/>
    <p:sldId id="281" r:id="rId20"/>
    <p:sldId id="285" r:id="rId21"/>
    <p:sldId id="286" r:id="rId22"/>
    <p:sldId id="284" r:id="rId23"/>
    <p:sldId id="290" r:id="rId24"/>
    <p:sldId id="288" r:id="rId25"/>
    <p:sldId id="289" r:id="rId26"/>
    <p:sldId id="287" r:id="rId27"/>
    <p:sldId id="291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o2o8Qpfm96ymp4vRPjK+vw" hashData="oCjVjqUA2uT3hcuEhEKrMKOK04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22" autoAdjust="0"/>
    <p:restoredTop sz="94626" autoAdjust="0"/>
  </p:normalViewPr>
  <p:slideViewPr>
    <p:cSldViewPr>
      <p:cViewPr>
        <p:scale>
          <a:sx n="80" d="100"/>
          <a:sy n="80" d="100"/>
        </p:scale>
        <p:origin x="-6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minst en meest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43042"/>
              <a:ext cx="534228" cy="565197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43042"/>
              <a:ext cx="534228" cy="565197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43042"/>
              <a:ext cx="534228" cy="565197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627784" y="3933056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2627784" y="1340768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438647" y="1988840"/>
            <a:ext cx="429218" cy="45960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446759" y="2636912"/>
            <a:ext cx="429218" cy="45960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094831" y="1772816"/>
            <a:ext cx="429218" cy="45960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150615" y="4437112"/>
            <a:ext cx="429218" cy="45960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654671" y="5013176"/>
            <a:ext cx="429218" cy="45960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662783" y="5445224"/>
            <a:ext cx="429218" cy="45960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526879" y="4653136"/>
            <a:ext cx="429218" cy="45960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374751" y="4149080"/>
            <a:ext cx="429218" cy="4596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292298"/>
              <a:ext cx="550471" cy="557143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60250"/>
              <a:ext cx="550471" cy="557143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3156394"/>
              <a:ext cx="550471" cy="557143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164506"/>
              <a:ext cx="550471" cy="557143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52538"/>
              <a:ext cx="550471" cy="557143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236514"/>
              <a:ext cx="550471" cy="55714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1932258"/>
              <a:ext cx="550471" cy="557143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012378"/>
              <a:ext cx="550471" cy="55714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3269630"/>
              <a:ext cx="550471" cy="33067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2693566"/>
              <a:ext cx="550471" cy="330671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701678"/>
              <a:ext cx="550471" cy="33067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66219" y="155679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78387" y="3140968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54251" y="335699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30315" y="227687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94411" y="443711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94211" y="4509120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94411" y="155679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58307" y="5013176"/>
              <a:ext cx="481312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98867" y="479715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02723" y="4581128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42683" y="3573016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70875" y="371703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70675" y="2420888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06779" y="3068960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10835" y="2276872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46739" y="1484784"/>
              <a:ext cx="481312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42883" y="1268760"/>
              <a:ext cx="481312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72396" y="71435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39752" y="1268760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31640" y="1844824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15816" y="2564904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91680" y="3356992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7824" y="3861048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59632" y="4509120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23728" y="5013176"/>
              <a:ext cx="550471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80112" y="3861048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20272" y="4437112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36096" y="2420888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72200" y="3068960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80312" y="3068960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72200" y="1700808"/>
              <a:ext cx="550471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E:\milou\website\tekeningen - kleur\thema's\sporten\go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49" y="3857628"/>
            <a:ext cx="1785951" cy="2357626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102" name="Picture 6" descr="D:\milou\website\tekeningen - kleur\p\paardrij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38016"/>
            <a:ext cx="2592288" cy="2486733"/>
          </a:xfrm>
          <a:prstGeom prst="rect">
            <a:avLst/>
          </a:prstGeom>
          <a:noFill/>
        </p:spPr>
      </p:pic>
      <p:pic>
        <p:nvPicPr>
          <p:cNvPr id="1026" name="Picture 2" descr="E:\milou\website\tekeningen - kleur\thema's\sporten\gooi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29" y="4071942"/>
            <a:ext cx="2087729" cy="2112962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sporten\gy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214290"/>
            <a:ext cx="1922177" cy="2189661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porten\wielrenn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86182" y="928670"/>
            <a:ext cx="1968439" cy="1682233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porten\gewichtheff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128334"/>
            <a:ext cx="1928826" cy="20574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1363861"/>
              <a:ext cx="447849" cy="432190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2371973"/>
              <a:ext cx="447849" cy="432190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1795909"/>
              <a:ext cx="447849" cy="432190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5036269"/>
              <a:ext cx="447849" cy="432190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28184" y="4100165"/>
              <a:ext cx="447849" cy="432190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5396309"/>
              <a:ext cx="447849" cy="432190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4532213"/>
              <a:ext cx="447849" cy="432190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4028157"/>
              <a:ext cx="447849" cy="432190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396309"/>
              <a:ext cx="447849" cy="432190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4460205"/>
              <a:ext cx="447849" cy="432190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54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5606" y="1556792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95606" y="256490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35766" y="112474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31710" y="1772816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03718" y="2636912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67814" y="1988840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55846" y="2636912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03918" y="1772816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15886" y="980728"/>
              <a:ext cx="399837" cy="478377"/>
            </a:xfrm>
            <a:prstGeom prst="rect">
              <a:avLst/>
            </a:prstGeom>
            <a:noFill/>
          </p:spPr>
        </p:pic>
      </p:grpSp>
      <p:grpSp>
        <p:nvGrpSpPr>
          <p:cNvPr id="85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20342" y="980728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00262" y="1340768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81824" y="114298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36366" y="1772816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00062" y="2060848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80182" y="184482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48134" y="2708920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7774" y="2571744"/>
              <a:ext cx="399837" cy="478377"/>
            </a:xfrm>
            <a:prstGeom prst="rect">
              <a:avLst/>
            </a:prstGeom>
            <a:noFill/>
          </p:spPr>
        </p:pic>
      </p:grpSp>
      <p:grpSp>
        <p:nvGrpSpPr>
          <p:cNvPr id="86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48134" y="5589240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00062" y="5013176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92150" y="4077072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00262" y="400506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40222" y="5157192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76326" y="5589240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64358" y="4509120"/>
              <a:ext cx="399837" cy="478377"/>
            </a:xfrm>
            <a:prstGeom prst="rect">
              <a:avLst/>
            </a:prstGeom>
            <a:noFill/>
          </p:spPr>
        </p:pic>
      </p:grpSp>
      <p:grpSp>
        <p:nvGrpSpPr>
          <p:cNvPr id="87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07774" y="472514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43678" y="5445224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11630" y="4581128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27854" y="5373216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31710" y="3861048"/>
              <a:ext cx="399837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43878" y="4077072"/>
              <a:ext cx="399837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99524" y="1556792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99524" y="2564904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35828" y="1556792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35628" y="2060848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39684" y="1052736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59764" y="2636912"/>
              <a:ext cx="192001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36228" y="1268760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0044" y="1052736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04180" y="2060848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03980" y="2060848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12092" y="1700808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52052" y="2708920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68276" y="2708920"/>
              <a:ext cx="192001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24060" y="5229200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36028" y="4149080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64220" y="5085184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20204" y="4077072"/>
              <a:ext cx="192001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27516" y="3861048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31572" y="5013176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27716" y="5589240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07836" y="4869160"/>
              <a:ext cx="192001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55708" y="4293096"/>
              <a:ext cx="192001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2705" y="1340768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4673" y="2564904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8929" y="249289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2825" y="177281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4953" y="980728"/>
              <a:ext cx="301703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3385" y="105273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3305" y="1268760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65153" y="1196752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5433" y="177281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7321" y="2420888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9129" y="2060848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1217" y="1844824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7201" y="2708920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3425" y="2708920"/>
              <a:ext cx="301703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7201" y="5589240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9129" y="501317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3145" y="4149080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9289" y="5157192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5393" y="5589240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7441" y="4725144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3265" y="429309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9369" y="4005064"/>
              <a:ext cx="301703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2705" y="3933056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8689" y="5589240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4753" y="4941168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2865" y="5445224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6961" y="4725144"/>
              <a:ext cx="301703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2865" y="4077072"/>
              <a:ext cx="301703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26884" y="1340768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94836" y="2492896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67044" y="2348880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83068" y="1196752"/>
              <a:ext cx="233424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87524" y="1268760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95436" y="2492896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87324" y="1556792"/>
              <a:ext cx="233424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87324" y="4005064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43508" y="4869160"/>
              <a:ext cx="233424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38852" y="4221088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14916" y="5013176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07004" y="5589240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71100" y="4365104"/>
              <a:ext cx="233424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34996" y="3789040"/>
              <a:ext cx="233424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2781442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3645538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4653650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1629314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1773330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933570"/>
              <a:ext cx="550471" cy="586966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42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437626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3789554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2637426"/>
              <a:ext cx="550471" cy="58696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061362"/>
              <a:ext cx="550471" cy="58696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35521" y="1052736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15441" y="2204864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83593" y="2492896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47689" y="1412776"/>
              <a:ext cx="336230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20097" y="1124744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03873" y="1412776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28009" y="1844824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79937" y="2708920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36121" y="2492896"/>
              <a:ext cx="336230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31865" y="5013176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07929" y="4005064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80137" y="3861048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67969" y="5445224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24153" y="5229200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16041" y="4581128"/>
              <a:ext cx="336230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75481" y="4437112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67569" y="5229200"/>
              <a:ext cx="336230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99617" y="4149080"/>
              <a:ext cx="336230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2278426"/>
              <a:ext cx="447849" cy="475268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1198306"/>
              <a:ext cx="447849" cy="475268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800" y="2566458"/>
              <a:ext cx="447849" cy="475268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1486338"/>
              <a:ext cx="447849" cy="475268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1198306"/>
              <a:ext cx="447849" cy="475268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1774370"/>
              <a:ext cx="447849" cy="475268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2422442"/>
              <a:ext cx="447849" cy="475268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4654690"/>
              <a:ext cx="447849" cy="475268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71800" y="5158746"/>
              <a:ext cx="447849" cy="475268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4150634"/>
              <a:ext cx="447849" cy="47526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05118" y="1556792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05118" y="2564904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53190" y="98072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41222" y="1772816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13230" y="2636912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49334" y="98072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77326" y="1988840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65358" y="2636912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97406" y="1628800"/>
              <a:ext cx="380813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97606" y="1196752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73870" y="1988840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17686" y="1772816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53590" y="242088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81782" y="1124744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93750" y="2564904"/>
              <a:ext cx="380813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57646" y="5589240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09574" y="4437112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89694" y="3789040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85838" y="5589240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17886" y="4725144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93750" y="4653136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01862" y="3861048"/>
              <a:ext cx="380813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97406" y="5085184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33110" y="386104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77126" y="494116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69214" y="530120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33310" y="5589240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53390" y="4005064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41222" y="3861048"/>
              <a:ext cx="380813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89294" y="4437112"/>
              <a:ext cx="380813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1165628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1885708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5656" y="2605788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1309644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2389764"/>
              <a:ext cx="447849" cy="252593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389764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1525668"/>
              <a:ext cx="447849" cy="252593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4550004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5414100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261972"/>
              <a:ext cx="447849" cy="252593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5126068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558116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51720" y="4045948"/>
              <a:ext cx="447849" cy="252593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4477996"/>
              <a:ext cx="447849" cy="25259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25971" y="1628800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34083" y="2060848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82155" y="2708920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94123" y="980728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02235" y="1700808"/>
              <a:ext cx="371154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34683" y="980728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82555" y="1844824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30427" y="2636912"/>
              <a:ext cx="371154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14603" y="5517232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86411" y="5301208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58419" y="4149080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10547" y="4797152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34683" y="4581128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54563" y="3861048"/>
              <a:ext cx="371154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09947" y="5085184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94123" y="5373216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86211" y="4509120"/>
              <a:ext cx="371154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18059" y="4077072"/>
              <a:ext cx="371154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73564" y="2204864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25692" y="1556792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89788" y="2636912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77820" y="1196752"/>
              <a:ext cx="331953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10268" y="1628800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78020" y="1772816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30148" y="1196752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2076" y="2492896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78220" y="2564904"/>
              <a:ext cx="331953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2076" y="5589240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34004" y="5013176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54084" y="4005064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10268" y="5589240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30148" y="4653136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54284" y="4005064"/>
              <a:ext cx="331953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01756" y="4725144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73564" y="5589240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17580" y="4437112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37660" y="5157192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77820" y="5517232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65652" y="3861048"/>
              <a:ext cx="331953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49828" y="3933056"/>
              <a:ext cx="331953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36065" y="1556792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36065" y="2564904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2169" y="105273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44177" y="2636912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0241" y="177281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96305" y="2636912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44377" y="177281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68313" y="1052736"/>
              <a:ext cx="318918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0801" y="980728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96705" y="141277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16585" y="105273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76825" y="177281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68713" y="2420888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68513" y="1844824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04617" y="1844824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8593" y="270892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04817" y="2708920"/>
              <a:ext cx="318918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8593" y="558924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0521" y="501317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56545" y="4221088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20641" y="378904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16785" y="558924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12729" y="4725144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32809" y="3861048"/>
              <a:ext cx="318918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08273" y="465313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68113" y="3933056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0081" y="558924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36065" y="4797152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0161" y="5157192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64257" y="558924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2369" y="522920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2169" y="4437112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2249" y="3789040"/>
              <a:ext cx="318918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28353" y="4077072"/>
              <a:ext cx="318918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E:\milou\website\tekeningen - kleur\thema's\sporten\kara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3929066"/>
            <a:ext cx="1667705" cy="1785950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sporten\korfba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85728"/>
            <a:ext cx="2000439" cy="1930078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sporten\duik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071942"/>
            <a:ext cx="2113804" cy="2243112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sporten\gol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38149" y="500042"/>
            <a:ext cx="1689667" cy="2230523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sporten\gymnastiek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0"/>
            <a:ext cx="2028340" cy="2681000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sporten\honkball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4071942"/>
            <a:ext cx="1702010" cy="245293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4046705"/>
              <a:ext cx="550471" cy="3606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318513"/>
              <a:ext cx="550471" cy="360696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910801"/>
              <a:ext cx="550471" cy="360696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86665"/>
              <a:ext cx="550471" cy="360696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1742449"/>
              <a:ext cx="550471" cy="36069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30484" y="1484784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62532" y="3284984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74300" y="2132856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82412" y="2780928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18316" y="3933056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98436" y="4653136"/>
              <a:ext cx="321135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78956" y="4797152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10804" y="4653136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50764" y="3573016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22972" y="3645024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66788" y="1988840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30884" y="2636912"/>
              <a:ext cx="321135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06948" y="1700808"/>
              <a:ext cx="321135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56843" y="1268760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48731" y="1844824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84835" y="2492896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64955" y="3284984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0819" y="3717032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76723" y="2996952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76923" y="4437112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76723" y="4509120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20939" y="1988840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40819" y="5013176"/>
              <a:ext cx="516288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81379" y="4797152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85235" y="4581128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25195" y="3573016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09371" y="3789040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53187" y="2420888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61299" y="2852936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41419" y="2636912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41219" y="1412776"/>
              <a:ext cx="516288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21339" y="1628800"/>
              <a:ext cx="516288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495468"/>
              <a:ext cx="550471" cy="58285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688" y="1919404"/>
              <a:ext cx="550471" cy="582851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719604"/>
              <a:ext cx="550471" cy="58285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215548"/>
              <a:ext cx="550471" cy="58285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688" y="4511692"/>
              <a:ext cx="550471" cy="58285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3719604"/>
              <a:ext cx="550471" cy="58285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2279444"/>
              <a:ext cx="550471" cy="58285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2639484"/>
              <a:ext cx="550471" cy="58285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551768"/>
              <a:ext cx="550471" cy="47025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63688" y="3847912"/>
              <a:ext cx="550471" cy="47025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4207952"/>
              <a:ext cx="550471" cy="47025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127832"/>
              <a:ext cx="550471" cy="47025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2047712"/>
              <a:ext cx="550471" cy="47025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40100" y="1844824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32188" y="3212976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68292" y="4437112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68092" y="4509120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12308" y="1988840"/>
              <a:ext cx="533551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84716" y="4437112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60580" y="3933056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44556" y="2420888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60780" y="2852936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52668" y="3140968"/>
              <a:ext cx="533551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24676" y="1772816"/>
              <a:ext cx="533551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00277" y="1628800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80397" y="3212976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44293" y="2708920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12445" y="4437112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56261" y="4149080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56461" y="1988840"/>
              <a:ext cx="445244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56861" y="4581128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32725" y="4149080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48749" y="2852936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88909" y="3284984"/>
              <a:ext cx="445244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24813" y="1844824"/>
              <a:ext cx="445244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258</Words>
  <Application>Microsoft Office PowerPoint</Application>
  <PresentationFormat>Diavoorstelling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38</cp:revision>
  <dcterms:created xsi:type="dcterms:W3CDTF">2016-05-02T13:46:17Z</dcterms:created>
  <dcterms:modified xsi:type="dcterms:W3CDTF">2021-01-18T07:22:30Z</dcterms:modified>
</cp:coreProperties>
</file>