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02" r:id="rId4"/>
    <p:sldId id="273" r:id="rId5"/>
    <p:sldId id="299" r:id="rId6"/>
    <p:sldId id="274" r:id="rId7"/>
    <p:sldId id="304" r:id="rId8"/>
    <p:sldId id="298" r:id="rId9"/>
    <p:sldId id="303" r:id="rId10"/>
    <p:sldId id="300" r:id="rId11"/>
    <p:sldId id="275" r:id="rId12"/>
    <p:sldId id="305" r:id="rId13"/>
    <p:sldId id="301" r:id="rId14"/>
    <p:sldId id="297" r:id="rId15"/>
    <p:sldId id="276" r:id="rId16"/>
    <p:sldId id="308" r:id="rId17"/>
    <p:sldId id="287" r:id="rId18"/>
    <p:sldId id="310" r:id="rId19"/>
    <p:sldId id="311" r:id="rId20"/>
    <p:sldId id="278" r:id="rId21"/>
    <p:sldId id="307" r:id="rId22"/>
    <p:sldId id="309" r:id="rId23"/>
    <p:sldId id="282" r:id="rId24"/>
    <p:sldId id="306" r:id="rId25"/>
    <p:sldId id="279" r:id="rId26"/>
    <p:sldId id="280" r:id="rId27"/>
    <p:sldId id="27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CW7wdvQHQa6p+zy9CQQQMg" hashData="K2qtjSw9zrQjmXDj9g0pKHX19y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675" autoAdjust="0"/>
    <p:restoredTop sz="94626" autoAdjust="0"/>
  </p:normalViewPr>
  <p:slideViewPr>
    <p:cSldViewPr>
      <p:cViewPr varScale="1">
        <p:scale>
          <a:sx n="94" d="100"/>
          <a:sy n="94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18-1-2021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8525" y="4437112"/>
              <a:ext cx="424393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39285" y="4437112"/>
              <a:ext cx="424393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91213" y="4437112"/>
              <a:ext cx="424393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334646" y="1628800"/>
            <a:ext cx="2666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sporten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591762" y="3356992"/>
            <a:ext cx="18373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sproten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4806340" y="4581128"/>
            <a:ext cx="18373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opretsn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591762" y="4581128"/>
            <a:ext cx="18373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protesn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4806340" y="3356992"/>
            <a:ext cx="18373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sporten</a:t>
            </a:r>
            <a:endParaRPr lang="nl-NL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  <a:p>
            <a:pPr algn="ctr"/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kano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kaon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kano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nako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kona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486785"/>
            <a:ext cx="1539718" cy="13126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dart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drat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dart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datr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radt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429102"/>
            <a:ext cx="1539718" cy="14280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bogo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bgoo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boog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goob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715" y="1369459"/>
            <a:ext cx="1404461" cy="14758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doel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deol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dole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doel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loed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715" y="1358888"/>
            <a:ext cx="1404461" cy="149701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sporten\balle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2057605" cy="2267614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porten\fie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3929066"/>
            <a:ext cx="2043038" cy="1338961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porten\gy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142852"/>
            <a:ext cx="2015118" cy="2295535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porten\gym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4071942"/>
            <a:ext cx="2788389" cy="1971416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porten\hocke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214818"/>
            <a:ext cx="1360330" cy="2015413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sporten\atletie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642918"/>
            <a:ext cx="2379295" cy="19034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schaatsen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schaatsen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</a:t>
              </a:r>
              <a:r>
                <a:rPr lang="nl-NL" sz="3600" dirty="0" smtClean="0">
                  <a:latin typeface="Comic Sans MS" pitchFamily="66" charset="0"/>
                </a:rPr>
                <a:t>t</a:t>
              </a:r>
              <a:r>
                <a:rPr lang="nl-NL" sz="3600" dirty="0" smtClean="0">
                  <a:latin typeface="Comic Sans MS" pitchFamily="66" charset="0"/>
                </a:rPr>
                <a:t>aahsen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schaasten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sen</a:t>
              </a:r>
              <a:r>
                <a:rPr lang="nl-NL" sz="3600" dirty="0" smtClean="0">
                  <a:latin typeface="Comic Sans MS" pitchFamily="66" charset="0"/>
                </a:rPr>
                <a:t>schaat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sahcatsen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saatchsen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3314" name="Picture 2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50021" y="1340768"/>
            <a:ext cx="986041" cy="1659604"/>
          </a:xfrm>
          <a:prstGeom prst="rect">
            <a:avLst/>
          </a:prstGeom>
          <a:noFill/>
        </p:spPr>
      </p:pic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sporten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stenpor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stpoern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sorpten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sporten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spotren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</a:t>
              </a:r>
              <a:r>
                <a:rPr lang="nl-NL" sz="3600" dirty="0" smtClean="0">
                  <a:latin typeface="Comic Sans MS" pitchFamily="66" charset="0"/>
                </a:rPr>
                <a:t>sorten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99592" y="1506052"/>
            <a:ext cx="1553683" cy="1274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surfen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fursen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fer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serfun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rufsen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surfen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sufren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82707" y="1340768"/>
            <a:ext cx="1175008" cy="15693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darten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tarend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darent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darten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rtan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adrten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datren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2" y="1481004"/>
            <a:ext cx="1428760" cy="13251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tennis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tinnes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tensin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</a:t>
              </a:r>
              <a:r>
                <a:rPr lang="nl-NL" sz="3600" dirty="0" smtClean="0">
                  <a:latin typeface="Comic Sans MS" pitchFamily="66" charset="0"/>
                </a:rPr>
                <a:t>i</a:t>
              </a:r>
              <a:r>
                <a:rPr lang="nl-NL" sz="3600" dirty="0" smtClean="0">
                  <a:latin typeface="Comic Sans MS" pitchFamily="66" charset="0"/>
                </a:rPr>
                <a:t>enns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etnis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tennis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tnenis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85710" y="1340768"/>
            <a:ext cx="969001" cy="15693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bal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alb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bla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lab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25897" y="1428736"/>
            <a:ext cx="1282948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ballen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baleln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nallbe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ballen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bellan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</a:t>
              </a:r>
              <a:r>
                <a:rPr lang="nl-NL" sz="3600" dirty="0" smtClean="0">
                  <a:latin typeface="Comic Sans MS" pitchFamily="66" charset="0"/>
                </a:rPr>
                <a:t>ablen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blalen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38357" y="1643050"/>
            <a:ext cx="1661941" cy="8778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karate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kraate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karate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</a:t>
              </a:r>
              <a:r>
                <a:rPr lang="nl-NL" sz="3600" dirty="0" smtClean="0">
                  <a:latin typeface="Comic Sans MS" pitchFamily="66" charset="0"/>
                </a:rPr>
                <a:t>akate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te</a:t>
              </a:r>
              <a:r>
                <a:rPr lang="nl-NL" sz="3600" dirty="0" smtClean="0">
                  <a:latin typeface="Comic Sans MS" pitchFamily="66" charset="0"/>
                </a:rPr>
                <a:t>ara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rateka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karaet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1600" y="1408618"/>
            <a:ext cx="1371873" cy="14689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dansen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nsan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nans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adnsen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ansend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dasnen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dansen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71600" y="1468633"/>
            <a:ext cx="1385822" cy="13489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turnen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nentur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urtnen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turenn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turnen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</a:t>
              </a:r>
              <a:r>
                <a:rPr lang="nl-NL" sz="3600" dirty="0" smtClean="0">
                  <a:latin typeface="Comic Sans MS" pitchFamily="66" charset="0"/>
                </a:rPr>
                <a:t>utnen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tu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224933" y="1357298"/>
            <a:ext cx="903001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zeilen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zeilen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</a:t>
              </a:r>
              <a:r>
                <a:rPr lang="nl-NL" sz="3600" dirty="0" smtClean="0">
                  <a:latin typeface="Comic Sans MS" pitchFamily="66" charset="0"/>
                </a:rPr>
                <a:t>eizen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ze</a:t>
              </a:r>
              <a:r>
                <a:rPr lang="nl-NL" sz="3600" dirty="0" smtClean="0">
                  <a:latin typeface="Comic Sans MS" pitchFamily="66" charset="0"/>
                </a:rPr>
                <a:t>l</a:t>
              </a:r>
              <a:r>
                <a:rPr lang="nl-NL" sz="3600" dirty="0" smtClean="0">
                  <a:latin typeface="Comic Sans MS" pitchFamily="66" charset="0"/>
                </a:rPr>
                <a:t>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neliez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zeelin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zielen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3314" name="Picture 2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28662" y="1481848"/>
            <a:ext cx="1428760" cy="1377443"/>
          </a:xfrm>
          <a:prstGeom prst="rect">
            <a:avLst/>
          </a:prstGeom>
          <a:noFill/>
        </p:spPr>
      </p:pic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ballet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blalet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ballet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llat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</a:t>
              </a:r>
              <a:r>
                <a:rPr lang="nl-NL" sz="3600" dirty="0" smtClean="0">
                  <a:latin typeface="Comic Sans MS" pitchFamily="66" charset="0"/>
                </a:rPr>
                <a:t>le</a:t>
              </a:r>
              <a:r>
                <a:rPr lang="nl-NL" sz="3600" dirty="0" smtClean="0">
                  <a:latin typeface="Comic Sans MS" pitchFamily="66" charset="0"/>
                </a:rPr>
                <a:t>alt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lbleta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alltb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1600" y="1387186"/>
            <a:ext cx="1371873" cy="15118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duiken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diuken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denuik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kuiden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de</a:t>
              </a:r>
              <a:r>
                <a:rPr lang="nl-NL" sz="3600" dirty="0" smtClean="0">
                  <a:latin typeface="Comic Sans MS" pitchFamily="66" charset="0"/>
                </a:rPr>
                <a:t>ui</a:t>
              </a:r>
              <a:r>
                <a:rPr lang="nl-NL" sz="3600" dirty="0" smtClean="0">
                  <a:latin typeface="Comic Sans MS" pitchFamily="66" charset="0"/>
                </a:rPr>
                <a:t>nk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du</a:t>
              </a:r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duiken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71600" y="1407782"/>
            <a:ext cx="1385822" cy="14706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E:\milou\website\tekeningen - kleur\thema's\sporten\speerwerp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5" y="3929066"/>
            <a:ext cx="1855247" cy="2220260"/>
          </a:xfrm>
          <a:prstGeom prst="rect">
            <a:avLst/>
          </a:prstGeom>
          <a:noFill/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sporten\zeile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71942"/>
            <a:ext cx="2639538" cy="2544759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sporten\basketba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3929066"/>
            <a:ext cx="1496993" cy="2246139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sporten\curli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714356"/>
            <a:ext cx="2571768" cy="1451057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sporten\ski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30041" y="142852"/>
            <a:ext cx="1409447" cy="2500330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sporten\tennis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142852"/>
            <a:ext cx="1588397" cy="25730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ski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ski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isk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kis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sik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104684" y="1428736"/>
            <a:ext cx="1125374" cy="13573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kegel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keegl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keleg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kegel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legek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329885" y="1357298"/>
            <a:ext cx="602120" cy="1500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fiets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feits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fiest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stief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fiets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28663" y="1674832"/>
            <a:ext cx="1429326" cy="9365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raak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rkaa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raka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kaar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raak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28663" y="1361854"/>
            <a:ext cx="1429326" cy="15625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yoga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yago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yoga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yoag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goya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45044" y="1357298"/>
            <a:ext cx="1248813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zwem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mewz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zewm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zmew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94991" y="1703494"/>
            <a:ext cx="1344761" cy="8078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pijl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lijp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pjil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plij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pijl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97619" y="1357298"/>
            <a:ext cx="1091413" cy="15716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333</Words>
  <Application>Microsoft Office PowerPoint</Application>
  <PresentationFormat>Diavoorstelling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50</cp:revision>
  <dcterms:created xsi:type="dcterms:W3CDTF">2016-05-02T17:52:41Z</dcterms:created>
  <dcterms:modified xsi:type="dcterms:W3CDTF">2021-01-18T12:03:26Z</dcterms:modified>
</cp:coreProperties>
</file>