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6" r:id="rId4"/>
    <p:sldId id="277" r:id="rId5"/>
    <p:sldId id="278" r:id="rId6"/>
    <p:sldId id="279" r:id="rId7"/>
    <p:sldId id="273" r:id="rId8"/>
    <p:sldId id="274" r:id="rId9"/>
    <p:sldId id="284" r:id="rId10"/>
    <p:sldId id="281" r:id="rId11"/>
    <p:sldId id="275" r:id="rId12"/>
    <p:sldId id="285" r:id="rId13"/>
    <p:sldId id="282" r:id="rId14"/>
    <p:sldId id="272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NN0IFn/sA08vIJpMSgWANg" hashData="OXTrfNnQsEorM7tNj5Y/H19thqg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9933FF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429" autoAdjust="0"/>
    <p:restoredTop sz="94779" autoAdjust="0"/>
  </p:normalViewPr>
  <p:slideViewPr>
    <p:cSldViewPr>
      <p:cViewPr>
        <p:scale>
          <a:sx n="90" d="100"/>
          <a:sy n="90" d="100"/>
        </p:scale>
        <p:origin x="-510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18-1-2021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openxmlformats.org/officeDocument/2006/relationships/image" Target="../media/image1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audio" Target="../media/audio2.wav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audio" Target="../media/audio1.wav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audio" Target="../media/audio2.wav"/><Relationship Id="rId7" Type="http://schemas.openxmlformats.org/officeDocument/2006/relationships/image" Target="../media/image3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10" Type="http://schemas.openxmlformats.org/officeDocument/2006/relationships/image" Target="../media/image3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97160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683568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rekenbegrippen</a:t>
            </a: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Afgeronde rechthoek 16"/>
          <p:cNvSpPr/>
          <p:nvPr/>
        </p:nvSpPr>
        <p:spPr>
          <a:xfrm>
            <a:off x="3419872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7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84168" y="2776913"/>
            <a:ext cx="1793875" cy="1903703"/>
          </a:xfrm>
          <a:prstGeom prst="rect">
            <a:avLst/>
          </a:prstGeom>
          <a:noFill/>
        </p:spPr>
      </p:pic>
      <p:pic>
        <p:nvPicPr>
          <p:cNvPr id="19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403648" y="3597179"/>
            <a:ext cx="1062233" cy="1127267"/>
          </a:xfrm>
          <a:prstGeom prst="rect">
            <a:avLst/>
          </a:prstGeom>
          <a:noFill/>
        </p:spPr>
      </p:pic>
      <p:sp>
        <p:nvSpPr>
          <p:cNvPr id="20" name="Afgeronde rechthoek 19"/>
          <p:cNvSpPr/>
          <p:nvPr/>
        </p:nvSpPr>
        <p:spPr>
          <a:xfrm>
            <a:off x="601216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1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635896" y="3278509"/>
            <a:ext cx="1323534" cy="1404566"/>
          </a:xfrm>
          <a:prstGeom prst="rect">
            <a:avLst/>
          </a:prstGeom>
          <a:noFill/>
        </p:spPr>
      </p:pic>
      <p:sp>
        <p:nvSpPr>
          <p:cNvPr id="11" name="PIJL-RECHTS 1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9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643306" y="3105736"/>
              <a:ext cx="1857388" cy="121827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85786" y="3081504"/>
              <a:ext cx="1500198" cy="121827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357950" y="3105736"/>
              <a:ext cx="2500330" cy="1218270"/>
            </a:xfrm>
            <a:prstGeom prst="rect">
              <a:avLst/>
            </a:prstGeom>
            <a:noFill/>
          </p:spPr>
        </p:pic>
      </p:grpSp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268760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743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0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" name="Afgeronde rechthoek 3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8504" y="2835339"/>
              <a:ext cx="502135" cy="428087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138681" y="2647385"/>
              <a:ext cx="695684" cy="593094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020172" y="2454865"/>
              <a:ext cx="893934" cy="762109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111888" y="2326519"/>
              <a:ext cx="1026100" cy="874785"/>
            </a:xfrm>
            <a:prstGeom prst="rect">
              <a:avLst/>
            </a:prstGeom>
            <a:noFill/>
          </p:spPr>
        </p:pic>
      </p:grpSp>
      <p:grpSp>
        <p:nvGrpSpPr>
          <p:cNvPr id="42" name="Groep 41"/>
          <p:cNvGrpSpPr/>
          <p:nvPr/>
        </p:nvGrpSpPr>
        <p:grpSpPr>
          <a:xfrm>
            <a:off x="4716016" y="3933056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806211" y="4486759"/>
              <a:ext cx="1026100" cy="874785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4933750" y="4615105"/>
              <a:ext cx="893934" cy="762109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941483" y="4807625"/>
              <a:ext cx="695684" cy="593094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57336" y="5000701"/>
              <a:ext cx="502135" cy="428087"/>
            </a:xfrm>
            <a:prstGeom prst="rect">
              <a:avLst/>
            </a:prstGeom>
            <a:noFill/>
          </p:spPr>
        </p:pic>
      </p:grpSp>
      <p:grpSp>
        <p:nvGrpSpPr>
          <p:cNvPr id="43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69507" y="4486759"/>
              <a:ext cx="1026100" cy="874785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1677802" y="4615105"/>
              <a:ext cx="893934" cy="762109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714612" y="4807625"/>
              <a:ext cx="695684" cy="593094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6856" y="5000701"/>
              <a:ext cx="502135" cy="428087"/>
            </a:xfrm>
            <a:prstGeom prst="rect">
              <a:avLst/>
            </a:prstGeom>
            <a:noFill/>
          </p:spPr>
        </p:pic>
      </p:grpSp>
      <p:grpSp>
        <p:nvGrpSpPr>
          <p:cNvPr id="41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654083" y="2254511"/>
              <a:ext cx="1026100" cy="874785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670054" y="2382857"/>
              <a:ext cx="893934" cy="762109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6805579" y="2575377"/>
              <a:ext cx="695684" cy="593094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5008" y="2696445"/>
              <a:ext cx="502135" cy="42808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1196752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5" name="Groep 40"/>
          <p:cNvGrpSpPr/>
          <p:nvPr/>
        </p:nvGrpSpPr>
        <p:grpSpPr>
          <a:xfrm>
            <a:off x="395536" y="3212976"/>
            <a:ext cx="8208912" cy="115212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44657" y="1935760"/>
              <a:ext cx="526385" cy="1255212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7504552" y="2008737"/>
              <a:ext cx="876770" cy="1254143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521966" y="1935760"/>
              <a:ext cx="631662" cy="1255212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942810" y="1935760"/>
              <a:ext cx="350924" cy="1255212"/>
            </a:xfrm>
            <a:prstGeom prst="rect">
              <a:avLst/>
            </a:prstGeom>
            <a:noFill/>
          </p:spPr>
        </p:pic>
      </p:grpSp>
      <p:sp>
        <p:nvSpPr>
          <p:cNvPr id="46" name="Tekstvak 45"/>
          <p:cNvSpPr txBox="1"/>
          <p:nvPr/>
        </p:nvSpPr>
        <p:spPr>
          <a:xfrm>
            <a:off x="3131840" y="692696"/>
            <a:ext cx="376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7" name="Rechthoek 46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Rechthoek 4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Rechthoek 4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9" name="Groep 39"/>
          <p:cNvGrpSpPr/>
          <p:nvPr/>
        </p:nvGrpSpPr>
        <p:grpSpPr>
          <a:xfrm>
            <a:off x="357158" y="1556792"/>
            <a:ext cx="8208912" cy="1152128"/>
            <a:chOff x="323528" y="1700808"/>
            <a:chExt cx="4032448" cy="1872208"/>
          </a:xfrm>
        </p:grpSpPr>
        <p:sp>
          <p:nvSpPr>
            <p:cNvPr id="32" name="Afgeronde rechthoek 31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553329" y="1957064"/>
              <a:ext cx="717693" cy="1179503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1551760" y="1939941"/>
              <a:ext cx="472441" cy="1202170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2405736" y="2010549"/>
              <a:ext cx="601050" cy="1194382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>
              <a:off x="3446747" y="1957064"/>
              <a:ext cx="386016" cy="1185478"/>
            </a:xfrm>
            <a:prstGeom prst="rect">
              <a:avLst/>
            </a:prstGeom>
            <a:noFill/>
          </p:spPr>
        </p:pic>
      </p:grpSp>
      <p:grpSp>
        <p:nvGrpSpPr>
          <p:cNvPr id="41" name="Groep 39"/>
          <p:cNvGrpSpPr/>
          <p:nvPr/>
        </p:nvGrpSpPr>
        <p:grpSpPr>
          <a:xfrm>
            <a:off x="428596" y="4786322"/>
            <a:ext cx="8208912" cy="1152128"/>
            <a:chOff x="323528" y="1700808"/>
            <a:chExt cx="4032448" cy="1872208"/>
          </a:xfrm>
        </p:grpSpPr>
        <p:sp>
          <p:nvSpPr>
            <p:cNvPr id="42" name="Afgeronde rechthoek 41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2" cstate="print"/>
            <a:stretch>
              <a:fillRect/>
            </a:stretch>
          </p:blipFill>
          <p:spPr bwMode="auto">
            <a:xfrm>
              <a:off x="553329" y="1932982"/>
              <a:ext cx="331677" cy="1179503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3" cstate="print"/>
            <a:stretch>
              <a:fillRect/>
            </a:stretch>
          </p:blipFill>
          <p:spPr bwMode="auto">
            <a:xfrm>
              <a:off x="1271021" y="1932982"/>
              <a:ext cx="526385" cy="1202170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4" cstate="print"/>
            <a:stretch>
              <a:fillRect/>
            </a:stretch>
          </p:blipFill>
          <p:spPr bwMode="auto">
            <a:xfrm>
              <a:off x="2183423" y="2010549"/>
              <a:ext cx="772032" cy="1194382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5" cstate="print"/>
            <a:stretch>
              <a:fillRect/>
            </a:stretch>
          </p:blipFill>
          <p:spPr bwMode="auto">
            <a:xfrm>
              <a:off x="3271285" y="2015000"/>
              <a:ext cx="666755" cy="118547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0" y="278092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3" name="Groep 41"/>
          <p:cNvGrpSpPr/>
          <p:nvPr/>
        </p:nvGrpSpPr>
        <p:grpSpPr>
          <a:xfrm>
            <a:off x="4716016" y="3933056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50628" y="4500571"/>
              <a:ext cx="535272" cy="1143008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006412" y="4742663"/>
              <a:ext cx="535272" cy="900915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942516" y="4286257"/>
              <a:ext cx="535272" cy="1357322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7886732" y="4071943"/>
              <a:ext cx="535272" cy="1571636"/>
            </a:xfrm>
            <a:prstGeom prst="rect">
              <a:avLst/>
            </a:prstGeom>
            <a:noFill/>
          </p:spPr>
        </p:pic>
      </p:grpSp>
      <p:grpSp>
        <p:nvGrpSpPr>
          <p:cNvPr id="5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505972" y="5000636"/>
              <a:ext cx="535272" cy="642942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1442076" y="4286257"/>
              <a:ext cx="535272" cy="1357321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414124" y="4742663"/>
              <a:ext cx="535272" cy="900915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3422236" y="4071942"/>
              <a:ext cx="535272" cy="1571636"/>
            </a:xfrm>
            <a:prstGeom prst="rect">
              <a:avLst/>
            </a:prstGeom>
            <a:noFill/>
          </p:spPr>
        </p:pic>
      </p:grpSp>
      <p:grpSp>
        <p:nvGrpSpPr>
          <p:cNvPr id="6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978580" y="2528085"/>
              <a:ext cx="535272" cy="900915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7922796" y="1857364"/>
              <a:ext cx="535272" cy="1571636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86692" y="2285992"/>
              <a:ext cx="535272" cy="1143008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5078420" y="2696677"/>
              <a:ext cx="535272" cy="732323"/>
            </a:xfrm>
            <a:prstGeom prst="rect">
              <a:avLst/>
            </a:prstGeom>
            <a:noFill/>
          </p:spPr>
        </p:pic>
      </p:grpSp>
      <p:sp>
        <p:nvSpPr>
          <p:cNvPr id="40" name="Tekstvak 39"/>
          <p:cNvSpPr txBox="1"/>
          <p:nvPr/>
        </p:nvSpPr>
        <p:spPr>
          <a:xfrm>
            <a:off x="3131840" y="692696"/>
            <a:ext cx="3549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1" name="Rechthoek 40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Rechthoek 42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4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5" name="Afgeronde rechthoek 44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541916" y="1857365"/>
              <a:ext cx="535272" cy="1571636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1550028" y="2071679"/>
              <a:ext cx="535272" cy="1357322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58140" y="2285992"/>
              <a:ext cx="535272" cy="1143009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3494244" y="2528085"/>
              <a:ext cx="535272" cy="900915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427984" y="1052736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E:\milou\website\tekeningen - kleur\thema's\sporten\gewichtheffe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70956" y="571480"/>
            <a:ext cx="2070914" cy="2209055"/>
          </a:xfrm>
          <a:prstGeom prst="rect">
            <a:avLst/>
          </a:prstGeom>
          <a:noFill/>
        </p:spPr>
      </p:pic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E:\milou\website\tekeningen - kleur\thema's\sporten\gymnastie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0"/>
            <a:ext cx="1797955" cy="2376484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sporten\balle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3857628"/>
            <a:ext cx="1822687" cy="2008720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sporten\basketba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4714884"/>
            <a:ext cx="1239859" cy="1860325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sporten\cheerleade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24" y="500042"/>
            <a:ext cx="1174263" cy="2149589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sporten\curlin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16" y="3929066"/>
            <a:ext cx="1791503" cy="1010812"/>
          </a:xfrm>
          <a:prstGeom prst="rect">
            <a:avLst/>
          </a:prstGeom>
          <a:noFill/>
        </p:spPr>
      </p:pic>
      <p:pic>
        <p:nvPicPr>
          <p:cNvPr id="1032" name="Picture 8" descr="E:\milou\website\tekeningen - kleur\thema's\sporten\golf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29190" y="4572008"/>
            <a:ext cx="1353843" cy="178720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38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6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139916" y="2924944"/>
              <a:ext cx="926816" cy="1318642"/>
            </a:xfrm>
            <a:prstGeom prst="rect">
              <a:avLst/>
            </a:prstGeom>
            <a:noFill/>
          </p:spPr>
        </p:pic>
      </p:grpSp>
      <p:grpSp>
        <p:nvGrpSpPr>
          <p:cNvPr id="35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34867" y="2420888"/>
              <a:ext cx="1720784" cy="2448272"/>
            </a:xfrm>
            <a:prstGeom prst="rect">
              <a:avLst/>
            </a:prstGeom>
            <a:noFill/>
          </p:spPr>
        </p:pic>
      </p:grpSp>
      <p:grpSp>
        <p:nvGrpSpPr>
          <p:cNvPr id="37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136962" y="2780928"/>
              <a:ext cx="1214671" cy="1728192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879038" y="2780928"/>
              <a:ext cx="1479437" cy="1584176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70377" y="2547583"/>
              <a:ext cx="2049765" cy="2194882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145442" y="3068960"/>
              <a:ext cx="1059681" cy="1134703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98046" y="3003592"/>
              <a:ext cx="1210556" cy="1161346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471462" y="2566910"/>
              <a:ext cx="2247594" cy="2156228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6951029" y="2884002"/>
              <a:ext cx="1586537" cy="1522043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916592" y="2357430"/>
              <a:ext cx="1363005" cy="285752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012935" y="3000372"/>
              <a:ext cx="1363005" cy="1285884"/>
            </a:xfrm>
            <a:prstGeom prst="rect">
              <a:avLst/>
            </a:prstGeom>
            <a:noFill/>
          </p:spPr>
        </p:pic>
      </p:grpSp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21" name="Afgeronde rechthoek 20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892256" y="2853136"/>
              <a:ext cx="1363005" cy="180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925001" y="2928934"/>
              <a:ext cx="1490202" cy="1643074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88999" y="2643182"/>
              <a:ext cx="1490202" cy="214314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874115" y="2389730"/>
              <a:ext cx="1496629" cy="2654604"/>
            </a:xfrm>
            <a:prstGeom prst="rect">
              <a:avLst/>
            </a:prstGeom>
            <a:noFill/>
          </p:spPr>
        </p:pic>
      </p:grpSp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1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85786" y="2869352"/>
              <a:ext cx="1577367" cy="1673940"/>
            </a:xfrm>
            <a:prstGeom prst="rect">
              <a:avLst/>
            </a:prstGeom>
            <a:noFill/>
          </p:spPr>
        </p:pic>
      </p:grpSp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21" name="Afgeronde rechthoek 20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786182" y="2143116"/>
              <a:ext cx="1577369" cy="3071834"/>
            </a:xfrm>
            <a:prstGeom prst="rect">
              <a:avLst/>
            </a:prstGeom>
            <a:noFill/>
          </p:spPr>
        </p:pic>
      </p:grpSp>
      <p:grpSp>
        <p:nvGrpSpPr>
          <p:cNvPr id="26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7" name="Afgeronde rechthoek 26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858016" y="2571744"/>
              <a:ext cx="1577369" cy="221457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9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539002" y="2786058"/>
              <a:ext cx="2082856" cy="1666285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57159" y="2791134"/>
              <a:ext cx="2428892" cy="1666286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786578" y="2853511"/>
              <a:ext cx="1571636" cy="1666286"/>
            </a:xfrm>
            <a:prstGeom prst="rect">
              <a:avLst/>
            </a:prstGeom>
            <a:noFill/>
          </p:spPr>
        </p:pic>
      </p:grpSp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26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57620" y="3073128"/>
              <a:ext cx="1428760" cy="1179452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428596" y="3105485"/>
              <a:ext cx="2286016" cy="1179452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772528" y="3105485"/>
              <a:ext cx="1800000" cy="1179452"/>
            </a:xfrm>
            <a:prstGeom prst="rect">
              <a:avLst/>
            </a:prstGeom>
            <a:noFill/>
          </p:spPr>
        </p:pic>
      </p:grpSp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111</Words>
  <Application>Microsoft Office PowerPoint</Application>
  <PresentationFormat>Diavoorstelling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82</cp:revision>
  <dcterms:created xsi:type="dcterms:W3CDTF">2016-05-02T06:25:55Z</dcterms:created>
  <dcterms:modified xsi:type="dcterms:W3CDTF">2021-01-18T09:38:38Z</dcterms:modified>
</cp:coreProperties>
</file>