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19" r:id="rId3"/>
    <p:sldId id="324" r:id="rId4"/>
    <p:sldId id="325" r:id="rId5"/>
    <p:sldId id="320" r:id="rId6"/>
    <p:sldId id="323" r:id="rId7"/>
    <p:sldId id="329" r:id="rId8"/>
    <p:sldId id="260" r:id="rId9"/>
    <p:sldId id="327" r:id="rId10"/>
    <p:sldId id="321" r:id="rId11"/>
    <p:sldId id="326" r:id="rId12"/>
    <p:sldId id="330" r:id="rId13"/>
    <p:sldId id="328" r:id="rId14"/>
    <p:sldId id="318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vq9cTARVt0gjM2V/fHzL0A" hashData="9y3vj98iiUhrvjRsb13k87GqODQ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434" autoAdjust="0"/>
    <p:restoredTop sz="94626" autoAdjust="0"/>
  </p:normalViewPr>
  <p:slideViewPr>
    <p:cSldViewPr>
      <p:cViewPr>
        <p:scale>
          <a:sx n="100" d="100"/>
          <a:sy n="100" d="100"/>
        </p:scale>
        <p:origin x="-186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3BFB5-3207-4E6B-8FDA-AC63630BCE0B}" type="datetimeFigureOut">
              <a:rPr lang="nl-NL" smtClean="0"/>
              <a:pPr/>
              <a:t>18-1-2021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819C1-8CFF-4607-B7CE-07E40221D9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F5C0-99FE-428E-8C2C-C2C2309DA72F}" type="datetime1">
              <a:rPr lang="nl-NL" smtClean="0"/>
              <a:pPr/>
              <a:t>18-1-2021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8A642-42FD-443B-AFF5-FE55A44B1393}" type="datetime1">
              <a:rPr lang="nl-NL" smtClean="0"/>
              <a:pPr/>
              <a:t>18-1-2021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59D0-76C9-4050-BF17-194CA439A17A}" type="datetime1">
              <a:rPr lang="nl-NL" smtClean="0"/>
              <a:pPr/>
              <a:t>18-1-2021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41C12-D125-4ADE-B571-D464AF0C457C}" type="datetime1">
              <a:rPr lang="nl-NL" smtClean="0"/>
              <a:pPr/>
              <a:t>18-1-2021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BC6D-B37D-473B-8ABA-53FD66268327}" type="datetime1">
              <a:rPr lang="nl-NL" smtClean="0"/>
              <a:pPr/>
              <a:t>18-1-2021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58D5-25E1-4D3E-91C7-28250765521B}" type="datetime1">
              <a:rPr lang="nl-NL" smtClean="0"/>
              <a:pPr/>
              <a:t>18-1-2021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98D-03F4-42A6-9F65-D9015090684C}" type="datetime1">
              <a:rPr lang="nl-NL" smtClean="0"/>
              <a:pPr/>
              <a:t>18-1-2021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55FF-7097-43F1-B799-AB94672890F9}" type="datetime1">
              <a:rPr lang="nl-NL" smtClean="0"/>
              <a:pPr/>
              <a:t>18-1-2021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A22E-D709-4910-9E58-E0B83935A6DF}" type="datetime1">
              <a:rPr lang="nl-NL" smtClean="0"/>
              <a:pPr/>
              <a:t>18-1-2021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203-9285-46FA-A329-BCAA2AD7A696}" type="datetime1">
              <a:rPr lang="nl-NL" smtClean="0"/>
              <a:pPr/>
              <a:t>18-1-2021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89EEA-FB9C-40E4-AC43-F74406DE4D9D}" type="datetime1">
              <a:rPr lang="nl-NL" smtClean="0"/>
              <a:pPr/>
              <a:t>18-1-2021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FBD84-EBB7-4460-8D22-5FBD2C15C4D9}" type="datetime1">
              <a:rPr lang="nl-NL" smtClean="0"/>
              <a:pPr/>
              <a:t>18-1-2021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899592" y="1916832"/>
            <a:ext cx="1584176" cy="1656184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755576" y="622429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lettergrepen</a:t>
            </a:r>
            <a:endParaRPr lang="nl-NL" sz="3600" dirty="0">
              <a:latin typeface="Comic Sans MS" pitchFamily="66" charset="0"/>
            </a:endParaRPr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Afgeronde rechthoek 17"/>
          <p:cNvSpPr/>
          <p:nvPr/>
        </p:nvSpPr>
        <p:spPr>
          <a:xfrm>
            <a:off x="5436096" y="4293096"/>
            <a:ext cx="1152128" cy="1152128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Afgeronde rechthoek 19"/>
          <p:cNvSpPr/>
          <p:nvPr/>
        </p:nvSpPr>
        <p:spPr>
          <a:xfrm>
            <a:off x="3995936" y="4293096"/>
            <a:ext cx="1152128" cy="1152128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Afgeronde rechthoek 20"/>
          <p:cNvSpPr/>
          <p:nvPr/>
        </p:nvSpPr>
        <p:spPr>
          <a:xfrm>
            <a:off x="2555776" y="4293096"/>
            <a:ext cx="1152128" cy="1152128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Tekstvak 24"/>
          <p:cNvSpPr txBox="1"/>
          <p:nvPr/>
        </p:nvSpPr>
        <p:spPr>
          <a:xfrm>
            <a:off x="2627784" y="4459759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dirty="0" smtClean="0"/>
              <a:t>o</a:t>
            </a:r>
            <a:endParaRPr lang="nl-NL" sz="4400" dirty="0"/>
          </a:p>
        </p:txBody>
      </p:sp>
      <p:sp>
        <p:nvSpPr>
          <p:cNvPr id="26" name="Tekstvak 25"/>
          <p:cNvSpPr txBox="1"/>
          <p:nvPr/>
        </p:nvSpPr>
        <p:spPr>
          <a:xfrm>
            <a:off x="4067944" y="4459759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dirty="0" smtClean="0"/>
              <a:t>oo</a:t>
            </a:r>
            <a:endParaRPr lang="nl-NL" sz="4400" dirty="0"/>
          </a:p>
        </p:txBody>
      </p:sp>
      <p:sp>
        <p:nvSpPr>
          <p:cNvPr id="27" name="Tekstvak 26"/>
          <p:cNvSpPr txBox="1"/>
          <p:nvPr/>
        </p:nvSpPr>
        <p:spPr>
          <a:xfrm>
            <a:off x="5436096" y="4459759"/>
            <a:ext cx="12241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dirty="0" smtClean="0"/>
              <a:t>ooo</a:t>
            </a:r>
            <a:endParaRPr lang="nl-NL" sz="4400" dirty="0"/>
          </a:p>
        </p:txBody>
      </p:sp>
      <p:sp>
        <p:nvSpPr>
          <p:cNvPr id="28" name="Afgeronde rechthoek 27"/>
          <p:cNvSpPr/>
          <p:nvPr/>
        </p:nvSpPr>
        <p:spPr>
          <a:xfrm>
            <a:off x="2915816" y="1916832"/>
            <a:ext cx="5184576" cy="165618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Tekstvak 28"/>
          <p:cNvSpPr txBox="1"/>
          <p:nvPr/>
        </p:nvSpPr>
        <p:spPr>
          <a:xfrm>
            <a:off x="3000364" y="2176988"/>
            <a:ext cx="500810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6600" dirty="0" smtClean="0">
                <a:latin typeface="Comic Sans MS" pitchFamily="66" charset="0"/>
              </a:rPr>
              <a:t>at </a:t>
            </a:r>
            <a:r>
              <a:rPr lang="nl-NL" sz="6600" dirty="0" smtClean="0">
                <a:latin typeface="Comic Sans MS" pitchFamily="66" charset="0"/>
              </a:rPr>
              <a:t>– </a:t>
            </a:r>
            <a:r>
              <a:rPr lang="nl-NL" sz="6600" dirty="0" smtClean="0">
                <a:latin typeface="Comic Sans MS" pitchFamily="66" charset="0"/>
              </a:rPr>
              <a:t>le </a:t>
            </a:r>
            <a:r>
              <a:rPr lang="nl-NL" sz="6600" dirty="0" smtClean="0">
                <a:latin typeface="Comic Sans MS" pitchFamily="66" charset="0"/>
              </a:rPr>
              <a:t>- </a:t>
            </a:r>
            <a:r>
              <a:rPr lang="nl-NL" sz="6600" dirty="0" smtClean="0">
                <a:latin typeface="Comic Sans MS" pitchFamily="66" charset="0"/>
              </a:rPr>
              <a:t>tiek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3" name="Picture 3" descr="D:\milou\website\tekeningen - kleur\oo\olifant.pn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71600" y="2151119"/>
            <a:ext cx="1440160" cy="1152128"/>
          </a:xfrm>
          <a:prstGeom prst="rect">
            <a:avLst/>
          </a:prstGeom>
          <a:noFill/>
        </p:spPr>
      </p:pic>
      <p:sp>
        <p:nvSpPr>
          <p:cNvPr id="14" name="PIJL-RECHTS 13">
            <a:hlinkClick r:id="" action="ppaction://hlinkshowjump?jump=nextslide"/>
          </p:cNvPr>
          <p:cNvSpPr/>
          <p:nvPr/>
        </p:nvSpPr>
        <p:spPr>
          <a:xfrm>
            <a:off x="7643834" y="5572140"/>
            <a:ext cx="1392662" cy="1169228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start</a:t>
            </a:r>
            <a:endParaRPr lang="nl-NL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35896" y="4653136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131840" y="1700808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kanovaren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55576" y="1603494"/>
            <a:ext cx="1584002" cy="135041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schermen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1206230" y="1484784"/>
            <a:ext cx="682693" cy="1587837"/>
          </a:xfrm>
          <a:prstGeom prst="rect">
            <a:avLst/>
          </a:prstGeom>
          <a:noFill/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4048" y="321297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35896" y="4653136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131840" y="1785926"/>
            <a:ext cx="53285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5400" dirty="0" smtClean="0">
                <a:latin typeface="Comic Sans MS" pitchFamily="66" charset="0"/>
              </a:rPr>
              <a:t>gewichtheffen</a:t>
            </a:r>
            <a:endParaRPr lang="nl-NL" sz="54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03021" y="1484784"/>
            <a:ext cx="1489111" cy="15878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40352" y="3212976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gymnastiek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946960" y="1484784"/>
            <a:ext cx="1201233" cy="15878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milou\website\tekeningen - kleur\thema's\sporten\parachu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2528" y="3786191"/>
            <a:ext cx="1888495" cy="2000263"/>
          </a:xfrm>
          <a:prstGeom prst="rect">
            <a:avLst/>
          </a:prstGeom>
          <a:noFill/>
        </p:spPr>
      </p:pic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0070C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1027" name="Picture 3" descr="E:\milou\website\tekeningen - kleur\thema's\sporten\schaatse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7620" y="4214818"/>
            <a:ext cx="1169893" cy="1968035"/>
          </a:xfrm>
          <a:prstGeom prst="rect">
            <a:avLst/>
          </a:prstGeom>
          <a:noFill/>
        </p:spPr>
      </p:pic>
      <p:pic>
        <p:nvPicPr>
          <p:cNvPr id="1028" name="Picture 4" descr="E:\milou\website\tekeningen - kleur\thema's\sporten\skiee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728" y="142852"/>
            <a:ext cx="1128112" cy="2001246"/>
          </a:xfrm>
          <a:prstGeom prst="rect">
            <a:avLst/>
          </a:prstGeom>
          <a:noFill/>
        </p:spPr>
      </p:pic>
      <p:pic>
        <p:nvPicPr>
          <p:cNvPr id="1029" name="Picture 5" descr="E:\milou\website\tekeningen - kleur\thema's\sporten\snowboarden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29058" y="571480"/>
            <a:ext cx="1597354" cy="1951965"/>
          </a:xfrm>
          <a:prstGeom prst="rect">
            <a:avLst/>
          </a:prstGeom>
          <a:noFill/>
        </p:spPr>
      </p:pic>
      <p:pic>
        <p:nvPicPr>
          <p:cNvPr id="1030" name="Picture 6" descr="E:\milou\website\tekeningen - kleur\thema's\sporten\tennis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71538" y="3737387"/>
            <a:ext cx="1285884" cy="2083015"/>
          </a:xfrm>
          <a:prstGeom prst="rect">
            <a:avLst/>
          </a:prstGeom>
          <a:noFill/>
        </p:spPr>
      </p:pic>
      <p:pic>
        <p:nvPicPr>
          <p:cNvPr id="1031" name="Picture 7" descr="E:\milou\website\tekeningen - kleur\thema's\sporten\turnen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929454" y="285728"/>
            <a:ext cx="1348805" cy="234728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dansen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755576" y="1507765"/>
            <a:ext cx="1584002" cy="1541874"/>
          </a:xfrm>
          <a:prstGeom prst="rect">
            <a:avLst/>
          </a:prstGeom>
          <a:noFill/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4048" y="321297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raak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821337" y="1484784"/>
            <a:ext cx="1452480" cy="1587837"/>
          </a:xfrm>
          <a:prstGeom prst="rect">
            <a:avLst/>
          </a:prstGeom>
          <a:noFill/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339752" y="342900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korfbal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755576" y="1514394"/>
            <a:ext cx="1584002" cy="1528617"/>
          </a:xfrm>
          <a:prstGeom prst="rect">
            <a:avLst/>
          </a:prstGeom>
          <a:noFill/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4048" y="321297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40352" y="3212976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speerwerpen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84003" y="1484784"/>
            <a:ext cx="1327147" cy="15878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996245" y="1484784"/>
            <a:ext cx="1102664" cy="1587837"/>
          </a:xfrm>
          <a:prstGeom prst="rect">
            <a:avLst/>
          </a:prstGeom>
          <a:noFill/>
        </p:spPr>
      </p:pic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339752" y="3429000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pijl</a:t>
            </a:r>
            <a:endParaRPr lang="nl-NL" sz="6600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35896" y="4653136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131840" y="1700808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volleyballen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92133" y="1484784"/>
            <a:ext cx="1310888" cy="15878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7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8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9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40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4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bal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797161" y="1484784"/>
            <a:ext cx="1500832" cy="1587837"/>
          </a:xfrm>
          <a:prstGeom prst="rect">
            <a:avLst/>
          </a:prstGeom>
          <a:noFill/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339752" y="342900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40352" y="3212976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paardrijden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55576" y="1518897"/>
            <a:ext cx="1584002" cy="151961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138</Words>
  <Application>Microsoft Office PowerPoint</Application>
  <PresentationFormat>Diavoorstelling (4:3)</PresentationFormat>
  <Paragraphs>45</Paragraphs>
  <Slides>14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5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Milou</cp:lastModifiedBy>
  <cp:revision>32</cp:revision>
  <dcterms:created xsi:type="dcterms:W3CDTF">2016-05-02T13:46:17Z</dcterms:created>
  <dcterms:modified xsi:type="dcterms:W3CDTF">2021-01-18T06:13:14Z</dcterms:modified>
</cp:coreProperties>
</file>