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324" r:id="rId4"/>
    <p:sldId id="325" r:id="rId5"/>
    <p:sldId id="320" r:id="rId6"/>
    <p:sldId id="323" r:id="rId7"/>
    <p:sldId id="329" r:id="rId8"/>
    <p:sldId id="260" r:id="rId9"/>
    <p:sldId id="327" r:id="rId10"/>
    <p:sldId id="321" r:id="rId11"/>
    <p:sldId id="326" r:id="rId12"/>
    <p:sldId id="330" r:id="rId13"/>
    <p:sldId id="328" r:id="rId14"/>
    <p:sldId id="31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vq9cTARVt0gjM2V/fHzL0A" hashData="9y3vj98iiUhrvjRsb13k87GqOD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434" autoAdjust="0"/>
    <p:restoredTop sz="94626" autoAdjust="0"/>
  </p:normalViewPr>
  <p:slideViewPr>
    <p:cSldViewPr>
      <p:cViewPr>
        <p:scale>
          <a:sx n="100" d="100"/>
          <a:sy n="100" d="100"/>
        </p:scale>
        <p:origin x="-18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000364" y="2176988"/>
            <a:ext cx="50081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600" dirty="0" smtClean="0">
                <a:latin typeface="Comic Sans MS" pitchFamily="66" charset="0"/>
              </a:rPr>
              <a:t>at </a:t>
            </a:r>
            <a:r>
              <a:rPr lang="nl-NL" sz="6600" dirty="0" smtClean="0">
                <a:latin typeface="Comic Sans MS" pitchFamily="66" charset="0"/>
              </a:rPr>
              <a:t>– </a:t>
            </a:r>
            <a:r>
              <a:rPr lang="nl-NL" sz="6600" dirty="0" smtClean="0">
                <a:latin typeface="Comic Sans MS" pitchFamily="66" charset="0"/>
              </a:rPr>
              <a:t>le </a:t>
            </a:r>
            <a:r>
              <a:rPr lang="nl-NL" sz="6600" dirty="0" smtClean="0">
                <a:latin typeface="Comic Sans MS" pitchFamily="66" charset="0"/>
              </a:rPr>
              <a:t>- </a:t>
            </a:r>
            <a:r>
              <a:rPr lang="nl-NL" sz="6600" dirty="0" smtClean="0">
                <a:latin typeface="Comic Sans MS" pitchFamily="66" charset="0"/>
              </a:rPr>
              <a:t>tiek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00" y="2151119"/>
            <a:ext cx="1440160" cy="1152128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7643834" y="5572140"/>
            <a:ext cx="1392662" cy="1169228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start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kanovaren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603494"/>
            <a:ext cx="1584002" cy="13504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schermen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206230" y="1484784"/>
            <a:ext cx="682693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8592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 smtClean="0">
                <a:latin typeface="Comic Sans MS" pitchFamily="66" charset="0"/>
              </a:rPr>
              <a:t>gewichtheffen</a:t>
            </a:r>
            <a:endParaRPr lang="nl-NL" sz="54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03021" y="1484784"/>
            <a:ext cx="1489111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gymnastiek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46960" y="1484784"/>
            <a:ext cx="1201233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ilou\website\tekeningen - kleur\thema's\sporten\parachu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2528" y="3786191"/>
            <a:ext cx="1888495" cy="2000263"/>
          </a:xfrm>
          <a:prstGeom prst="rect">
            <a:avLst/>
          </a:prstGeom>
          <a:noFill/>
        </p:spPr>
      </p:pic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7" name="Picture 3" descr="E:\milou\website\tekeningen - kleur\thema's\sporten\schaats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214818"/>
            <a:ext cx="1169893" cy="1968035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porten\skie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142852"/>
            <a:ext cx="1128112" cy="2001246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porten\snowboarde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571480"/>
            <a:ext cx="1597354" cy="1951965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porten\tenni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1538" y="3737387"/>
            <a:ext cx="1285884" cy="2083015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sporten\turn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285728"/>
            <a:ext cx="1348805" cy="23472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dansen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07765"/>
            <a:ext cx="1584002" cy="1541874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raak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821337" y="1484784"/>
            <a:ext cx="1452480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korfbal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14394"/>
            <a:ext cx="1584002" cy="152861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speerwerpen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4003" y="1484784"/>
            <a:ext cx="1327147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96245" y="1484784"/>
            <a:ext cx="1102664" cy="1587837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pijl</a:t>
            </a:r>
            <a:endParaRPr lang="nl-NL" sz="66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volleyballen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92133" y="1484784"/>
            <a:ext cx="1310888" cy="15878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bal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97161" y="1484784"/>
            <a:ext cx="1500832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paardrijden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518897"/>
            <a:ext cx="1584002" cy="15196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138</Words>
  <Application>Microsoft Office PowerPoint</Application>
  <PresentationFormat>Diavoorstelling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32</cp:revision>
  <dcterms:created xsi:type="dcterms:W3CDTF">2016-05-02T13:46:17Z</dcterms:created>
  <dcterms:modified xsi:type="dcterms:W3CDTF">2021-01-18T06:13:14Z</dcterms:modified>
</cp:coreProperties>
</file>