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1" r:id="rId13"/>
    <p:sldId id="293" r:id="rId14"/>
    <p:sldId id="294" r:id="rId15"/>
    <p:sldId id="295" r:id="rId16"/>
    <p:sldId id="296" r:id="rId17"/>
    <p:sldId id="301" r:id="rId18"/>
    <p:sldId id="302" r:id="rId19"/>
    <p:sldId id="297" r:id="rId20"/>
    <p:sldId id="303" r:id="rId21"/>
    <p:sldId id="298" r:id="rId22"/>
    <p:sldId id="299" r:id="rId23"/>
    <p:sldId id="300" r:id="rId24"/>
    <p:sldId id="280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IxxCkcqdBAPH/WuWBDaNdQ" hashData="0CX1wTk/uH63oMvMpT8JjJyDOmk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0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 smtClean="0">
                <a:latin typeface="Comic Sans MS" pitchFamily="66" charset="0"/>
                <a:ea typeface="jmfont" pitchFamily="2" charset="-128"/>
                <a:cs typeface="jmfont" pitchFamily="2" charset="-128"/>
              </a:rPr>
              <a:t>themaverhaal</a:t>
            </a:r>
            <a:endParaRPr lang="nl-NL" dirty="0">
              <a:latin typeface="Comic Sans MS" pitchFamily="66" charset="0"/>
              <a:ea typeface="jmfont" pitchFamily="2" charset="-128"/>
              <a:cs typeface="jmfont" pitchFamily="2" charset="-128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4400" dirty="0" smtClean="0">
                <a:latin typeface="Comic Sans MS" pitchFamily="66" charset="0"/>
              </a:rPr>
              <a:t>eten en drinken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3" name="Picture 9" descr="E:\milou\website\tekeningen - kleur\thema's\eten en drinken - schattig\framboo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1062378" cy="1230797"/>
          </a:xfrm>
          <a:prstGeom prst="rect">
            <a:avLst/>
          </a:prstGeom>
          <a:noFill/>
        </p:spPr>
      </p:pic>
      <p:pic>
        <p:nvPicPr>
          <p:cNvPr id="1034" name="Picture 10" descr="E:\milou\website\tekeningen - kleur\thema's\eten en drinken - schattig\ananas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857364"/>
            <a:ext cx="1653268" cy="2268582"/>
          </a:xfrm>
          <a:prstGeom prst="rect">
            <a:avLst/>
          </a:prstGeom>
          <a:noFill/>
        </p:spPr>
      </p:pic>
      <p:pic>
        <p:nvPicPr>
          <p:cNvPr id="1035" name="Picture 11" descr="E:\milou\website\tekeningen - kleur\thema's\eten en drinken - schattig\appel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714356"/>
            <a:ext cx="1460410" cy="1671949"/>
          </a:xfrm>
          <a:prstGeom prst="rect">
            <a:avLst/>
          </a:prstGeom>
          <a:noFill/>
        </p:spPr>
      </p:pic>
      <p:pic>
        <p:nvPicPr>
          <p:cNvPr id="1036" name="Picture 12" descr="E:\milou\website\tekeningen - kleur\thema's\eten en drinken - schattig\blauwe be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82" y="1071546"/>
            <a:ext cx="1285884" cy="987578"/>
          </a:xfrm>
          <a:prstGeom prst="rect">
            <a:avLst/>
          </a:prstGeom>
          <a:noFill/>
        </p:spPr>
      </p:pic>
      <p:pic>
        <p:nvPicPr>
          <p:cNvPr id="1037" name="Picture 13" descr="E:\milou\website\tekeningen - kleur\thema's\eten en drinken - schattig\bloemkool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285728"/>
            <a:ext cx="1481862" cy="1518260"/>
          </a:xfrm>
          <a:prstGeom prst="rect">
            <a:avLst/>
          </a:prstGeom>
          <a:noFill/>
        </p:spPr>
      </p:pic>
      <p:pic>
        <p:nvPicPr>
          <p:cNvPr id="1038" name="Picture 14" descr="E:\milou\website\tekeningen - kleur\thema's\eten en drinken - schattig\druif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8860" y="3429000"/>
            <a:ext cx="1465342" cy="1644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571613"/>
            <a:ext cx="4589509" cy="454512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Tante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pompoen </a:t>
            </a:r>
            <a:r>
              <a:rPr lang="nl-NL" dirty="0" smtClean="0">
                <a:latin typeface="Comic Sans MS" pitchFamily="66" charset="0"/>
              </a:rPr>
              <a:t>houdt van lekker eten.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2759" y="1571612"/>
            <a:ext cx="3915485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Zijn nichtje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pizza </a:t>
            </a:r>
            <a:r>
              <a:rPr lang="nl-NL" dirty="0" smtClean="0">
                <a:latin typeface="Comic Sans MS" pitchFamily="66" charset="0"/>
              </a:rPr>
              <a:t>kan goed rekenen.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8959" y="1571612"/>
            <a:ext cx="4163085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En zijn neefje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peper </a:t>
            </a:r>
            <a:r>
              <a:rPr lang="nl-NL" dirty="0" smtClean="0">
                <a:latin typeface="Comic Sans MS" pitchFamily="66" charset="0"/>
              </a:rPr>
              <a:t>is heel snel.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3" y="1161484"/>
            <a:ext cx="4572032" cy="523191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Dan zijn er nog zijn </a:t>
            </a:r>
            <a:r>
              <a:rPr lang="nl-NL" dirty="0" smtClean="0">
                <a:latin typeface="Comic Sans MS" pitchFamily="66" charset="0"/>
              </a:rPr>
              <a:t>vrienden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appel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1" y="1428736"/>
            <a:ext cx="4235796" cy="49210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rode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aardbei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3561" y="1571612"/>
            <a:ext cx="3633881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latin typeface="Comic Sans MS" pitchFamily="66" charset="0"/>
              </a:rPr>
              <a:t>gele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banaan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2392" y="1571612"/>
            <a:ext cx="3996218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latin typeface="Comic Sans MS" pitchFamily="66" charset="0"/>
              </a:rPr>
              <a:t>paarse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druif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2071678"/>
            <a:ext cx="4736380" cy="363715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latin typeface="Comic Sans MS" pitchFamily="66" charset="0"/>
              </a:rPr>
              <a:t>blauwe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bosbes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1571611"/>
            <a:ext cx="3270505" cy="449201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latin typeface="Comic Sans MS" pitchFamily="66" charset="0"/>
              </a:rPr>
              <a:t>oranje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ananas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6102" y="1571612"/>
            <a:ext cx="3868798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latin typeface="Comic Sans MS" pitchFamily="66" charset="0"/>
              </a:rPr>
              <a:t>roze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framboos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647085"/>
            <a:ext cx="4226027" cy="432966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Bloemkool </a:t>
            </a:r>
            <a:r>
              <a:rPr lang="nl-NL" dirty="0" smtClean="0">
                <a:latin typeface="Comic Sans MS" pitchFamily="66" charset="0"/>
              </a:rPr>
              <a:t>heeft veel familie en vrienden.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3046" y="1571612"/>
            <a:ext cx="3694909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latin typeface="Comic Sans MS" pitchFamily="66" charset="0"/>
              </a:rPr>
              <a:t>bruine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kiwi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3356" y="1571612"/>
            <a:ext cx="3274291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groene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peer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500174"/>
            <a:ext cx="5150162" cy="456421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Hij houdt van elke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groente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428736"/>
            <a:ext cx="5883081" cy="455731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al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fruit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428992" y="2571744"/>
            <a:ext cx="2643206" cy="857256"/>
          </a:xfrm>
        </p:spPr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Einde!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E:\milou\website\tekeningen - kleur\thema's\eten en drinken - schattig\appel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4950" y="2142596"/>
            <a:ext cx="847702" cy="970492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eten en drinken - schattig\broccoli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014" y="1857365"/>
            <a:ext cx="1093078" cy="1293824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eten en drinken - schattig\kiw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285728"/>
            <a:ext cx="982928" cy="1192210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eten en drinken - schattig\paprik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1195" y="3714752"/>
            <a:ext cx="1135517" cy="1094032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eten en drinken - schattig\pompoe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56704" y="5286388"/>
            <a:ext cx="1139593" cy="1128706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eten en drinken - schattig\prei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72396" y="428604"/>
            <a:ext cx="1141047" cy="1300458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eten en drinken - schattig\sla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00958" y="2643182"/>
            <a:ext cx="1235195" cy="1212586"/>
          </a:xfrm>
          <a:prstGeom prst="rect">
            <a:avLst/>
          </a:prstGeom>
          <a:noFill/>
        </p:spPr>
      </p:pic>
      <p:pic>
        <p:nvPicPr>
          <p:cNvPr id="2057" name="Picture 9" descr="E:\milou\website\tekeningen - kleur\thema's\eten en drinken - schattig\ui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14810" y="4786322"/>
            <a:ext cx="1194166" cy="1701815"/>
          </a:xfrm>
          <a:prstGeom prst="rect">
            <a:avLst/>
          </a:prstGeom>
          <a:noFill/>
        </p:spPr>
      </p:pic>
      <p:pic>
        <p:nvPicPr>
          <p:cNvPr id="2058" name="Picture 10" descr="E:\milou\website\tekeningen - kleur\thema's\eten en drinken - schattig\aardbei1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1071546"/>
            <a:ext cx="1166162" cy="1355462"/>
          </a:xfrm>
          <a:prstGeom prst="rect">
            <a:avLst/>
          </a:prstGeom>
          <a:noFill/>
        </p:spPr>
      </p:pic>
      <p:pic>
        <p:nvPicPr>
          <p:cNvPr id="2060" name="Picture 12" descr="E:\milou\website\tekeningen - kleur\thema's\eten en drinken - schattig\ananas1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14612" y="3571876"/>
            <a:ext cx="1161829" cy="1594238"/>
          </a:xfrm>
          <a:prstGeom prst="rect">
            <a:avLst/>
          </a:prstGeom>
          <a:noFill/>
        </p:spPr>
      </p:pic>
      <p:pic>
        <p:nvPicPr>
          <p:cNvPr id="2061" name="Picture 13" descr="E:\milou\website\tekeningen - kleur\thema's\eten en drinken - schattig\framboos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4348" y="4049292"/>
            <a:ext cx="1095208" cy="1268831"/>
          </a:xfrm>
          <a:prstGeom prst="rect">
            <a:avLst/>
          </a:prstGeom>
          <a:noFill/>
        </p:spPr>
      </p:pic>
      <p:pic>
        <p:nvPicPr>
          <p:cNvPr id="2062" name="Picture 14" descr="E:\milou\website\tekeningen - kleur\thema's\eten en drinken - schattig\peper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71472" y="417690"/>
            <a:ext cx="1000132" cy="1076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7831" y="1571612"/>
            <a:ext cx="3785340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Zo is er zijn moeder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broccoli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285860"/>
            <a:ext cx="5115361" cy="502062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Zijn vader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sla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0456" y="1571612"/>
            <a:ext cx="4100090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Zijn broertjes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boon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7981" y="1571612"/>
            <a:ext cx="3145041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Zijn zusje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bosui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4886" y="1571612"/>
            <a:ext cx="2371231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En natuurlijk opa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komkommer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4815" y="1571612"/>
            <a:ext cx="3931373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oma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prei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76445"/>
            <a:ext cx="4226027" cy="407094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Zijn oom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paprika </a:t>
            </a:r>
            <a:r>
              <a:rPr lang="nl-NL" dirty="0" smtClean="0">
                <a:latin typeface="Comic Sans MS" pitchFamily="66" charset="0"/>
              </a:rPr>
              <a:t>is gra</a:t>
            </a:r>
            <a:r>
              <a:rPr lang="nl-NL" dirty="0" smtClean="0">
                <a:latin typeface="Comic Sans MS" pitchFamily="66" charset="0"/>
              </a:rPr>
              <a:t>ppig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166</Words>
  <Application>Microsoft Office PowerPoint</Application>
  <PresentationFormat>Diavoorstelling (4:3)</PresentationFormat>
  <Paragraphs>49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Concours</vt:lpstr>
      <vt:lpstr>themaverhaal</vt:lpstr>
      <vt:lpstr>Bloemkool heeft veel familie en vrienden.</vt:lpstr>
      <vt:lpstr>Zo is er zijn moeder broccoli.</vt:lpstr>
      <vt:lpstr>Zijn vader sla.</vt:lpstr>
      <vt:lpstr>Zijn broertjes boon.</vt:lpstr>
      <vt:lpstr>Zijn zusje bosui.</vt:lpstr>
      <vt:lpstr>En natuurlijk opa komkommer</vt:lpstr>
      <vt:lpstr>en oma prei.</vt:lpstr>
      <vt:lpstr>Zijn oom paprika is grappig.</vt:lpstr>
      <vt:lpstr>Tante pompoen houdt van lekker eten.</vt:lpstr>
      <vt:lpstr>Zijn nichtje pizza kan goed rekenen.</vt:lpstr>
      <vt:lpstr>En zijn neefje peper is heel snel.</vt:lpstr>
      <vt:lpstr>Dan zijn er nog zijn vrienden appel,</vt:lpstr>
      <vt:lpstr>de rode aardbei,</vt:lpstr>
      <vt:lpstr>de gele banaan,</vt:lpstr>
      <vt:lpstr>de paarse druif,</vt:lpstr>
      <vt:lpstr>de blauwe bosbes,</vt:lpstr>
      <vt:lpstr>de oranje ananas,</vt:lpstr>
      <vt:lpstr>de roze framboos,</vt:lpstr>
      <vt:lpstr>de bruine kiwi,</vt:lpstr>
      <vt:lpstr>en groene peer.</vt:lpstr>
      <vt:lpstr>Hij houdt van elke groente</vt:lpstr>
      <vt:lpstr>en al het fruit.</vt:lpstr>
      <vt:lpstr>Einde!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themaverhaal</dc:title>
  <dc:creator>Milou</dc:creator>
  <cp:lastModifiedBy>Milou</cp:lastModifiedBy>
  <cp:revision>15</cp:revision>
  <dcterms:created xsi:type="dcterms:W3CDTF">2021-01-19T07:10:28Z</dcterms:created>
  <dcterms:modified xsi:type="dcterms:W3CDTF">2021-01-25T10:07:02Z</dcterms:modified>
</cp:coreProperties>
</file>