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78" r:id="rId4"/>
    <p:sldId id="275" r:id="rId5"/>
    <p:sldId id="276" r:id="rId6"/>
    <p:sldId id="277" r:id="rId7"/>
    <p:sldId id="279" r:id="rId8"/>
    <p:sldId id="268" r:id="rId9"/>
    <p:sldId id="280" r:id="rId10"/>
    <p:sldId id="283" r:id="rId11"/>
    <p:sldId id="281" r:id="rId12"/>
    <p:sldId id="285" r:id="rId13"/>
    <p:sldId id="286" r:id="rId14"/>
    <p:sldId id="287" r:id="rId15"/>
    <p:sldId id="282" r:id="rId16"/>
    <p:sldId id="288" r:id="rId17"/>
    <p:sldId id="292" r:id="rId18"/>
    <p:sldId id="284" r:id="rId19"/>
    <p:sldId id="289" r:id="rId20"/>
    <p:sldId id="290" r:id="rId21"/>
    <p:sldId id="291" r:id="rId22"/>
    <p:sldId id="293" r:id="rId23"/>
    <p:sldId id="266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z0OYQ9Hv1S2+ersbCi/+bA" hashData="H1DYOI3Mhr9y9riFpXB0IGtuZlU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322" autoAdjust="0"/>
    <p:restoredTop sz="86449" autoAdjust="0"/>
  </p:normalViewPr>
  <p:slideViewPr>
    <p:cSldViewPr>
      <p:cViewPr varScale="1">
        <p:scale>
          <a:sx n="91" d="100"/>
          <a:sy n="91" d="100"/>
        </p:scale>
        <p:origin x="-7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29-8-2021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7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619672" y="1340768"/>
            <a:ext cx="6048672" cy="216024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woordenschat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5" name="Afgeronde rechthoek 14"/>
          <p:cNvSpPr/>
          <p:nvPr/>
        </p:nvSpPr>
        <p:spPr>
          <a:xfrm>
            <a:off x="1846116" y="4000504"/>
            <a:ext cx="1440000" cy="1440000"/>
          </a:xfrm>
          <a:prstGeom prst="round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19" name="Afgeronde rechthoek 18"/>
          <p:cNvSpPr/>
          <p:nvPr/>
        </p:nvSpPr>
        <p:spPr>
          <a:xfrm>
            <a:off x="3989256" y="4000504"/>
            <a:ext cx="1440000" cy="1440000"/>
          </a:xfrm>
          <a:prstGeom prst="round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Afgeronde rechthoek 19"/>
          <p:cNvSpPr/>
          <p:nvPr/>
        </p:nvSpPr>
        <p:spPr>
          <a:xfrm>
            <a:off x="6132396" y="4000504"/>
            <a:ext cx="1440000" cy="1440000"/>
          </a:xfrm>
          <a:prstGeom prst="round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2000232" y="1571612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 smtClean="0">
                <a:latin typeface="Comic Sans MS" pitchFamily="66" charset="0"/>
              </a:rPr>
              <a:t>fruit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7358082" y="5572140"/>
            <a:ext cx="1678414" cy="116922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start</a:t>
            </a:r>
            <a:endParaRPr lang="nl-NL" dirty="0"/>
          </a:p>
        </p:txBody>
      </p:sp>
      <p:pic>
        <p:nvPicPr>
          <p:cNvPr id="1026" name="Picture 2" descr="E:\milou\website\tekeningen - kleur\thema's\eten en drinken\fru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14818"/>
            <a:ext cx="1291442" cy="1000132"/>
          </a:xfrm>
          <a:prstGeom prst="rect">
            <a:avLst/>
          </a:prstGeom>
          <a:noFill/>
        </p:spPr>
      </p:pic>
      <p:pic>
        <p:nvPicPr>
          <p:cNvPr id="1027" name="Picture 3" descr="E:\milou\website\tekeningen - kleur\thema's\eten en drinken\bo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143380"/>
            <a:ext cx="1024195" cy="1158880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eten en drinken\mel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143380"/>
            <a:ext cx="583140" cy="11944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63036" y="4170410"/>
              <a:ext cx="1442085" cy="1598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  <a:noFill/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845988" y="4170411"/>
              <a:ext cx="1119106" cy="165346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136613" y="4170410"/>
              <a:ext cx="1512962" cy="161604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143248"/>
            <a:ext cx="1176778" cy="1070603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PIJL-RECHTS 1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wortel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115616" y="4223929"/>
              <a:ext cx="1670104" cy="1491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598029" y="4190806"/>
              <a:ext cx="1705463" cy="16126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046300" y="4289452"/>
              <a:ext cx="1645298" cy="1388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214686"/>
            <a:ext cx="1176778" cy="1070603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hamburger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PIJL-RECHTS 23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  <a:noFill/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14414" y="4323132"/>
              <a:ext cx="1580640" cy="135500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71810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672701" y="4143380"/>
              <a:ext cx="1549025" cy="1643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5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510816" y="4115295"/>
              <a:ext cx="694403" cy="170857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rijst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132776" y="4419374"/>
              <a:ext cx="1702604" cy="1100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  <a:noFill/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571868" y="4455321"/>
              <a:ext cx="1667347" cy="108364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381619" y="4170410"/>
              <a:ext cx="1022950" cy="161604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143248"/>
            <a:ext cx="1176778" cy="1070603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PIJL-RECHTS 1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spaghetti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75319" y="4115295"/>
              <a:ext cx="1150698" cy="1708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598029" y="4309865"/>
              <a:ext cx="1705463" cy="1374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159851" y="4088135"/>
              <a:ext cx="1418195" cy="1790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214686"/>
            <a:ext cx="1176778" cy="1070603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stokbrood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PIJL-RECHTS 23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  <a:noFill/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14414" y="4264597"/>
              <a:ext cx="1580640" cy="147207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71810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705894" y="4143380"/>
              <a:ext cx="1482638" cy="1643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5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072199" y="4311265"/>
              <a:ext cx="1571636" cy="131663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eieren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  <a:noFill/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14414" y="4273715"/>
              <a:ext cx="1580640" cy="1453842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71810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651102" y="4277634"/>
              <a:ext cx="1592224" cy="1374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5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146824" y="4115295"/>
              <a:ext cx="1422387" cy="170857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spruitjes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46972" y="4170410"/>
              <a:ext cx="1274213" cy="1598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  <a:noFill/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785814" y="4170411"/>
              <a:ext cx="1239455" cy="165346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070915" y="4477168"/>
              <a:ext cx="1644357" cy="100252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143248"/>
            <a:ext cx="1176778" cy="1070603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PIJL-RECHTS 1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taart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115616" y="4398394"/>
              <a:ext cx="1670104" cy="1142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601751" y="4170410"/>
              <a:ext cx="1698019" cy="1653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046300" y="4255559"/>
              <a:ext cx="1645298" cy="14560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214686"/>
            <a:ext cx="1176778" cy="1070603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taco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PIJL-RECHTS 23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35437" y="4170410"/>
              <a:ext cx="1297283" cy="1598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  <a:noFill/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749919" y="4170411"/>
              <a:ext cx="1311243" cy="165346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070915" y="4357027"/>
              <a:ext cx="1644357" cy="124281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143248"/>
            <a:ext cx="1176778" cy="1070603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PIJL-RECHTS 1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boterham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  <a:noFill/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29285" y="4143380"/>
              <a:ext cx="950899" cy="1714512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71810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709558" y="4143380"/>
              <a:ext cx="1475312" cy="1643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26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314395" y="4115295"/>
              <a:ext cx="1087244" cy="170857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banaan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81797" y="4115295"/>
              <a:ext cx="1137741" cy="1708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003216" y="4170410"/>
              <a:ext cx="895088" cy="1653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074213" y="4088135"/>
              <a:ext cx="1589472" cy="1790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214686"/>
            <a:ext cx="1176778" cy="1070603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appel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PIJL-RECHTS 23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  <a:noFill/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14414" y="4168094"/>
              <a:ext cx="1580640" cy="166508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71810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748320" y="4143380"/>
              <a:ext cx="1397788" cy="1643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5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072199" y="4252688"/>
              <a:ext cx="1571636" cy="143379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broodjes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179898" y="4115295"/>
              <a:ext cx="1541539" cy="1708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992240" y="4170410"/>
              <a:ext cx="917040" cy="1653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240811" y="4088135"/>
              <a:ext cx="1256277" cy="1790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214686"/>
            <a:ext cx="1176778" cy="1070603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worst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PIJL-RECHTS 23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2050" name="Picture 2" descr="E:\milou\website\tekeningen - kleur\thema's\eten en drinken\b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14422"/>
            <a:ext cx="1310865" cy="1483248"/>
          </a:xfrm>
          <a:prstGeom prst="rect">
            <a:avLst/>
          </a:prstGeom>
          <a:noFill/>
        </p:spPr>
      </p:pic>
      <p:pic>
        <p:nvPicPr>
          <p:cNvPr id="2051" name="Picture 3" descr="E:\milou\website\tekeningen - kleur\thema's\eten en drinken\hambur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1455780" cy="1182999"/>
          </a:xfrm>
          <a:prstGeom prst="rect">
            <a:avLst/>
          </a:prstGeom>
          <a:noFill/>
        </p:spPr>
      </p:pic>
      <p:pic>
        <p:nvPicPr>
          <p:cNvPr id="2052" name="Picture 4" descr="E:\milou\website\tekeningen - kleur\thema's\eten en drinken\melo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14488"/>
            <a:ext cx="1550496" cy="961365"/>
          </a:xfrm>
          <a:prstGeom prst="rect">
            <a:avLst/>
          </a:prstGeom>
          <a:noFill/>
        </p:spPr>
      </p:pic>
      <p:pic>
        <p:nvPicPr>
          <p:cNvPr id="2053" name="Picture 5" descr="E:\milou\website\tekeningen - kleur\thema's\eten en drinken\pind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71612"/>
            <a:ext cx="1439166" cy="1153084"/>
          </a:xfrm>
          <a:prstGeom prst="rect">
            <a:avLst/>
          </a:prstGeom>
          <a:noFill/>
        </p:spPr>
      </p:pic>
      <p:pic>
        <p:nvPicPr>
          <p:cNvPr id="2054" name="Picture 6" descr="E:\milou\website\tekeningen - kleur\thema's\eten en drinken\pindaka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00504"/>
            <a:ext cx="1242927" cy="1649223"/>
          </a:xfrm>
          <a:prstGeom prst="rect">
            <a:avLst/>
          </a:prstGeom>
          <a:noFill/>
        </p:spPr>
      </p:pic>
      <p:pic>
        <p:nvPicPr>
          <p:cNvPr id="2055" name="Picture 7" descr="E:\milou\website\tekeningen - kleur\thema's\eten en drinken\pizza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14290"/>
            <a:ext cx="1361321" cy="1399541"/>
          </a:xfrm>
          <a:prstGeom prst="rect">
            <a:avLst/>
          </a:prstGeom>
          <a:noFill/>
        </p:spPr>
      </p:pic>
      <p:pic>
        <p:nvPicPr>
          <p:cNvPr id="2056" name="Picture 8" descr="E:\milou\website\tekeningen - kleur\thema's\eten en drinken\radij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214290"/>
            <a:ext cx="1234146" cy="1867794"/>
          </a:xfrm>
          <a:prstGeom prst="rect">
            <a:avLst/>
          </a:prstGeom>
          <a:noFill/>
        </p:spPr>
      </p:pic>
      <p:pic>
        <p:nvPicPr>
          <p:cNvPr id="2057" name="Picture 9" descr="E:\milou\website\tekeningen - kleur\thema's\eten en drinken\wors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4929198"/>
            <a:ext cx="1200995" cy="1649000"/>
          </a:xfrm>
          <a:prstGeom prst="rect">
            <a:avLst/>
          </a:prstGeom>
          <a:noFill/>
        </p:spPr>
      </p:pic>
      <p:pic>
        <p:nvPicPr>
          <p:cNvPr id="2058" name="Picture 10" descr="E:\milou\website\tekeningen - kleur\thema's\eten en drinken\worte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4071942"/>
            <a:ext cx="1343069" cy="1911363"/>
          </a:xfrm>
          <a:prstGeom prst="rect">
            <a:avLst/>
          </a:prstGeom>
          <a:noFill/>
        </p:spPr>
      </p:pic>
      <p:pic>
        <p:nvPicPr>
          <p:cNvPr id="2059" name="Picture 11" descr="E:\milou\website\tekeningen - kleur\thema's\eten en drinken\banaan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3570" y="4857760"/>
            <a:ext cx="993567" cy="1725720"/>
          </a:xfrm>
          <a:prstGeom prst="rect">
            <a:avLst/>
          </a:prstGeom>
          <a:noFill/>
        </p:spPr>
      </p:pic>
      <p:pic>
        <p:nvPicPr>
          <p:cNvPr id="2060" name="Picture 12" descr="E:\milou\website\tekeningen - kleur\thema's\eten en drinken\be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3857628"/>
            <a:ext cx="1285884" cy="15529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9905" y="4115295"/>
              <a:ext cx="1081524" cy="1708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762509" y="4170410"/>
              <a:ext cx="1376503" cy="1653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137663" y="4088135"/>
              <a:ext cx="1462572" cy="1790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214686"/>
            <a:ext cx="1176778" cy="1070603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asperges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PIJL-RECHTS 23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4332" y="4170410"/>
              <a:ext cx="1159492" cy="1598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  <a:noFill/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571868" y="4202562"/>
              <a:ext cx="1667347" cy="1589162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5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102030" y="4170410"/>
              <a:ext cx="1582126" cy="161604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143248"/>
            <a:ext cx="1176778" cy="1070603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PIJL-RECHTS 1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kaas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  <a:noFill/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14414" y="4143380"/>
              <a:ext cx="1580640" cy="1714512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71810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651102" y="4143380"/>
              <a:ext cx="1592224" cy="1643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5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072199" y="4115295"/>
              <a:ext cx="1571636" cy="170857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714348" y="128586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 smtClean="0">
                <a:latin typeface="Comic Sans MS" pitchFamily="66" charset="0"/>
              </a:rPr>
              <a:t>een </a:t>
            </a:r>
            <a:r>
              <a:rPr lang="nl-NL" sz="7200" dirty="0" smtClean="0">
                <a:latin typeface="Comic Sans MS" pitchFamily="66" charset="0"/>
              </a:rPr>
              <a:t>komkommer</a:t>
            </a:r>
            <a:endParaRPr lang="nl-NL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51453" y="4170410"/>
              <a:ext cx="865251" cy="1598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  <a:noFill/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686092" y="4170411"/>
              <a:ext cx="1438898" cy="165346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159042" y="4170410"/>
              <a:ext cx="1468104" cy="161604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143248"/>
            <a:ext cx="1176778" cy="1070603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PIJL-RECHTS 1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paprika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  <a:noFill/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31183" y="4143380"/>
              <a:ext cx="1547102" cy="1714512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71810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651102" y="4304482"/>
              <a:ext cx="1592224" cy="13208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5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072199" y="4252688"/>
              <a:ext cx="1571636" cy="143379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champignons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115616" y="4274834"/>
              <a:ext cx="1670104" cy="138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598029" y="4477251"/>
              <a:ext cx="1705463" cy="10397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5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046300" y="4395898"/>
              <a:ext cx="1645298" cy="11753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214686"/>
            <a:ext cx="1176778" cy="1070603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krakeling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PIJL-RECHTS 23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357158" y="3571876"/>
            <a:ext cx="2520000" cy="2520000"/>
            <a:chOff x="1043608" y="4005064"/>
            <a:chExt cx="1872208" cy="1944216"/>
          </a:xfrm>
        </p:grpSpPr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26913" y="4170410"/>
              <a:ext cx="1314329" cy="1598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… 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3" name="Groep 24"/>
          <p:cNvGrpSpPr/>
          <p:nvPr/>
        </p:nvGrpSpPr>
        <p:grpSpPr>
          <a:xfrm>
            <a:off x="3143240" y="3571876"/>
            <a:ext cx="2520000" cy="2520000"/>
            <a:chOff x="3491880" y="4005064"/>
            <a:chExt cx="1872208" cy="1944216"/>
          </a:xfrm>
          <a:noFill/>
        </p:grpSpPr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729705" y="4170411"/>
              <a:ext cx="1351672" cy="165346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" name="Groep 25"/>
          <p:cNvGrpSpPr/>
          <p:nvPr/>
        </p:nvGrpSpPr>
        <p:grpSpPr>
          <a:xfrm>
            <a:off x="5929322" y="3571876"/>
            <a:ext cx="2520000" cy="2520000"/>
            <a:chOff x="5940152" y="4005064"/>
            <a:chExt cx="1872208" cy="1944216"/>
          </a:xfrm>
          <a:noFill/>
        </p:grpSpPr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212981" y="4170410"/>
              <a:ext cx="1360225" cy="161604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143248"/>
            <a:ext cx="1176778" cy="1070603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>
            <a:off x="683568" y="1052736"/>
            <a:ext cx="7632848" cy="1804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PIJL-RECHTS 1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4348" y="128586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een </a:t>
            </a:r>
            <a:r>
              <a:rPr lang="nl-NL" sz="8000" dirty="0" smtClean="0">
                <a:latin typeface="Comic Sans MS" pitchFamily="66" charset="0"/>
              </a:rPr>
              <a:t>kers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194</Words>
  <Application>Microsoft Office PowerPoint</Application>
  <PresentationFormat>Diavoorstelling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40</cp:revision>
  <dcterms:created xsi:type="dcterms:W3CDTF">2016-05-02T13:46:17Z</dcterms:created>
  <dcterms:modified xsi:type="dcterms:W3CDTF">2021-08-29T11:29:24Z</dcterms:modified>
</cp:coreProperties>
</file>