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1" r:id="rId3"/>
    <p:sldId id="323" r:id="rId4"/>
    <p:sldId id="260" r:id="rId5"/>
    <p:sldId id="339" r:id="rId6"/>
    <p:sldId id="324" r:id="rId7"/>
    <p:sldId id="331" r:id="rId8"/>
    <p:sldId id="335" r:id="rId9"/>
    <p:sldId id="320" r:id="rId10"/>
    <p:sldId id="337" r:id="rId11"/>
    <p:sldId id="330" r:id="rId12"/>
    <p:sldId id="333" r:id="rId13"/>
    <p:sldId id="325" r:id="rId14"/>
    <p:sldId id="336" r:id="rId15"/>
    <p:sldId id="332" r:id="rId16"/>
    <p:sldId id="329" r:id="rId17"/>
    <p:sldId id="334" r:id="rId18"/>
    <p:sldId id="338" r:id="rId19"/>
    <p:sldId id="326" r:id="rId20"/>
    <p:sldId id="327" r:id="rId21"/>
    <p:sldId id="328" r:id="rId22"/>
    <p:sldId id="31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PvItQCl+2y2to5LRK360ZQ" hashData="WwqPPvp8zwPNWjwAsr3eYVmFxN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F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558" autoAdjust="0"/>
    <p:restoredTop sz="86449" autoAdjust="0"/>
  </p:normalViewPr>
  <p:slideViewPr>
    <p:cSldViewPr>
      <p:cViewPr varScale="1">
        <p:scale>
          <a:sx n="91" d="100"/>
          <a:sy n="91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9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7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1.wav"/><Relationship Id="rId7" Type="http://schemas.openxmlformats.org/officeDocument/2006/relationships/image" Target="../media/image8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547664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</a:t>
            </a:r>
            <a:endParaRPr lang="nl-NL" sz="3600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27" name="Afgeronde rechthoek 26"/>
          <p:cNvSpPr/>
          <p:nvPr/>
        </p:nvSpPr>
        <p:spPr>
          <a:xfrm>
            <a:off x="4716016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Afgeronde rechthoek 27"/>
          <p:cNvSpPr/>
          <p:nvPr/>
        </p:nvSpPr>
        <p:spPr>
          <a:xfrm>
            <a:off x="4716016" y="184482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Afgeronde rechthoek 28"/>
          <p:cNvSpPr/>
          <p:nvPr/>
        </p:nvSpPr>
        <p:spPr>
          <a:xfrm>
            <a:off x="1547664" y="4005064"/>
            <a:ext cx="2808312" cy="1800200"/>
          </a:xfrm>
          <a:prstGeom prst="roundRect">
            <a:avLst/>
          </a:prstGeom>
          <a:noFill/>
          <a:ln w="101600">
            <a:solidFill>
              <a:srgbClr val="9F5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/>
          <p:cNvSpPr txBox="1"/>
          <p:nvPr/>
        </p:nvSpPr>
        <p:spPr>
          <a:xfrm>
            <a:off x="755576" y="112474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eten of drinken?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2050" name="Picture 2" descr="D:\milou\website\tekeningen - kleur\h\han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8624" y="2060848"/>
            <a:ext cx="1188960" cy="1369889"/>
          </a:xfrm>
          <a:prstGeom prst="rect">
            <a:avLst/>
          </a:prstGeom>
          <a:noFill/>
        </p:spPr>
      </p:pic>
      <p:pic>
        <p:nvPicPr>
          <p:cNvPr id="2051" name="Picture 3" descr="D:\milou\website\tekeningen - kleur\v\voet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9256" y="2068014"/>
            <a:ext cx="1357322" cy="1299970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b\bui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76551" y="4286256"/>
            <a:ext cx="1629703" cy="1285883"/>
          </a:xfrm>
          <a:prstGeom prst="rect">
            <a:avLst/>
          </a:prstGeom>
          <a:noFill/>
        </p:spPr>
      </p:pic>
      <p:pic>
        <p:nvPicPr>
          <p:cNvPr id="2053" name="Picture 5" descr="D:\milou\website\tekeningen - kleur\d\doo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39152" y="4221088"/>
            <a:ext cx="1780222" cy="1430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80634" y="1052736"/>
              <a:ext cx="2094300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28261" y="1147980"/>
              <a:ext cx="1759885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4158731"/>
              <a:ext cx="2520280" cy="1636882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656425" y="3861048"/>
              <a:ext cx="143155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481590"/>
              <a:ext cx="2376263" cy="136998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300235"/>
              <a:ext cx="2432150" cy="1737249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574838" y="3861048"/>
              <a:ext cx="210589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668737" y="3861048"/>
              <a:ext cx="1550941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601165" y="1052736"/>
              <a:ext cx="2053237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293530" y="1052736"/>
              <a:ext cx="2157339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2136022" y="3933056"/>
              <a:ext cx="983523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779457" y="3861048"/>
              <a:ext cx="1185487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285852" y="1214422"/>
              <a:ext cx="2716913" cy="193202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93737" y="1052736"/>
              <a:ext cx="1705945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9" y="3901763"/>
              <a:ext cx="2448272" cy="215081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3977582"/>
              <a:ext cx="2448272" cy="1999180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139050"/>
              <a:ext cx="2448272" cy="2094119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76056" y="1065511"/>
              <a:ext cx="2736304" cy="2206697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331640" y="4032035"/>
              <a:ext cx="2536019" cy="1890273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901935" y="3861048"/>
              <a:ext cx="108955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060856" y="1052736"/>
              <a:ext cx="1133856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44016" y="1147980"/>
              <a:ext cx="2328376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3965850"/>
              <a:ext cx="2520280" cy="2022644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69284" y="3861048"/>
              <a:ext cx="2205831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260877"/>
              <a:ext cx="2376263" cy="1811413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247138" y="1052736"/>
              <a:ext cx="399143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220546" y="4071942"/>
              <a:ext cx="2853640" cy="178595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872752" y="3861048"/>
              <a:ext cx="1142911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13118" y="1052736"/>
              <a:ext cx="2301338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63021" y="1438073"/>
              <a:ext cx="2599764" cy="1562299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93293" y="3861048"/>
              <a:ext cx="2068984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99708" y="3861048"/>
              <a:ext cx="2288999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081720"/>
              <a:ext cx="2448272" cy="2169726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509314" y="1052736"/>
              <a:ext cx="1725771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936244" y="3933056"/>
              <a:ext cx="1383080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447412" y="3861048"/>
              <a:ext cx="1849576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158961"/>
              <a:ext cx="2448272" cy="205429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89602" y="1052736"/>
              <a:ext cx="1709211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51996" y="3861048"/>
              <a:ext cx="2295306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35885" y="3970582"/>
              <a:ext cx="2421650" cy="2013179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65296" y="1087236"/>
              <a:ext cx="1724975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494463" y="1052736"/>
              <a:ext cx="189949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45039" y="3861048"/>
              <a:ext cx="2309221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32052" y="3861048"/>
              <a:ext cx="2029316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336733" y="1052736"/>
              <a:ext cx="258210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464252" y="1147980"/>
              <a:ext cx="1887904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403648" y="4117541"/>
              <a:ext cx="2520280" cy="1719261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148064" y="3981801"/>
              <a:ext cx="2448272" cy="1990741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03648" y="1068747"/>
              <a:ext cx="2448272" cy="2195672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076056" y="1217843"/>
              <a:ext cx="2592288" cy="190203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446975" y="3933056"/>
              <a:ext cx="2361618" cy="2160240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295655" y="3861048"/>
              <a:ext cx="2153090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F5FC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F5FC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9F5FC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F5FCF"/>
              </a:solidFill>
            </a:endParaRPr>
          </a:p>
        </p:txBody>
      </p:sp>
      <p:pic>
        <p:nvPicPr>
          <p:cNvPr id="1026" name="Picture 2" descr="E:\milou\website\tekeningen - kleur\thema's\eten en drinken\b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1204649" cy="1363064"/>
          </a:xfrm>
          <a:prstGeom prst="rect">
            <a:avLst/>
          </a:prstGeom>
          <a:noFill/>
        </p:spPr>
      </p:pic>
      <p:pic>
        <p:nvPicPr>
          <p:cNvPr id="1027" name="Picture 3" descr="E:\milou\website\tekeningen - kleur\thema's\eten en drinken\boterh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1264707" cy="1535405"/>
          </a:xfrm>
          <a:prstGeom prst="rect">
            <a:avLst/>
          </a:prstGeom>
          <a:noFill/>
        </p:spPr>
      </p:pic>
      <p:pic>
        <p:nvPicPr>
          <p:cNvPr id="1028" name="Picture 4" descr="E:\milou\website\tekeningen - kleur\thema's\eten en drinken\dru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66"/>
            <a:ext cx="1302416" cy="1500198"/>
          </a:xfrm>
          <a:prstGeom prst="rect">
            <a:avLst/>
          </a:prstGeom>
          <a:noFill/>
        </p:spPr>
      </p:pic>
      <p:pic>
        <p:nvPicPr>
          <p:cNvPr id="1029" name="Picture 5" descr="E:\milou\website\tekeningen - kleur\thema's\eten en drinken\melo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758" y="1428736"/>
            <a:ext cx="1655295" cy="1026343"/>
          </a:xfrm>
          <a:prstGeom prst="rect">
            <a:avLst/>
          </a:prstGeom>
          <a:noFill/>
        </p:spPr>
      </p:pic>
      <p:pic>
        <p:nvPicPr>
          <p:cNvPr id="1030" name="Picture 6" descr="E:\milou\website\tekeningen - kleur\thema's\eten en drinken\pata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786190"/>
            <a:ext cx="1054068" cy="1415289"/>
          </a:xfrm>
          <a:prstGeom prst="rect">
            <a:avLst/>
          </a:prstGeom>
          <a:noFill/>
        </p:spPr>
      </p:pic>
      <p:pic>
        <p:nvPicPr>
          <p:cNvPr id="1031" name="Picture 7" descr="E:\milou\website\tekeningen - kleur\thema's\eten en drinken\pe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857760"/>
            <a:ext cx="1117608" cy="1615483"/>
          </a:xfrm>
          <a:prstGeom prst="rect">
            <a:avLst/>
          </a:prstGeom>
          <a:noFill/>
        </p:spPr>
      </p:pic>
      <p:pic>
        <p:nvPicPr>
          <p:cNvPr id="1032" name="Picture 8" descr="E:\milou\website\tekeningen - kleur\thema's\eten en drinken\ree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143380"/>
            <a:ext cx="802519" cy="1595464"/>
          </a:xfrm>
          <a:prstGeom prst="rect">
            <a:avLst/>
          </a:prstGeom>
          <a:noFill/>
        </p:spPr>
      </p:pic>
      <p:pic>
        <p:nvPicPr>
          <p:cNvPr id="1033" name="Picture 9" descr="E:\milou\website\tekeningen - kleur\thema's\eten en drinken\taar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714884"/>
            <a:ext cx="1304746" cy="1676412"/>
          </a:xfrm>
          <a:prstGeom prst="rect">
            <a:avLst/>
          </a:prstGeom>
          <a:noFill/>
        </p:spPr>
      </p:pic>
      <p:pic>
        <p:nvPicPr>
          <p:cNvPr id="1034" name="Picture 10" descr="E:\milou\website\tekeningen - kleur\thema's\eten en drinken\bloemkool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357166"/>
            <a:ext cx="1665967" cy="13848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04080" y="1052736"/>
              <a:ext cx="2247408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093125" y="1147980"/>
              <a:ext cx="2630157" cy="2137003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403648" y="3861048"/>
              <a:ext cx="2520280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415522" y="3861048"/>
              <a:ext cx="1913355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620688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3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822593" y="1052736"/>
              <a:ext cx="1610382" cy="2227695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20688"/>
            <a:ext cx="1176778" cy="1070603"/>
          </a:xfrm>
          <a:prstGeom prst="rect">
            <a:avLst/>
          </a:prstGeom>
        </p:spPr>
      </p:pic>
      <p:grpSp>
        <p:nvGrpSpPr>
          <p:cNvPr id="26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076056" y="1052736"/>
              <a:ext cx="2592288" cy="2232248"/>
            </a:xfrm>
            <a:prstGeom prst="rect">
              <a:avLst/>
            </a:prstGeom>
            <a:grpFill/>
          </p:spPr>
        </p:pic>
      </p:grpSp>
      <p:grpSp>
        <p:nvGrpSpPr>
          <p:cNvPr id="28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1501505" y="3933056"/>
              <a:ext cx="2252558" cy="2160240"/>
            </a:xfrm>
            <a:prstGeom prst="rect">
              <a:avLst/>
            </a:prstGeom>
            <a:grpFill/>
          </p:spPr>
        </p:pic>
      </p:grpSp>
      <p:grpSp>
        <p:nvGrpSpPr>
          <p:cNvPr id="27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5337744" y="3861048"/>
              <a:ext cx="2068912" cy="2232248"/>
            </a:xfrm>
            <a:prstGeom prst="rect">
              <a:avLst/>
            </a:prstGeom>
            <a:grpFill/>
          </p:spPr>
        </p:pic>
      </p:grpSp>
      <p:sp>
        <p:nvSpPr>
          <p:cNvPr id="31" name="PIJL-RECHTS 3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hoort bij de winter?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475656" y="1062123"/>
              <a:ext cx="2376263" cy="2208920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304630" y="1052736"/>
              <a:ext cx="228416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247430" y="3861048"/>
              <a:ext cx="760710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83104" y="3861048"/>
              <a:ext cx="2122208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20883" y="1052736"/>
              <a:ext cx="2285808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930502" y="1052736"/>
              <a:ext cx="1032415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542664" y="3861048"/>
              <a:ext cx="2170241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647778" y="3861048"/>
              <a:ext cx="1592860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596852" y="1087236"/>
              <a:ext cx="2061864" cy="2197747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125153" y="1052736"/>
              <a:ext cx="2638110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617146" y="3861048"/>
              <a:ext cx="1965007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885138" y="3861048"/>
              <a:ext cx="1123143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3356992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185448" y="1052736"/>
              <a:ext cx="956678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30635" y="1193990"/>
              <a:ext cx="2432150" cy="1949740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619140" y="3861048"/>
              <a:ext cx="2017290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338920" y="3861048"/>
              <a:ext cx="2210575" cy="223224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© www.juf-milou.nl</a:t>
            </a:r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3203848" y="260648"/>
            <a:ext cx="3227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Wat </a:t>
            </a:r>
            <a:r>
              <a:rPr lang="nl-NL" dirty="0" smtClean="0">
                <a:latin typeface="Comic Sans MS" pitchFamily="66" charset="0"/>
              </a:rPr>
              <a:t>kun je </a:t>
            </a:r>
            <a:r>
              <a:rPr lang="nl-NL" dirty="0" smtClean="0">
                <a:latin typeface="Comic Sans MS" pitchFamily="66" charset="0"/>
              </a:rPr>
              <a:t>eten of drinken</a:t>
            </a:r>
            <a:r>
              <a:rPr lang="nl-NL" dirty="0" smtClean="0">
                <a:latin typeface="Comic Sans MS" pitchFamily="66" charset="0"/>
              </a:rPr>
              <a:t>?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22"/>
          <p:cNvGrpSpPr/>
          <p:nvPr/>
        </p:nvGrpSpPr>
        <p:grpSpPr>
          <a:xfrm>
            <a:off x="1043608" y="980728"/>
            <a:ext cx="3240360" cy="2448272"/>
            <a:chOff x="1043608" y="980728"/>
            <a:chExt cx="3240360" cy="2448272"/>
          </a:xfrm>
          <a:solidFill>
            <a:schemeClr val="bg1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1043608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1723732" y="1052736"/>
              <a:ext cx="1880111" cy="2227695"/>
            </a:xfrm>
            <a:prstGeom prst="rect">
              <a:avLst/>
            </a:prstGeom>
            <a:grpFill/>
          </p:spPr>
        </p:pic>
      </p:grpSp>
      <p:grpSp>
        <p:nvGrpSpPr>
          <p:cNvPr id="3" name="Groep 25"/>
          <p:cNvGrpSpPr/>
          <p:nvPr/>
        </p:nvGrpSpPr>
        <p:grpSpPr>
          <a:xfrm>
            <a:off x="4788024" y="980728"/>
            <a:ext cx="3240360" cy="2448272"/>
            <a:chOff x="4788024" y="980728"/>
            <a:chExt cx="3240360" cy="2448272"/>
          </a:xfrm>
          <a:solidFill>
            <a:schemeClr val="bg1"/>
          </a:solidFill>
        </p:grpSpPr>
        <p:sp>
          <p:nvSpPr>
            <p:cNvPr id="20" name="Afgeronde rechthoek 19"/>
            <p:cNvSpPr/>
            <p:nvPr/>
          </p:nvSpPr>
          <p:spPr>
            <a:xfrm>
              <a:off x="4788024" y="980728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7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533518" y="1052736"/>
              <a:ext cx="1826384" cy="2232248"/>
            </a:xfrm>
            <a:prstGeom prst="rect">
              <a:avLst/>
            </a:prstGeom>
            <a:grpFill/>
          </p:spPr>
        </p:pic>
      </p:grpSp>
      <p:grpSp>
        <p:nvGrpSpPr>
          <p:cNvPr id="4" name="Groep 27"/>
          <p:cNvGrpSpPr/>
          <p:nvPr/>
        </p:nvGrpSpPr>
        <p:grpSpPr>
          <a:xfrm>
            <a:off x="1043608" y="3789040"/>
            <a:ext cx="3240360" cy="2448272"/>
            <a:chOff x="1043608" y="3789040"/>
            <a:chExt cx="3240360" cy="2448272"/>
          </a:xfrm>
          <a:solidFill>
            <a:schemeClr val="bg1"/>
          </a:solidFill>
        </p:grpSpPr>
        <p:sp>
          <p:nvSpPr>
            <p:cNvPr id="21" name="Afgeronde rechthoek 20"/>
            <p:cNvSpPr/>
            <p:nvPr/>
          </p:nvSpPr>
          <p:spPr>
            <a:xfrm>
              <a:off x="1043608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1758946" y="3861048"/>
              <a:ext cx="1737678" cy="2232248"/>
            </a:xfrm>
            <a:prstGeom prst="rect">
              <a:avLst/>
            </a:prstGeom>
            <a:grpFill/>
          </p:spPr>
        </p:pic>
      </p:grpSp>
      <p:grpSp>
        <p:nvGrpSpPr>
          <p:cNvPr id="5" name="Groep 26"/>
          <p:cNvGrpSpPr/>
          <p:nvPr/>
        </p:nvGrpSpPr>
        <p:grpSpPr>
          <a:xfrm>
            <a:off x="4788024" y="3789040"/>
            <a:ext cx="3240360" cy="2448272"/>
            <a:chOff x="4788024" y="3789040"/>
            <a:chExt cx="3240360" cy="2448272"/>
          </a:xfrm>
          <a:solidFill>
            <a:schemeClr val="bg1"/>
          </a:solidFill>
        </p:grpSpPr>
        <p:sp>
          <p:nvSpPr>
            <p:cNvPr id="22" name="Afgeronde rechthoek 21"/>
            <p:cNvSpPr/>
            <p:nvPr/>
          </p:nvSpPr>
          <p:spPr>
            <a:xfrm>
              <a:off x="4788024" y="3789040"/>
              <a:ext cx="3240360" cy="2448272"/>
            </a:xfrm>
            <a:prstGeom prst="roundRect">
              <a:avLst/>
            </a:prstGeom>
            <a:grpFill/>
            <a:ln w="76200">
              <a:solidFill>
                <a:srgbClr val="9F5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5" name="Picture 3" descr="D:\milou\website\tekeningen - kleur\h\haai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5220072" y="3899933"/>
              <a:ext cx="2448272" cy="2154478"/>
            </a:xfrm>
            <a:prstGeom prst="rect">
              <a:avLst/>
            </a:prstGeom>
            <a:grp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429000"/>
            <a:ext cx="1176778" cy="1070603"/>
          </a:xfrm>
          <a:prstGeom prst="rect">
            <a:avLst/>
          </a:prstGeom>
        </p:spPr>
      </p:pic>
      <p:sp>
        <p:nvSpPr>
          <p:cNvPr id="23" name="PIJL-RECHTS 22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191</Words>
  <Application>Microsoft Office PowerPoint</Application>
  <PresentationFormat>Diavoorstelling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Milou</cp:lastModifiedBy>
  <cp:revision>40</cp:revision>
  <dcterms:created xsi:type="dcterms:W3CDTF">2016-05-02T13:46:17Z</dcterms:created>
  <dcterms:modified xsi:type="dcterms:W3CDTF">2021-08-29T10:59:32Z</dcterms:modified>
</cp:coreProperties>
</file>