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76" r:id="rId4"/>
    <p:sldId id="277" r:id="rId5"/>
    <p:sldId id="278" r:id="rId6"/>
    <p:sldId id="273" r:id="rId7"/>
    <p:sldId id="279" r:id="rId8"/>
    <p:sldId id="274" r:id="rId9"/>
    <p:sldId id="281" r:id="rId10"/>
    <p:sldId id="280" r:id="rId11"/>
    <p:sldId id="275" r:id="rId12"/>
    <p:sldId id="282" r:id="rId13"/>
    <p:sldId id="283" r:id="rId14"/>
    <p:sldId id="272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+BbxFskCpCeijLaJr52Cng" hashData="BFd430G2v3uzv54SoqZCZFV+EII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CCFF"/>
    <a:srgbClr val="9933FF"/>
    <a:srgbClr val="F3F0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230" autoAdjust="0"/>
    <p:restoredTop sz="94713" autoAdjust="0"/>
  </p:normalViewPr>
  <p:slideViewPr>
    <p:cSldViewPr>
      <p:cViewPr>
        <p:scale>
          <a:sx n="90" d="100"/>
          <a:sy n="90" d="100"/>
        </p:scale>
        <p:origin x="-114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156FD-8FDD-4022-B92E-5FEAF2A056BE}" type="datetimeFigureOut">
              <a:rPr lang="nl-NL" smtClean="0"/>
              <a:pPr/>
              <a:t>29-8-2021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86512-2859-4F5E-95CE-F2A0F2B76ED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1BB-3564-4113-A9F3-7565FE653466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410-8FA1-4CAF-AEC3-F3F781FADECB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410C-1C8B-48CF-BCC2-2282A2635526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E8A-2A0B-4FF3-B1CF-77D08AEC3727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C3938-173D-43BE-A50D-DCB7D78EE48C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0039-C4FE-4A7E-A312-65DF136640F3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45FF-60FC-4FE8-9AC3-FA4098723CAD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A05E-D11E-4C1C-ABD4-4626010F3432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F92C-F5DB-47C2-A8A8-7E0DB8751A58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5999-87B1-4084-A115-0397601AAAE0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F4BD-3CB0-484D-A425-75E6D7F4D323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9BEA8-AC1A-4691-B4A3-5F6478490E3A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audio2.wav"/><Relationship Id="rId7" Type="http://schemas.openxmlformats.org/officeDocument/2006/relationships/image" Target="../media/image1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3.png"/><Relationship Id="rId3" Type="http://schemas.openxmlformats.org/officeDocument/2006/relationships/audio" Target="../media/audio2.wav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audio1.wav"/><Relationship Id="rId7" Type="http://schemas.openxmlformats.org/officeDocument/2006/relationships/image" Target="../media/image30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971600" y="1844824"/>
            <a:ext cx="1944216" cy="3744416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683568" y="404664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rekenbegrippen</a:t>
            </a:r>
          </a:p>
          <a:p>
            <a:pPr algn="ctr"/>
            <a:r>
              <a:rPr lang="nl-NL" sz="3600" dirty="0" smtClean="0">
                <a:latin typeface="Comic Sans MS" pitchFamily="66" charset="0"/>
              </a:rPr>
              <a:t>eten en drinken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Afgeronde rechthoek 16"/>
          <p:cNvSpPr/>
          <p:nvPr/>
        </p:nvSpPr>
        <p:spPr>
          <a:xfrm>
            <a:off x="3419872" y="1844824"/>
            <a:ext cx="1944216" cy="3744416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7" name="Picture 3" descr="D:\milou\website\tekeningen - kleur\thema's\fantasie\piraten\schatkaart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084168" y="2639627"/>
            <a:ext cx="1793875" cy="2178276"/>
          </a:xfrm>
          <a:prstGeom prst="rect">
            <a:avLst/>
          </a:prstGeom>
          <a:noFill/>
        </p:spPr>
      </p:pic>
      <p:pic>
        <p:nvPicPr>
          <p:cNvPr id="19" name="Picture 3" descr="D:\milou\website\tekeningen - kleur\thema's\fantasie\piraten\schatkaart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403648" y="3515886"/>
            <a:ext cx="1062233" cy="1289854"/>
          </a:xfrm>
          <a:prstGeom prst="rect">
            <a:avLst/>
          </a:prstGeom>
          <a:noFill/>
        </p:spPr>
      </p:pic>
      <p:sp>
        <p:nvSpPr>
          <p:cNvPr id="20" name="Afgeronde rechthoek 19"/>
          <p:cNvSpPr/>
          <p:nvPr/>
        </p:nvSpPr>
        <p:spPr>
          <a:xfrm>
            <a:off x="6012160" y="1844824"/>
            <a:ext cx="1944216" cy="3744416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1" name="Picture 3" descr="D:\milou\website\tekeningen - kleur\thema's\fantasie\piraten\schatkaart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748532" y="3177219"/>
            <a:ext cx="1323534" cy="1607148"/>
          </a:xfrm>
          <a:prstGeom prst="rect">
            <a:avLst/>
          </a:prstGeom>
          <a:noFill/>
        </p:spPr>
      </p:pic>
      <p:sp>
        <p:nvSpPr>
          <p:cNvPr id="11" name="PIJL-RECHTS 1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26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smalst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71934" y="3173691"/>
              <a:ext cx="1268058" cy="1041127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28596" y="3173691"/>
              <a:ext cx="2357454" cy="1041127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659474" y="3173691"/>
              <a:ext cx="1913053" cy="1041127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03848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743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van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klein</a:t>
            </a:r>
            <a:r>
              <a:rPr lang="nl-NL" dirty="0" smtClean="0">
                <a:latin typeface="Comic Sans MS" pitchFamily="66" charset="0"/>
              </a:rPr>
              <a:t> naar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groot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40" name="Groep 39"/>
          <p:cNvGrpSpPr/>
          <p:nvPr/>
        </p:nvGrpSpPr>
        <p:grpSpPr>
          <a:xfrm>
            <a:off x="323528" y="1700808"/>
            <a:ext cx="4032448" cy="1872208"/>
            <a:chOff x="323528" y="1700808"/>
            <a:chExt cx="4032448" cy="1872208"/>
          </a:xfrm>
        </p:grpSpPr>
        <p:sp>
          <p:nvSpPr>
            <p:cNvPr id="4" name="Afgeronde rechthoek 3"/>
            <p:cNvSpPr/>
            <p:nvPr/>
          </p:nvSpPr>
          <p:spPr>
            <a:xfrm>
              <a:off x="323528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30390" y="2775806"/>
              <a:ext cx="378363" cy="547154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224421" y="2564904"/>
              <a:ext cx="524204" cy="758056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2130345" y="2348880"/>
              <a:ext cx="673587" cy="974080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3238351" y="2204864"/>
              <a:ext cx="773175" cy="1118096"/>
            </a:xfrm>
            <a:prstGeom prst="rect">
              <a:avLst/>
            </a:prstGeom>
            <a:noFill/>
          </p:spPr>
        </p:pic>
      </p:grpSp>
      <p:grpSp>
        <p:nvGrpSpPr>
          <p:cNvPr id="42" name="Groep 41"/>
          <p:cNvGrpSpPr/>
          <p:nvPr/>
        </p:nvGrpSpPr>
        <p:grpSpPr>
          <a:xfrm>
            <a:off x="4716016" y="3933056"/>
            <a:ext cx="4032448" cy="1872208"/>
            <a:chOff x="4716016" y="3933056"/>
            <a:chExt cx="4032448" cy="1872208"/>
          </a:xfrm>
        </p:grpSpPr>
        <p:sp>
          <p:nvSpPr>
            <p:cNvPr id="20" name="Afgeronde rechthoek 19"/>
            <p:cNvSpPr/>
            <p:nvPr/>
          </p:nvSpPr>
          <p:spPr>
            <a:xfrm>
              <a:off x="4716016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6932674" y="4365104"/>
              <a:ext cx="773175" cy="1118096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5043923" y="4509120"/>
              <a:ext cx="673587" cy="974080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6027223" y="4725144"/>
              <a:ext cx="524204" cy="758056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019222" y="4941168"/>
              <a:ext cx="378363" cy="547154"/>
            </a:xfrm>
            <a:prstGeom prst="rect">
              <a:avLst/>
            </a:prstGeom>
            <a:noFill/>
          </p:spPr>
        </p:pic>
      </p:grpSp>
      <p:grpSp>
        <p:nvGrpSpPr>
          <p:cNvPr id="43" name="Groep 42"/>
          <p:cNvGrpSpPr/>
          <p:nvPr/>
        </p:nvGrpSpPr>
        <p:grpSpPr>
          <a:xfrm>
            <a:off x="323528" y="3933056"/>
            <a:ext cx="4032448" cy="1872208"/>
            <a:chOff x="323528" y="3933056"/>
            <a:chExt cx="4032448" cy="1872208"/>
          </a:xfrm>
        </p:grpSpPr>
        <p:sp>
          <p:nvSpPr>
            <p:cNvPr id="18" name="Afgeronde rechthoek 17"/>
            <p:cNvSpPr/>
            <p:nvPr/>
          </p:nvSpPr>
          <p:spPr>
            <a:xfrm>
              <a:off x="323528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595970" y="4365104"/>
              <a:ext cx="773175" cy="1118096"/>
            </a:xfrm>
            <a:prstGeom prst="rect">
              <a:avLst/>
            </a:prstGeom>
            <a:noFill/>
          </p:spPr>
        </p:pic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1731555" y="4509120"/>
              <a:ext cx="673587" cy="974080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2858871" y="4725144"/>
              <a:ext cx="524204" cy="758056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98742" y="4941168"/>
              <a:ext cx="378363" cy="547154"/>
            </a:xfrm>
            <a:prstGeom prst="rect">
              <a:avLst/>
            </a:prstGeom>
            <a:noFill/>
          </p:spPr>
        </p:pic>
      </p:grpSp>
      <p:grpSp>
        <p:nvGrpSpPr>
          <p:cNvPr id="41" name="Groep 40"/>
          <p:cNvGrpSpPr/>
          <p:nvPr/>
        </p:nvGrpSpPr>
        <p:grpSpPr>
          <a:xfrm>
            <a:off x="4716016" y="1700808"/>
            <a:ext cx="4032448" cy="1872208"/>
            <a:chOff x="4716016" y="1700808"/>
            <a:chExt cx="4032448" cy="1872208"/>
          </a:xfrm>
        </p:grpSpPr>
        <p:sp>
          <p:nvSpPr>
            <p:cNvPr id="19" name="Afgeronde rechthoek 18"/>
            <p:cNvSpPr/>
            <p:nvPr/>
          </p:nvSpPr>
          <p:spPr>
            <a:xfrm>
              <a:off x="4716016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5780546" y="2132856"/>
              <a:ext cx="773175" cy="1118096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7780227" y="2276872"/>
              <a:ext cx="673587" cy="974080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6891319" y="2492896"/>
              <a:ext cx="524204" cy="758056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66894" y="2636912"/>
              <a:ext cx="378363" cy="547154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1196752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3" name="Groep 41"/>
          <p:cNvGrpSpPr/>
          <p:nvPr/>
        </p:nvGrpSpPr>
        <p:grpSpPr>
          <a:xfrm>
            <a:off x="4716016" y="3933056"/>
            <a:ext cx="4032448" cy="1872208"/>
            <a:chOff x="4716016" y="3933056"/>
            <a:chExt cx="4032448" cy="1872208"/>
          </a:xfrm>
        </p:grpSpPr>
        <p:sp>
          <p:nvSpPr>
            <p:cNvPr id="20" name="Afgeronde rechthoek 19"/>
            <p:cNvSpPr/>
            <p:nvPr/>
          </p:nvSpPr>
          <p:spPr>
            <a:xfrm>
              <a:off x="4716016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97884" y="4725144"/>
              <a:ext cx="440759" cy="785455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053668" y="4500570"/>
              <a:ext cx="440759" cy="1010029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5989772" y="4071942"/>
              <a:ext cx="440759" cy="1438657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7933988" y="4286256"/>
              <a:ext cx="440759" cy="1224343"/>
            </a:xfrm>
            <a:prstGeom prst="rect">
              <a:avLst/>
            </a:prstGeom>
            <a:noFill/>
          </p:spPr>
        </p:pic>
      </p:grpSp>
      <p:grpSp>
        <p:nvGrpSpPr>
          <p:cNvPr id="5" name="Groep 42"/>
          <p:cNvGrpSpPr/>
          <p:nvPr/>
        </p:nvGrpSpPr>
        <p:grpSpPr>
          <a:xfrm>
            <a:off x="323528" y="3933056"/>
            <a:ext cx="4032448" cy="1872208"/>
            <a:chOff x="323528" y="3933056"/>
            <a:chExt cx="4032448" cy="1872208"/>
          </a:xfrm>
        </p:grpSpPr>
        <p:sp>
          <p:nvSpPr>
            <p:cNvPr id="18" name="Afgeronde rechthoek 17"/>
            <p:cNvSpPr/>
            <p:nvPr/>
          </p:nvSpPr>
          <p:spPr>
            <a:xfrm>
              <a:off x="323528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553228" y="4071942"/>
              <a:ext cx="440759" cy="1438657"/>
            </a:xfrm>
            <a:prstGeom prst="rect">
              <a:avLst/>
            </a:prstGeom>
            <a:noFill/>
          </p:spPr>
        </p:pic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1489332" y="4214818"/>
              <a:ext cx="440759" cy="1295781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9" cstate="print"/>
            <a:stretch>
              <a:fillRect/>
            </a:stretch>
          </p:blipFill>
          <p:spPr bwMode="auto">
            <a:xfrm>
              <a:off x="2461380" y="4357695"/>
              <a:ext cx="440759" cy="1159538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69492" y="4731777"/>
              <a:ext cx="440759" cy="785455"/>
            </a:xfrm>
            <a:prstGeom prst="rect">
              <a:avLst/>
            </a:prstGeom>
            <a:noFill/>
          </p:spPr>
        </p:pic>
      </p:grpSp>
      <p:grpSp>
        <p:nvGrpSpPr>
          <p:cNvPr id="6" name="Groep 40"/>
          <p:cNvGrpSpPr/>
          <p:nvPr/>
        </p:nvGrpSpPr>
        <p:grpSpPr>
          <a:xfrm>
            <a:off x="4716016" y="1700808"/>
            <a:ext cx="4032448" cy="1872208"/>
            <a:chOff x="4716016" y="1700808"/>
            <a:chExt cx="4032448" cy="1872208"/>
          </a:xfrm>
        </p:grpSpPr>
        <p:sp>
          <p:nvSpPr>
            <p:cNvPr id="19" name="Afgeronde rechthoek 18"/>
            <p:cNvSpPr/>
            <p:nvPr/>
          </p:nvSpPr>
          <p:spPr>
            <a:xfrm>
              <a:off x="4716016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0" cstate="print"/>
            <a:stretch>
              <a:fillRect/>
            </a:stretch>
          </p:blipFill>
          <p:spPr bwMode="auto">
            <a:xfrm>
              <a:off x="6025836" y="2285992"/>
              <a:ext cx="440759" cy="992359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1" cstate="print"/>
            <a:stretch>
              <a:fillRect/>
            </a:stretch>
          </p:blipFill>
          <p:spPr bwMode="auto">
            <a:xfrm>
              <a:off x="7970052" y="1857364"/>
              <a:ext cx="440759" cy="1420987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2" cstate="print"/>
            <a:stretch>
              <a:fillRect/>
            </a:stretch>
          </p:blipFill>
          <p:spPr bwMode="auto">
            <a:xfrm>
              <a:off x="7033948" y="2071678"/>
              <a:ext cx="440759" cy="1206673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125676" y="2492896"/>
              <a:ext cx="440759" cy="785455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4427984" y="1052736"/>
            <a:ext cx="1248786" cy="1136114"/>
          </a:xfrm>
          <a:prstGeom prst="rect">
            <a:avLst/>
          </a:prstGeom>
        </p:spPr>
      </p:pic>
      <p:sp>
        <p:nvSpPr>
          <p:cNvPr id="40" name="Tekstvak 39"/>
          <p:cNvSpPr txBox="1"/>
          <p:nvPr/>
        </p:nvSpPr>
        <p:spPr>
          <a:xfrm>
            <a:off x="3131840" y="692696"/>
            <a:ext cx="3549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van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kort</a:t>
            </a:r>
            <a:r>
              <a:rPr lang="nl-NL" dirty="0" smtClean="0">
                <a:latin typeface="Comic Sans MS" pitchFamily="66" charset="0"/>
              </a:rPr>
              <a:t> naar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lang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41" name="Rechthoek 40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Rechthoek 41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3" name="Rechthoek 42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44" name="Groep 39"/>
          <p:cNvGrpSpPr/>
          <p:nvPr/>
        </p:nvGrpSpPr>
        <p:grpSpPr>
          <a:xfrm>
            <a:off x="323528" y="1700808"/>
            <a:ext cx="4032448" cy="1872208"/>
            <a:chOff x="323528" y="1700808"/>
            <a:chExt cx="4032448" cy="1872208"/>
          </a:xfrm>
        </p:grpSpPr>
        <p:sp>
          <p:nvSpPr>
            <p:cNvPr id="45" name="Afgeronde rechthoek 44"/>
            <p:cNvSpPr/>
            <p:nvPr/>
          </p:nvSpPr>
          <p:spPr>
            <a:xfrm>
              <a:off x="323528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0" cstate="print"/>
            <a:stretch>
              <a:fillRect/>
            </a:stretch>
          </p:blipFill>
          <p:spPr bwMode="auto">
            <a:xfrm>
              <a:off x="589172" y="2285992"/>
              <a:ext cx="440759" cy="992359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97284" y="2492896"/>
              <a:ext cx="440759" cy="785455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4" cstate="print"/>
            <a:stretch>
              <a:fillRect/>
            </a:stretch>
          </p:blipFill>
          <p:spPr bwMode="auto">
            <a:xfrm>
              <a:off x="2605396" y="2000240"/>
              <a:ext cx="440759" cy="1278111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1" cstate="print"/>
            <a:stretch>
              <a:fillRect/>
            </a:stretch>
          </p:blipFill>
          <p:spPr bwMode="auto">
            <a:xfrm>
              <a:off x="3541500" y="1857364"/>
              <a:ext cx="440759" cy="1420987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39"/>
          <p:cNvGrpSpPr/>
          <p:nvPr/>
        </p:nvGrpSpPr>
        <p:grpSpPr>
          <a:xfrm>
            <a:off x="395536" y="1556792"/>
            <a:ext cx="8208912" cy="1152128"/>
            <a:chOff x="323528" y="1700808"/>
            <a:chExt cx="4032448" cy="1872208"/>
          </a:xfrm>
        </p:grpSpPr>
        <p:sp>
          <p:nvSpPr>
            <p:cNvPr id="4" name="Afgeronde rechthoek 3"/>
            <p:cNvSpPr/>
            <p:nvPr/>
          </p:nvSpPr>
          <p:spPr>
            <a:xfrm>
              <a:off x="323528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80137" y="1957064"/>
              <a:ext cx="954642" cy="1264398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638185" y="1957064"/>
              <a:ext cx="357644" cy="1264400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2304940" y="1957064"/>
              <a:ext cx="559539" cy="1264398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3217341" y="1975540"/>
              <a:ext cx="813866" cy="1264398"/>
            </a:xfrm>
            <a:prstGeom prst="rect">
              <a:avLst/>
            </a:prstGeom>
            <a:noFill/>
          </p:spPr>
        </p:pic>
      </p:grpSp>
      <p:grpSp>
        <p:nvGrpSpPr>
          <p:cNvPr id="5" name="Groep 42"/>
          <p:cNvGrpSpPr/>
          <p:nvPr/>
        </p:nvGrpSpPr>
        <p:grpSpPr>
          <a:xfrm>
            <a:off x="323528" y="4869157"/>
            <a:ext cx="8352928" cy="1224135"/>
            <a:chOff x="323528" y="3933056"/>
            <a:chExt cx="4032448" cy="1872208"/>
          </a:xfrm>
        </p:grpSpPr>
        <p:sp>
          <p:nvSpPr>
            <p:cNvPr id="18" name="Afgeronde rechthoek 17"/>
            <p:cNvSpPr/>
            <p:nvPr/>
          </p:nvSpPr>
          <p:spPr>
            <a:xfrm>
              <a:off x="323528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01628" y="4246543"/>
              <a:ext cx="703780" cy="1190023"/>
            </a:xfrm>
            <a:prstGeom prst="rect">
              <a:avLst/>
            </a:prstGeom>
            <a:noFill/>
          </p:spPr>
        </p:pic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581285" y="4246544"/>
              <a:ext cx="931179" cy="1190023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2822850" y="4243400"/>
              <a:ext cx="350652" cy="1190023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3486914" y="4246544"/>
              <a:ext cx="549892" cy="1190023"/>
            </a:xfrm>
            <a:prstGeom prst="rect">
              <a:avLst/>
            </a:prstGeom>
            <a:noFill/>
          </p:spPr>
        </p:pic>
      </p:grpSp>
      <p:grpSp>
        <p:nvGrpSpPr>
          <p:cNvPr id="6" name="Groep 40"/>
          <p:cNvGrpSpPr/>
          <p:nvPr/>
        </p:nvGrpSpPr>
        <p:grpSpPr>
          <a:xfrm>
            <a:off x="395536" y="3212976"/>
            <a:ext cx="8208912" cy="1152128"/>
            <a:chOff x="4716016" y="1700808"/>
            <a:chExt cx="4032448" cy="1872208"/>
          </a:xfrm>
        </p:grpSpPr>
        <p:sp>
          <p:nvSpPr>
            <p:cNvPr id="19" name="Afgeronde rechthoek 18"/>
            <p:cNvSpPr/>
            <p:nvPr/>
          </p:nvSpPr>
          <p:spPr>
            <a:xfrm>
              <a:off x="4716016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5714842" y="1935760"/>
              <a:ext cx="559539" cy="1264398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7539644" y="1975540"/>
              <a:ext cx="884050" cy="1264398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521966" y="1935760"/>
              <a:ext cx="701029" cy="1264398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4963622" y="1975540"/>
              <a:ext cx="400296" cy="1264398"/>
            </a:xfrm>
            <a:prstGeom prst="rect">
              <a:avLst/>
            </a:prstGeom>
            <a:noFill/>
          </p:spPr>
        </p:pic>
      </p:grpSp>
      <p:sp>
        <p:nvSpPr>
          <p:cNvPr id="46" name="Tekstvak 45"/>
          <p:cNvSpPr txBox="1"/>
          <p:nvPr/>
        </p:nvSpPr>
        <p:spPr>
          <a:xfrm>
            <a:off x="3131840" y="692696"/>
            <a:ext cx="3768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van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smal</a:t>
            </a:r>
            <a:r>
              <a:rPr lang="nl-NL" dirty="0" smtClean="0">
                <a:latin typeface="Comic Sans MS" pitchFamily="66" charset="0"/>
              </a:rPr>
              <a:t> naar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breed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47" name="Rechthoek 46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Rechthoek 4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Rechthoek 4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278092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E:\milou\website\tekeningen - kleur\thema's\eten en drinken\pe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4357694"/>
            <a:ext cx="1327937" cy="1919509"/>
          </a:xfrm>
          <a:prstGeom prst="rect">
            <a:avLst/>
          </a:prstGeom>
          <a:noFill/>
        </p:spPr>
      </p:pic>
      <p:pic>
        <p:nvPicPr>
          <p:cNvPr id="1027" name="Picture 3" descr="E:\milou\website\tekeningen - kleur\thema's\eten en drinken\pizza 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857232"/>
            <a:ext cx="2175886" cy="1486036"/>
          </a:xfrm>
          <a:prstGeom prst="rect">
            <a:avLst/>
          </a:prstGeom>
          <a:noFill/>
        </p:spPr>
      </p:pic>
      <p:pic>
        <p:nvPicPr>
          <p:cNvPr id="1028" name="Picture 4" descr="E:\milou\website\tekeningen - kleur\thema's\eten en drinken\banaan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488" y="214290"/>
            <a:ext cx="1151634" cy="2000264"/>
          </a:xfrm>
          <a:prstGeom prst="rect">
            <a:avLst/>
          </a:prstGeom>
          <a:noFill/>
        </p:spPr>
      </p:pic>
      <p:pic>
        <p:nvPicPr>
          <p:cNvPr id="1029" name="Picture 5" descr="E:\milou\website\tekeningen - kleur\thema's\eten en drinken\boterha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4876" y="857232"/>
            <a:ext cx="1359810" cy="1650864"/>
          </a:xfrm>
          <a:prstGeom prst="rect">
            <a:avLst/>
          </a:prstGeom>
          <a:noFill/>
        </p:spPr>
      </p:pic>
      <p:pic>
        <p:nvPicPr>
          <p:cNvPr id="1030" name="Picture 6" descr="E:\milou\website\tekeningen - kleur\thema's\eten en drinken\donut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16" y="285728"/>
            <a:ext cx="1876213" cy="1365044"/>
          </a:xfrm>
          <a:prstGeom prst="rect">
            <a:avLst/>
          </a:prstGeom>
          <a:noFill/>
        </p:spPr>
      </p:pic>
      <p:pic>
        <p:nvPicPr>
          <p:cNvPr id="1031" name="Picture 7" descr="E:\milou\website\tekeningen - kleur\thema's\eten en drinken\hamburger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43702" y="3929066"/>
            <a:ext cx="1685776" cy="1369899"/>
          </a:xfrm>
          <a:prstGeom prst="rect">
            <a:avLst/>
          </a:prstGeom>
          <a:noFill/>
        </p:spPr>
      </p:pic>
      <p:pic>
        <p:nvPicPr>
          <p:cNvPr id="1032" name="Picture 8" descr="E:\milou\website\tekeningen - kleur\thema's\eten en drinken\ijs 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7158" y="4500570"/>
            <a:ext cx="1194943" cy="2130694"/>
          </a:xfrm>
          <a:prstGeom prst="rect">
            <a:avLst/>
          </a:prstGeom>
          <a:noFill/>
        </p:spPr>
      </p:pic>
      <p:pic>
        <p:nvPicPr>
          <p:cNvPr id="1033" name="Picture 9" descr="E:\milou\website\tekeningen - kleur\thema's\eten en drinken\jam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357422" y="4000504"/>
            <a:ext cx="1428760" cy="197647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238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grootst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6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57493" y="2924944"/>
              <a:ext cx="1091662" cy="1318642"/>
            </a:xfrm>
            <a:prstGeom prst="rect">
              <a:avLst/>
            </a:prstGeom>
            <a:noFill/>
          </p:spPr>
        </p:pic>
      </p:grpSp>
      <p:grpSp>
        <p:nvGrpSpPr>
          <p:cNvPr id="35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581835" y="2420888"/>
              <a:ext cx="2026848" cy="2448272"/>
            </a:xfrm>
            <a:prstGeom prst="rect">
              <a:avLst/>
            </a:prstGeom>
            <a:noFill/>
          </p:spPr>
        </p:pic>
      </p:grpSp>
      <p:grpSp>
        <p:nvGrpSpPr>
          <p:cNvPr id="37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7028939" y="2780928"/>
              <a:ext cx="1430716" cy="1728192"/>
            </a:xfrm>
            <a:prstGeom prst="rect">
              <a:avLst/>
            </a:prstGeom>
            <a:noFill/>
          </p:spPr>
        </p:pic>
      </p:grp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51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kleinst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3691616" y="2928934"/>
              <a:ext cx="1788521" cy="1428760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357158" y="2655966"/>
              <a:ext cx="2365817" cy="1889933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7154485" y="3223858"/>
              <a:ext cx="1060853" cy="847462"/>
            </a:xfrm>
            <a:prstGeom prst="rect">
              <a:avLst/>
            </a:prstGeom>
            <a:noFill/>
          </p:spPr>
        </p:pic>
      </p:grp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28184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51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kleinst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3995936" y="3050671"/>
              <a:ext cx="1214777" cy="1067187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67544" y="2654321"/>
              <a:ext cx="2255431" cy="1981406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948264" y="2945705"/>
              <a:ext cx="1592067" cy="1398638"/>
            </a:xfrm>
            <a:prstGeom prst="rect">
              <a:avLst/>
            </a:prstGeom>
            <a:noFill/>
          </p:spPr>
        </p:pic>
      </p:grp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03848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076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langst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79912" y="2214554"/>
              <a:ext cx="1636365" cy="3000396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58016" y="2500306"/>
              <a:ext cx="1636364" cy="2357454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03848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0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21" name="Afgeronde rechthoek 20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5576" y="2853136"/>
              <a:ext cx="1636365" cy="18000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19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kortst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003215" y="2928934"/>
              <a:ext cx="1036708" cy="1651994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0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21" name="Afgeronde rechthoek 20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151748" y="2285992"/>
              <a:ext cx="1036708" cy="2928958"/>
            </a:xfrm>
            <a:prstGeom prst="rect">
              <a:avLst/>
            </a:prstGeom>
            <a:noFill/>
          </p:spPr>
        </p:pic>
      </p:grpSp>
      <p:grpSp>
        <p:nvGrpSpPr>
          <p:cNvPr id="26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7" name="Afgeronde rechthoek 26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7176084" y="2714620"/>
              <a:ext cx="1036708" cy="214314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076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langst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19500" y="2852936"/>
              <a:ext cx="1301204" cy="1800000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923156" y="2643182"/>
              <a:ext cx="1301204" cy="2286016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971828" y="2357430"/>
              <a:ext cx="1301204" cy="2786082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28184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291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breedst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00496" y="3063533"/>
              <a:ext cx="1214446" cy="1222723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28596" y="3063533"/>
              <a:ext cx="2286016" cy="1222723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751166" y="3071810"/>
              <a:ext cx="1678486" cy="122162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26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smalst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3732000" y="3000372"/>
              <a:ext cx="1680000" cy="1365000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500034" y="2992694"/>
              <a:ext cx="2214578" cy="1365000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7000892" y="3064132"/>
              <a:ext cx="1143008" cy="1365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28184" y="1268760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114</Words>
  <Application>Microsoft Office PowerPoint</Application>
  <PresentationFormat>Diavoorstelling (4:3)</PresentationFormat>
  <Paragraphs>29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66</cp:revision>
  <dcterms:created xsi:type="dcterms:W3CDTF">2016-05-02T06:25:55Z</dcterms:created>
  <dcterms:modified xsi:type="dcterms:W3CDTF">2021-08-29T09:45:06Z</dcterms:modified>
</cp:coreProperties>
</file>