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76" r:id="rId4"/>
    <p:sldId id="277" r:id="rId5"/>
    <p:sldId id="278" r:id="rId6"/>
    <p:sldId id="273" r:id="rId7"/>
    <p:sldId id="279" r:id="rId8"/>
    <p:sldId id="274" r:id="rId9"/>
    <p:sldId id="281" r:id="rId10"/>
    <p:sldId id="280" r:id="rId11"/>
    <p:sldId id="275" r:id="rId12"/>
    <p:sldId id="282" r:id="rId13"/>
    <p:sldId id="283" r:id="rId14"/>
    <p:sldId id="272" r:id="rId15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Full" cryptAlgorithmClass="hash" cryptAlgorithmType="typeAny" cryptAlgorithmSid="4" spinCount="50000" saltData="+BbxFskCpCeijLaJr52Cng" hashData="BFd430G2v3uzv54SoqZCZFV+EII" cryptProvider="" algIdExt="0" algIdExtSource="" cryptProviderTypeExt="0" cryptProviderTypeExtSource="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CC"/>
    <a:srgbClr val="FFCCFF"/>
    <a:srgbClr val="9933FF"/>
    <a:srgbClr val="F3F0F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vertBarState="maximized">
    <p:restoredLeft sz="15230" autoAdjust="0"/>
    <p:restoredTop sz="94713" autoAdjust="0"/>
  </p:normalViewPr>
  <p:slideViewPr>
    <p:cSldViewPr>
      <p:cViewPr>
        <p:scale>
          <a:sx n="90" d="100"/>
          <a:sy n="90" d="100"/>
        </p:scale>
        <p:origin x="-114" y="-3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7156FD-8FDD-4022-B92E-5FEAF2A056BE}" type="datetimeFigureOut">
              <a:rPr lang="nl-NL" smtClean="0"/>
              <a:pPr/>
              <a:t>29-8-2021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386512-2859-4F5E-95CE-F2A0F2B76ED6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4D1BB-3564-4113-A9F3-7565FE653466}" type="datetime1">
              <a:rPr lang="nl-NL" smtClean="0"/>
              <a:pPr/>
              <a:t>29-8-2021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36D4E-E72A-46B6-89E1-C31707104C9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EB410-8FA1-4CAF-AEC3-F3F781FADECB}" type="datetime1">
              <a:rPr lang="nl-NL" smtClean="0"/>
              <a:pPr/>
              <a:t>29-8-2021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36D4E-E72A-46B6-89E1-C31707104C9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3410C-1C8B-48CF-BCC2-2282A2635526}" type="datetime1">
              <a:rPr lang="nl-NL" smtClean="0"/>
              <a:pPr/>
              <a:t>29-8-2021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36D4E-E72A-46B6-89E1-C31707104C9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30E8A-2A0B-4FF3-B1CF-77D08AEC3727}" type="datetime1">
              <a:rPr lang="nl-NL" smtClean="0"/>
              <a:pPr/>
              <a:t>29-8-2021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36D4E-E72A-46B6-89E1-C31707104C9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C3938-173D-43BE-A50D-DCB7D78EE48C}" type="datetime1">
              <a:rPr lang="nl-NL" smtClean="0"/>
              <a:pPr/>
              <a:t>29-8-2021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36D4E-E72A-46B6-89E1-C31707104C9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80039-C4FE-4A7E-A312-65DF136640F3}" type="datetime1">
              <a:rPr lang="nl-NL" smtClean="0"/>
              <a:pPr/>
              <a:t>29-8-2021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36D4E-E72A-46B6-89E1-C31707104C9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345FF-60FC-4FE8-9AC3-FA4098723CAD}" type="datetime1">
              <a:rPr lang="nl-NL" smtClean="0"/>
              <a:pPr/>
              <a:t>29-8-2021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36D4E-E72A-46B6-89E1-C31707104C9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9A05E-D11E-4C1C-ABD4-4626010F3432}" type="datetime1">
              <a:rPr lang="nl-NL" smtClean="0"/>
              <a:pPr/>
              <a:t>29-8-2021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36D4E-E72A-46B6-89E1-C31707104C9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9F92C-F5DB-47C2-A8A8-7E0DB8751A58}" type="datetime1">
              <a:rPr lang="nl-NL" smtClean="0"/>
              <a:pPr/>
              <a:t>29-8-2021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36D4E-E72A-46B6-89E1-C31707104C9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15999-87B1-4084-A115-0397601AAAE0}" type="datetime1">
              <a:rPr lang="nl-NL" smtClean="0"/>
              <a:pPr/>
              <a:t>29-8-2021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36D4E-E72A-46B6-89E1-C31707104C9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BF4BD-3CB0-484D-A425-75E6D7F4D323}" type="datetime1">
              <a:rPr lang="nl-NL" smtClean="0"/>
              <a:pPr/>
              <a:t>29-8-2021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36D4E-E72A-46B6-89E1-C31707104C9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29BEA8-AC1A-4691-B4A3-5F6478490E3A}" type="datetime1">
              <a:rPr lang="nl-NL" smtClean="0"/>
              <a:pPr/>
              <a:t>29-8-2021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736D4E-E72A-46B6-89E1-C31707104C9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12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audio" Target="../media/audio2.wav"/><Relationship Id="rId7" Type="http://schemas.openxmlformats.org/officeDocument/2006/relationships/image" Target="../media/image16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13" Type="http://schemas.openxmlformats.org/officeDocument/2006/relationships/image" Target="../media/image3.png"/><Relationship Id="rId3" Type="http://schemas.openxmlformats.org/officeDocument/2006/relationships/audio" Target="../media/audio2.wav"/><Relationship Id="rId7" Type="http://schemas.openxmlformats.org/officeDocument/2006/relationships/image" Target="../media/image20.png"/><Relationship Id="rId12" Type="http://schemas.openxmlformats.org/officeDocument/2006/relationships/image" Target="../media/image25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11" Type="http://schemas.openxmlformats.org/officeDocument/2006/relationships/image" Target="../media/image24.png"/><Relationship Id="rId5" Type="http://schemas.openxmlformats.org/officeDocument/2006/relationships/image" Target="../media/image18.png"/><Relationship Id="rId10" Type="http://schemas.openxmlformats.org/officeDocument/2006/relationships/image" Target="../media/image23.png"/><Relationship Id="rId4" Type="http://schemas.openxmlformats.org/officeDocument/2006/relationships/image" Target="../media/image17.png"/><Relationship Id="rId9" Type="http://schemas.openxmlformats.org/officeDocument/2006/relationships/image" Target="../media/image22.png"/><Relationship Id="rId14" Type="http://schemas.openxmlformats.org/officeDocument/2006/relationships/image" Target="../media/image26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audio" Target="../media/audio1.wav"/><Relationship Id="rId7" Type="http://schemas.openxmlformats.org/officeDocument/2006/relationships/image" Target="../media/image30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9.png"/><Relationship Id="rId5" Type="http://schemas.openxmlformats.org/officeDocument/2006/relationships/image" Target="../media/image28.png"/><Relationship Id="rId4" Type="http://schemas.openxmlformats.org/officeDocument/2006/relationships/image" Target="../media/image27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png"/><Relationship Id="rId3" Type="http://schemas.openxmlformats.org/officeDocument/2006/relationships/image" Target="../media/image32.png"/><Relationship Id="rId7" Type="http://schemas.openxmlformats.org/officeDocument/2006/relationships/image" Target="../media/image36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5.png"/><Relationship Id="rId5" Type="http://schemas.openxmlformats.org/officeDocument/2006/relationships/image" Target="../media/image34.png"/><Relationship Id="rId4" Type="http://schemas.openxmlformats.org/officeDocument/2006/relationships/image" Target="../media/image33.png"/><Relationship Id="rId9" Type="http://schemas.openxmlformats.org/officeDocument/2006/relationships/image" Target="../media/image3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fgeronde rechthoek 3"/>
          <p:cNvSpPr/>
          <p:nvPr/>
        </p:nvSpPr>
        <p:spPr>
          <a:xfrm>
            <a:off x="971600" y="1844824"/>
            <a:ext cx="1944216" cy="3744416"/>
          </a:xfrm>
          <a:prstGeom prst="roundRect">
            <a:avLst/>
          </a:prstGeom>
          <a:noFill/>
          <a:ln w="1016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" name="Tekstvak 8"/>
          <p:cNvSpPr txBox="1"/>
          <p:nvPr/>
        </p:nvSpPr>
        <p:spPr>
          <a:xfrm>
            <a:off x="683568" y="404664"/>
            <a:ext cx="77048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3600" dirty="0" smtClean="0">
                <a:latin typeface="Comic Sans MS" pitchFamily="66" charset="0"/>
              </a:rPr>
              <a:t>Digibordles rekenbegrippen</a:t>
            </a:r>
          </a:p>
          <a:p>
            <a:pPr algn="ctr"/>
            <a:r>
              <a:rPr lang="nl-NL" sz="3600" dirty="0" smtClean="0">
                <a:latin typeface="Comic Sans MS" pitchFamily="66" charset="0"/>
              </a:rPr>
              <a:t>eten en drinken</a:t>
            </a:r>
            <a:endParaRPr lang="nl-NL" sz="3600" dirty="0">
              <a:latin typeface="Comic Sans MS" pitchFamily="66" charset="0"/>
            </a:endParaRPr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7" name="Afgeronde rechthoek 16"/>
          <p:cNvSpPr/>
          <p:nvPr/>
        </p:nvSpPr>
        <p:spPr>
          <a:xfrm>
            <a:off x="3419872" y="1844824"/>
            <a:ext cx="1944216" cy="3744416"/>
          </a:xfrm>
          <a:prstGeom prst="roundRect">
            <a:avLst/>
          </a:prstGeom>
          <a:noFill/>
          <a:ln w="1016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027" name="Picture 3" descr="D:\milou\website\tekeningen - kleur\thema's\fantasie\piraten\schatkaart.png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6084168" y="2639627"/>
            <a:ext cx="1793875" cy="2178276"/>
          </a:xfrm>
          <a:prstGeom prst="rect">
            <a:avLst/>
          </a:prstGeom>
          <a:noFill/>
        </p:spPr>
      </p:pic>
      <p:pic>
        <p:nvPicPr>
          <p:cNvPr id="19" name="Picture 3" descr="D:\milou\website\tekeningen - kleur\thema's\fantasie\piraten\schatkaart.png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1403648" y="3515886"/>
            <a:ext cx="1062233" cy="1289854"/>
          </a:xfrm>
          <a:prstGeom prst="rect">
            <a:avLst/>
          </a:prstGeom>
          <a:noFill/>
        </p:spPr>
      </p:pic>
      <p:sp>
        <p:nvSpPr>
          <p:cNvPr id="20" name="Afgeronde rechthoek 19"/>
          <p:cNvSpPr/>
          <p:nvPr/>
        </p:nvSpPr>
        <p:spPr>
          <a:xfrm>
            <a:off x="6012160" y="1844824"/>
            <a:ext cx="1944216" cy="3744416"/>
          </a:xfrm>
          <a:prstGeom prst="roundRect">
            <a:avLst/>
          </a:prstGeom>
          <a:noFill/>
          <a:ln w="1016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21" name="Picture 3" descr="D:\milou\website\tekeningen - kleur\thema's\fantasie\piraten\schatkaart.png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3748532" y="3177219"/>
            <a:ext cx="1323534" cy="1607148"/>
          </a:xfrm>
          <a:prstGeom prst="rect">
            <a:avLst/>
          </a:prstGeom>
          <a:noFill/>
        </p:spPr>
      </p:pic>
      <p:sp>
        <p:nvSpPr>
          <p:cNvPr id="11" name="PIJL-RECHTS 10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JL-RECHTS 9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" name="Tijdelijke aanduiding voor voettekst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23" name="Tekstvak 22"/>
          <p:cNvSpPr txBox="1"/>
          <p:nvPr/>
        </p:nvSpPr>
        <p:spPr>
          <a:xfrm>
            <a:off x="3131840" y="692696"/>
            <a:ext cx="31261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Welk plaatje is het </a:t>
            </a:r>
            <a:r>
              <a:rPr lang="nl-NL" u="sng" dirty="0" smtClean="0">
                <a:solidFill>
                  <a:srgbClr val="FF66CC"/>
                </a:solidFill>
                <a:latin typeface="Comic Sans MS" pitchFamily="66" charset="0"/>
              </a:rPr>
              <a:t>smalst</a:t>
            </a:r>
            <a:r>
              <a:rPr lang="nl-NL" dirty="0" smtClean="0">
                <a:latin typeface="Comic Sans MS" pitchFamily="66" charset="0"/>
              </a:rPr>
              <a:t>?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24" name="Rechthoek 23"/>
          <p:cNvSpPr/>
          <p:nvPr/>
        </p:nvSpPr>
        <p:spPr>
          <a:xfrm>
            <a:off x="683568" y="764704"/>
            <a:ext cx="360000" cy="3600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2" name="Groep 35"/>
          <p:cNvGrpSpPr/>
          <p:nvPr/>
        </p:nvGrpSpPr>
        <p:grpSpPr>
          <a:xfrm>
            <a:off x="3275856" y="1916832"/>
            <a:ext cx="2664296" cy="3528392"/>
            <a:chOff x="3275856" y="1916832"/>
            <a:chExt cx="2664296" cy="3528392"/>
          </a:xfrm>
        </p:grpSpPr>
        <p:sp>
          <p:nvSpPr>
            <p:cNvPr id="30" name="Afgeronde rechthoek 29"/>
            <p:cNvSpPr/>
            <p:nvPr/>
          </p:nvSpPr>
          <p:spPr>
            <a:xfrm>
              <a:off x="3275856" y="1916832"/>
              <a:ext cx="2664296" cy="352839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2050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/>
            <a:stretch>
              <a:fillRect/>
            </a:stretch>
          </p:blipFill>
          <p:spPr bwMode="auto">
            <a:xfrm>
              <a:off x="4071934" y="3173691"/>
              <a:ext cx="1268058" cy="1041127"/>
            </a:xfrm>
            <a:prstGeom prst="rect">
              <a:avLst/>
            </a:prstGeom>
            <a:noFill/>
          </p:spPr>
        </p:pic>
      </p:grpSp>
      <p:grpSp>
        <p:nvGrpSpPr>
          <p:cNvPr id="3" name="Groep 34"/>
          <p:cNvGrpSpPr/>
          <p:nvPr/>
        </p:nvGrpSpPr>
        <p:grpSpPr>
          <a:xfrm>
            <a:off x="251520" y="1916832"/>
            <a:ext cx="2664296" cy="3528392"/>
            <a:chOff x="251520" y="1916832"/>
            <a:chExt cx="2664296" cy="3528392"/>
          </a:xfrm>
        </p:grpSpPr>
        <p:sp>
          <p:nvSpPr>
            <p:cNvPr id="4" name="Afgeronde rechthoek 3"/>
            <p:cNvSpPr/>
            <p:nvPr/>
          </p:nvSpPr>
          <p:spPr>
            <a:xfrm>
              <a:off x="251520" y="1916832"/>
              <a:ext cx="2664296" cy="352839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31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/>
            <a:stretch>
              <a:fillRect/>
            </a:stretch>
          </p:blipFill>
          <p:spPr bwMode="auto">
            <a:xfrm>
              <a:off x="428596" y="3173691"/>
              <a:ext cx="2357454" cy="1041127"/>
            </a:xfrm>
            <a:prstGeom prst="rect">
              <a:avLst/>
            </a:prstGeom>
            <a:noFill/>
          </p:spPr>
        </p:pic>
      </p:grpSp>
      <p:grpSp>
        <p:nvGrpSpPr>
          <p:cNvPr id="5" name="Groep 36"/>
          <p:cNvGrpSpPr/>
          <p:nvPr/>
        </p:nvGrpSpPr>
        <p:grpSpPr>
          <a:xfrm>
            <a:off x="6300192" y="1916832"/>
            <a:ext cx="2664296" cy="3528392"/>
            <a:chOff x="6300192" y="1916832"/>
            <a:chExt cx="2664296" cy="3528392"/>
          </a:xfrm>
        </p:grpSpPr>
        <p:sp>
          <p:nvSpPr>
            <p:cNvPr id="29" name="Afgeronde rechthoek 28"/>
            <p:cNvSpPr/>
            <p:nvPr/>
          </p:nvSpPr>
          <p:spPr>
            <a:xfrm>
              <a:off x="6300192" y="1916832"/>
              <a:ext cx="2664296" cy="352839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32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/>
            <a:stretch>
              <a:fillRect/>
            </a:stretch>
          </p:blipFill>
          <p:spPr bwMode="auto">
            <a:xfrm>
              <a:off x="6659474" y="3173691"/>
              <a:ext cx="1913053" cy="1041127"/>
            </a:xfrm>
            <a:prstGeom prst="rect">
              <a:avLst/>
            </a:prstGeom>
            <a:noFill/>
          </p:spPr>
        </p:pic>
      </p:grpSp>
      <p:pic>
        <p:nvPicPr>
          <p:cNvPr id="11" name="Afbeelding 10" descr="zon 3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203848" y="1340768"/>
            <a:ext cx="1248786" cy="1136114"/>
          </a:xfrm>
          <a:prstGeom prst="rect">
            <a:avLst/>
          </a:prstGeom>
        </p:spPr>
      </p:pic>
      <p:sp>
        <p:nvSpPr>
          <p:cNvPr id="18" name="Rechthoek 17"/>
          <p:cNvSpPr/>
          <p:nvPr/>
        </p:nvSpPr>
        <p:spPr>
          <a:xfrm>
            <a:off x="1115616" y="764704"/>
            <a:ext cx="576000" cy="360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9" name="Rechthoek 18"/>
          <p:cNvSpPr/>
          <p:nvPr/>
        </p:nvSpPr>
        <p:spPr>
          <a:xfrm>
            <a:off x="1763688" y="764704"/>
            <a:ext cx="720000" cy="360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7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7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JL-RECHTS 9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" name="Tijdelijke aanduiding voor voettekst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23" name="Tekstvak 22"/>
          <p:cNvSpPr txBox="1"/>
          <p:nvPr/>
        </p:nvSpPr>
        <p:spPr>
          <a:xfrm>
            <a:off x="3131840" y="692696"/>
            <a:ext cx="37433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Waar zie je van </a:t>
            </a:r>
            <a:r>
              <a:rPr lang="nl-NL" u="sng" dirty="0" smtClean="0">
                <a:solidFill>
                  <a:srgbClr val="FF66CC"/>
                </a:solidFill>
                <a:latin typeface="Comic Sans MS" pitchFamily="66" charset="0"/>
              </a:rPr>
              <a:t>klein</a:t>
            </a:r>
            <a:r>
              <a:rPr lang="nl-NL" dirty="0" smtClean="0">
                <a:latin typeface="Comic Sans MS" pitchFamily="66" charset="0"/>
              </a:rPr>
              <a:t> naar </a:t>
            </a:r>
            <a:r>
              <a:rPr lang="nl-NL" u="sng" dirty="0" smtClean="0">
                <a:solidFill>
                  <a:srgbClr val="FF66CC"/>
                </a:solidFill>
                <a:latin typeface="Comic Sans MS" pitchFamily="66" charset="0"/>
              </a:rPr>
              <a:t>groot</a:t>
            </a:r>
            <a:r>
              <a:rPr lang="nl-NL" dirty="0" smtClean="0">
                <a:latin typeface="Comic Sans MS" pitchFamily="66" charset="0"/>
              </a:rPr>
              <a:t>?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24" name="Rechthoek 23"/>
          <p:cNvSpPr/>
          <p:nvPr/>
        </p:nvSpPr>
        <p:spPr>
          <a:xfrm>
            <a:off x="1043608" y="836712"/>
            <a:ext cx="360000" cy="36004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3" name="Rechthoek 32"/>
          <p:cNvSpPr/>
          <p:nvPr/>
        </p:nvSpPr>
        <p:spPr>
          <a:xfrm>
            <a:off x="1475656" y="692696"/>
            <a:ext cx="504000" cy="50405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4" name="Rechthoek 33"/>
          <p:cNvSpPr/>
          <p:nvPr/>
        </p:nvSpPr>
        <p:spPr>
          <a:xfrm>
            <a:off x="2051720" y="548752"/>
            <a:ext cx="648000" cy="648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40" name="Groep 39"/>
          <p:cNvGrpSpPr/>
          <p:nvPr/>
        </p:nvGrpSpPr>
        <p:grpSpPr>
          <a:xfrm>
            <a:off x="323528" y="1700808"/>
            <a:ext cx="4032448" cy="1872208"/>
            <a:chOff x="323528" y="1700808"/>
            <a:chExt cx="4032448" cy="1872208"/>
          </a:xfrm>
        </p:grpSpPr>
        <p:sp>
          <p:nvSpPr>
            <p:cNvPr id="4" name="Afgeronde rechthoek 3"/>
            <p:cNvSpPr/>
            <p:nvPr/>
          </p:nvSpPr>
          <p:spPr>
            <a:xfrm>
              <a:off x="323528" y="1700808"/>
              <a:ext cx="4032448" cy="1872208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3074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530390" y="2775806"/>
              <a:ext cx="378363" cy="547154"/>
            </a:xfrm>
            <a:prstGeom prst="rect">
              <a:avLst/>
            </a:prstGeom>
            <a:noFill/>
          </p:spPr>
        </p:pic>
        <p:pic>
          <p:nvPicPr>
            <p:cNvPr id="25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5" cstate="print"/>
            <a:stretch>
              <a:fillRect/>
            </a:stretch>
          </p:blipFill>
          <p:spPr bwMode="auto">
            <a:xfrm>
              <a:off x="1224421" y="2564904"/>
              <a:ext cx="524204" cy="758056"/>
            </a:xfrm>
            <a:prstGeom prst="rect">
              <a:avLst/>
            </a:prstGeom>
            <a:noFill/>
          </p:spPr>
        </p:pic>
        <p:pic>
          <p:nvPicPr>
            <p:cNvPr id="26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6" cstate="print"/>
            <a:stretch>
              <a:fillRect/>
            </a:stretch>
          </p:blipFill>
          <p:spPr bwMode="auto">
            <a:xfrm>
              <a:off x="2130345" y="2348880"/>
              <a:ext cx="673587" cy="974080"/>
            </a:xfrm>
            <a:prstGeom prst="rect">
              <a:avLst/>
            </a:prstGeom>
            <a:noFill/>
          </p:spPr>
        </p:pic>
        <p:pic>
          <p:nvPicPr>
            <p:cNvPr id="27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7" cstate="print"/>
            <a:stretch>
              <a:fillRect/>
            </a:stretch>
          </p:blipFill>
          <p:spPr bwMode="auto">
            <a:xfrm>
              <a:off x="3238351" y="2204864"/>
              <a:ext cx="773175" cy="1118096"/>
            </a:xfrm>
            <a:prstGeom prst="rect">
              <a:avLst/>
            </a:prstGeom>
            <a:noFill/>
          </p:spPr>
        </p:pic>
      </p:grpSp>
      <p:grpSp>
        <p:nvGrpSpPr>
          <p:cNvPr id="42" name="Groep 41"/>
          <p:cNvGrpSpPr/>
          <p:nvPr/>
        </p:nvGrpSpPr>
        <p:grpSpPr>
          <a:xfrm>
            <a:off x="4716016" y="3933056"/>
            <a:ext cx="4032448" cy="1872208"/>
            <a:chOff x="4716016" y="3933056"/>
            <a:chExt cx="4032448" cy="1872208"/>
          </a:xfrm>
        </p:grpSpPr>
        <p:sp>
          <p:nvSpPr>
            <p:cNvPr id="20" name="Afgeronde rechthoek 19"/>
            <p:cNvSpPr/>
            <p:nvPr/>
          </p:nvSpPr>
          <p:spPr>
            <a:xfrm>
              <a:off x="4716016" y="3933056"/>
              <a:ext cx="4032448" cy="1872208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21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7" cstate="print"/>
            <a:stretch>
              <a:fillRect/>
            </a:stretch>
          </p:blipFill>
          <p:spPr bwMode="auto">
            <a:xfrm>
              <a:off x="6932674" y="4365104"/>
              <a:ext cx="773175" cy="1118096"/>
            </a:xfrm>
            <a:prstGeom prst="rect">
              <a:avLst/>
            </a:prstGeom>
            <a:noFill/>
          </p:spPr>
        </p:pic>
        <p:pic>
          <p:nvPicPr>
            <p:cNvPr id="29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6" cstate="print"/>
            <a:stretch>
              <a:fillRect/>
            </a:stretch>
          </p:blipFill>
          <p:spPr bwMode="auto">
            <a:xfrm>
              <a:off x="5043923" y="4509120"/>
              <a:ext cx="673587" cy="974080"/>
            </a:xfrm>
            <a:prstGeom prst="rect">
              <a:avLst/>
            </a:prstGeom>
            <a:noFill/>
          </p:spPr>
        </p:pic>
        <p:pic>
          <p:nvPicPr>
            <p:cNvPr id="32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5" cstate="print"/>
            <a:stretch>
              <a:fillRect/>
            </a:stretch>
          </p:blipFill>
          <p:spPr bwMode="auto">
            <a:xfrm>
              <a:off x="6027223" y="4725144"/>
              <a:ext cx="524204" cy="758056"/>
            </a:xfrm>
            <a:prstGeom prst="rect">
              <a:avLst/>
            </a:prstGeom>
            <a:noFill/>
          </p:spPr>
        </p:pic>
        <p:pic>
          <p:nvPicPr>
            <p:cNvPr id="37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8019222" y="4941168"/>
              <a:ext cx="378363" cy="547154"/>
            </a:xfrm>
            <a:prstGeom prst="rect">
              <a:avLst/>
            </a:prstGeom>
            <a:noFill/>
          </p:spPr>
        </p:pic>
      </p:grpSp>
      <p:grpSp>
        <p:nvGrpSpPr>
          <p:cNvPr id="43" name="Groep 42"/>
          <p:cNvGrpSpPr/>
          <p:nvPr/>
        </p:nvGrpSpPr>
        <p:grpSpPr>
          <a:xfrm>
            <a:off x="323528" y="3933056"/>
            <a:ext cx="4032448" cy="1872208"/>
            <a:chOff x="323528" y="3933056"/>
            <a:chExt cx="4032448" cy="1872208"/>
          </a:xfrm>
        </p:grpSpPr>
        <p:sp>
          <p:nvSpPr>
            <p:cNvPr id="18" name="Afgeronde rechthoek 17"/>
            <p:cNvSpPr/>
            <p:nvPr/>
          </p:nvSpPr>
          <p:spPr>
            <a:xfrm>
              <a:off x="323528" y="3933056"/>
              <a:ext cx="4032448" cy="1872208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28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7" cstate="print"/>
            <a:stretch>
              <a:fillRect/>
            </a:stretch>
          </p:blipFill>
          <p:spPr bwMode="auto">
            <a:xfrm>
              <a:off x="595970" y="4365104"/>
              <a:ext cx="773175" cy="1118096"/>
            </a:xfrm>
            <a:prstGeom prst="rect">
              <a:avLst/>
            </a:prstGeom>
            <a:noFill/>
          </p:spPr>
        </p:pic>
        <p:pic>
          <p:nvPicPr>
            <p:cNvPr id="31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6" cstate="print"/>
            <a:stretch>
              <a:fillRect/>
            </a:stretch>
          </p:blipFill>
          <p:spPr bwMode="auto">
            <a:xfrm>
              <a:off x="1731555" y="4509120"/>
              <a:ext cx="673587" cy="974080"/>
            </a:xfrm>
            <a:prstGeom prst="rect">
              <a:avLst/>
            </a:prstGeom>
            <a:noFill/>
          </p:spPr>
        </p:pic>
        <p:pic>
          <p:nvPicPr>
            <p:cNvPr id="36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5" cstate="print"/>
            <a:stretch>
              <a:fillRect/>
            </a:stretch>
          </p:blipFill>
          <p:spPr bwMode="auto">
            <a:xfrm>
              <a:off x="2858871" y="4725144"/>
              <a:ext cx="524204" cy="758056"/>
            </a:xfrm>
            <a:prstGeom prst="rect">
              <a:avLst/>
            </a:prstGeom>
            <a:noFill/>
          </p:spPr>
        </p:pic>
        <p:pic>
          <p:nvPicPr>
            <p:cNvPr id="38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3698742" y="4941168"/>
              <a:ext cx="378363" cy="547154"/>
            </a:xfrm>
            <a:prstGeom prst="rect">
              <a:avLst/>
            </a:prstGeom>
            <a:noFill/>
          </p:spPr>
        </p:pic>
      </p:grpSp>
      <p:grpSp>
        <p:nvGrpSpPr>
          <p:cNvPr id="41" name="Groep 40"/>
          <p:cNvGrpSpPr/>
          <p:nvPr/>
        </p:nvGrpSpPr>
        <p:grpSpPr>
          <a:xfrm>
            <a:off x="4716016" y="1700808"/>
            <a:ext cx="4032448" cy="1872208"/>
            <a:chOff x="4716016" y="1700808"/>
            <a:chExt cx="4032448" cy="1872208"/>
          </a:xfrm>
        </p:grpSpPr>
        <p:sp>
          <p:nvSpPr>
            <p:cNvPr id="19" name="Afgeronde rechthoek 18"/>
            <p:cNvSpPr/>
            <p:nvPr/>
          </p:nvSpPr>
          <p:spPr>
            <a:xfrm>
              <a:off x="4716016" y="1700808"/>
              <a:ext cx="4032448" cy="1872208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7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7" cstate="print"/>
            <a:stretch>
              <a:fillRect/>
            </a:stretch>
          </p:blipFill>
          <p:spPr bwMode="auto">
            <a:xfrm>
              <a:off x="5780546" y="2132856"/>
              <a:ext cx="773175" cy="1118096"/>
            </a:xfrm>
            <a:prstGeom prst="rect">
              <a:avLst/>
            </a:prstGeom>
            <a:noFill/>
          </p:spPr>
        </p:pic>
        <p:pic>
          <p:nvPicPr>
            <p:cNvPr id="30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6" cstate="print"/>
            <a:stretch>
              <a:fillRect/>
            </a:stretch>
          </p:blipFill>
          <p:spPr bwMode="auto">
            <a:xfrm>
              <a:off x="7780227" y="2276872"/>
              <a:ext cx="673587" cy="974080"/>
            </a:xfrm>
            <a:prstGeom prst="rect">
              <a:avLst/>
            </a:prstGeom>
            <a:noFill/>
          </p:spPr>
        </p:pic>
        <p:pic>
          <p:nvPicPr>
            <p:cNvPr id="35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5" cstate="print"/>
            <a:stretch>
              <a:fillRect/>
            </a:stretch>
          </p:blipFill>
          <p:spPr bwMode="auto">
            <a:xfrm>
              <a:off x="6891319" y="2492896"/>
              <a:ext cx="524204" cy="758056"/>
            </a:xfrm>
            <a:prstGeom prst="rect">
              <a:avLst/>
            </a:prstGeom>
            <a:noFill/>
          </p:spPr>
        </p:pic>
        <p:pic>
          <p:nvPicPr>
            <p:cNvPr id="39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5066894" y="2636912"/>
              <a:ext cx="378363" cy="547154"/>
            </a:xfrm>
            <a:prstGeom prst="rect">
              <a:avLst/>
            </a:prstGeom>
            <a:noFill/>
          </p:spPr>
        </p:pic>
      </p:grpSp>
      <p:pic>
        <p:nvPicPr>
          <p:cNvPr id="11" name="Afbeelding 10" descr="zon 3.pn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0" y="1196752"/>
            <a:ext cx="1248786" cy="1136114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7" presetClass="exit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7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7" presetClass="exit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JL-RECHTS 9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" name="Tijdelijke aanduiding voor voettekst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grpSp>
        <p:nvGrpSpPr>
          <p:cNvPr id="3" name="Groep 41"/>
          <p:cNvGrpSpPr/>
          <p:nvPr/>
        </p:nvGrpSpPr>
        <p:grpSpPr>
          <a:xfrm>
            <a:off x="4716016" y="3933056"/>
            <a:ext cx="4032448" cy="1872208"/>
            <a:chOff x="4716016" y="3933056"/>
            <a:chExt cx="4032448" cy="1872208"/>
          </a:xfrm>
        </p:grpSpPr>
        <p:sp>
          <p:nvSpPr>
            <p:cNvPr id="20" name="Afgeronde rechthoek 19"/>
            <p:cNvSpPr/>
            <p:nvPr/>
          </p:nvSpPr>
          <p:spPr>
            <a:xfrm>
              <a:off x="4716016" y="3933056"/>
              <a:ext cx="4032448" cy="1872208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21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6997884" y="4725144"/>
              <a:ext cx="440759" cy="785455"/>
            </a:xfrm>
            <a:prstGeom prst="rect">
              <a:avLst/>
            </a:prstGeom>
            <a:noFill/>
          </p:spPr>
        </p:pic>
        <p:pic>
          <p:nvPicPr>
            <p:cNvPr id="29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5" cstate="print"/>
            <a:stretch>
              <a:fillRect/>
            </a:stretch>
          </p:blipFill>
          <p:spPr bwMode="auto">
            <a:xfrm>
              <a:off x="5053668" y="4500570"/>
              <a:ext cx="440759" cy="1010029"/>
            </a:xfrm>
            <a:prstGeom prst="rect">
              <a:avLst/>
            </a:prstGeom>
            <a:noFill/>
          </p:spPr>
        </p:pic>
        <p:pic>
          <p:nvPicPr>
            <p:cNvPr id="32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6"/>
            <a:stretch>
              <a:fillRect/>
            </a:stretch>
          </p:blipFill>
          <p:spPr bwMode="auto">
            <a:xfrm>
              <a:off x="5989772" y="4071942"/>
              <a:ext cx="440759" cy="1438657"/>
            </a:xfrm>
            <a:prstGeom prst="rect">
              <a:avLst/>
            </a:prstGeom>
            <a:noFill/>
          </p:spPr>
        </p:pic>
        <p:pic>
          <p:nvPicPr>
            <p:cNvPr id="37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7" cstate="print"/>
            <a:stretch>
              <a:fillRect/>
            </a:stretch>
          </p:blipFill>
          <p:spPr bwMode="auto">
            <a:xfrm>
              <a:off x="7933988" y="4286256"/>
              <a:ext cx="440759" cy="1224343"/>
            </a:xfrm>
            <a:prstGeom prst="rect">
              <a:avLst/>
            </a:prstGeom>
            <a:noFill/>
          </p:spPr>
        </p:pic>
      </p:grpSp>
      <p:grpSp>
        <p:nvGrpSpPr>
          <p:cNvPr id="5" name="Groep 42"/>
          <p:cNvGrpSpPr/>
          <p:nvPr/>
        </p:nvGrpSpPr>
        <p:grpSpPr>
          <a:xfrm>
            <a:off x="323528" y="3933056"/>
            <a:ext cx="4032448" cy="1872208"/>
            <a:chOff x="323528" y="3933056"/>
            <a:chExt cx="4032448" cy="1872208"/>
          </a:xfrm>
        </p:grpSpPr>
        <p:sp>
          <p:nvSpPr>
            <p:cNvPr id="18" name="Afgeronde rechthoek 17"/>
            <p:cNvSpPr/>
            <p:nvPr/>
          </p:nvSpPr>
          <p:spPr>
            <a:xfrm>
              <a:off x="323528" y="3933056"/>
              <a:ext cx="4032448" cy="1872208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28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6"/>
            <a:stretch>
              <a:fillRect/>
            </a:stretch>
          </p:blipFill>
          <p:spPr bwMode="auto">
            <a:xfrm>
              <a:off x="553228" y="4071942"/>
              <a:ext cx="440759" cy="1438657"/>
            </a:xfrm>
            <a:prstGeom prst="rect">
              <a:avLst/>
            </a:prstGeom>
            <a:noFill/>
          </p:spPr>
        </p:pic>
        <p:pic>
          <p:nvPicPr>
            <p:cNvPr id="31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8" cstate="print"/>
            <a:stretch>
              <a:fillRect/>
            </a:stretch>
          </p:blipFill>
          <p:spPr bwMode="auto">
            <a:xfrm>
              <a:off x="1489332" y="4214818"/>
              <a:ext cx="440759" cy="1295781"/>
            </a:xfrm>
            <a:prstGeom prst="rect">
              <a:avLst/>
            </a:prstGeom>
            <a:noFill/>
          </p:spPr>
        </p:pic>
        <p:pic>
          <p:nvPicPr>
            <p:cNvPr id="36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9" cstate="print"/>
            <a:stretch>
              <a:fillRect/>
            </a:stretch>
          </p:blipFill>
          <p:spPr bwMode="auto">
            <a:xfrm>
              <a:off x="2461380" y="4357695"/>
              <a:ext cx="440759" cy="1159538"/>
            </a:xfrm>
            <a:prstGeom prst="rect">
              <a:avLst/>
            </a:prstGeom>
            <a:noFill/>
          </p:spPr>
        </p:pic>
        <p:pic>
          <p:nvPicPr>
            <p:cNvPr id="38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3469492" y="4731777"/>
              <a:ext cx="440759" cy="785455"/>
            </a:xfrm>
            <a:prstGeom prst="rect">
              <a:avLst/>
            </a:prstGeom>
            <a:noFill/>
          </p:spPr>
        </p:pic>
      </p:grpSp>
      <p:grpSp>
        <p:nvGrpSpPr>
          <p:cNvPr id="6" name="Groep 40"/>
          <p:cNvGrpSpPr/>
          <p:nvPr/>
        </p:nvGrpSpPr>
        <p:grpSpPr>
          <a:xfrm>
            <a:off x="4716016" y="1700808"/>
            <a:ext cx="4032448" cy="1872208"/>
            <a:chOff x="4716016" y="1700808"/>
            <a:chExt cx="4032448" cy="1872208"/>
          </a:xfrm>
        </p:grpSpPr>
        <p:sp>
          <p:nvSpPr>
            <p:cNvPr id="19" name="Afgeronde rechthoek 18"/>
            <p:cNvSpPr/>
            <p:nvPr/>
          </p:nvSpPr>
          <p:spPr>
            <a:xfrm>
              <a:off x="4716016" y="1700808"/>
              <a:ext cx="4032448" cy="1872208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7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10" cstate="print"/>
            <a:stretch>
              <a:fillRect/>
            </a:stretch>
          </p:blipFill>
          <p:spPr bwMode="auto">
            <a:xfrm>
              <a:off x="6025836" y="2285992"/>
              <a:ext cx="440759" cy="992359"/>
            </a:xfrm>
            <a:prstGeom prst="rect">
              <a:avLst/>
            </a:prstGeom>
            <a:noFill/>
          </p:spPr>
        </p:pic>
        <p:pic>
          <p:nvPicPr>
            <p:cNvPr id="30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11" cstate="print"/>
            <a:stretch>
              <a:fillRect/>
            </a:stretch>
          </p:blipFill>
          <p:spPr bwMode="auto">
            <a:xfrm>
              <a:off x="7970052" y="1857364"/>
              <a:ext cx="440759" cy="1420987"/>
            </a:xfrm>
            <a:prstGeom prst="rect">
              <a:avLst/>
            </a:prstGeom>
            <a:noFill/>
          </p:spPr>
        </p:pic>
        <p:pic>
          <p:nvPicPr>
            <p:cNvPr id="35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12" cstate="print"/>
            <a:stretch>
              <a:fillRect/>
            </a:stretch>
          </p:blipFill>
          <p:spPr bwMode="auto">
            <a:xfrm>
              <a:off x="7033948" y="2071678"/>
              <a:ext cx="440759" cy="1206673"/>
            </a:xfrm>
            <a:prstGeom prst="rect">
              <a:avLst/>
            </a:prstGeom>
            <a:noFill/>
          </p:spPr>
        </p:pic>
        <p:pic>
          <p:nvPicPr>
            <p:cNvPr id="39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5125676" y="2492896"/>
              <a:ext cx="440759" cy="785455"/>
            </a:xfrm>
            <a:prstGeom prst="rect">
              <a:avLst/>
            </a:prstGeom>
            <a:noFill/>
          </p:spPr>
        </p:pic>
      </p:grpSp>
      <p:pic>
        <p:nvPicPr>
          <p:cNvPr id="11" name="Afbeelding 10" descr="zon 3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4427984" y="1052736"/>
            <a:ext cx="1248786" cy="1136114"/>
          </a:xfrm>
          <a:prstGeom prst="rect">
            <a:avLst/>
          </a:prstGeom>
        </p:spPr>
      </p:pic>
      <p:sp>
        <p:nvSpPr>
          <p:cNvPr id="40" name="Tekstvak 39"/>
          <p:cNvSpPr txBox="1"/>
          <p:nvPr/>
        </p:nvSpPr>
        <p:spPr>
          <a:xfrm>
            <a:off x="3131840" y="692696"/>
            <a:ext cx="35493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Waar zie je van </a:t>
            </a:r>
            <a:r>
              <a:rPr lang="nl-NL" u="sng" dirty="0" smtClean="0">
                <a:solidFill>
                  <a:srgbClr val="FF66CC"/>
                </a:solidFill>
                <a:latin typeface="Comic Sans MS" pitchFamily="66" charset="0"/>
              </a:rPr>
              <a:t>kort</a:t>
            </a:r>
            <a:r>
              <a:rPr lang="nl-NL" dirty="0" smtClean="0">
                <a:latin typeface="Comic Sans MS" pitchFamily="66" charset="0"/>
              </a:rPr>
              <a:t> naar </a:t>
            </a:r>
            <a:r>
              <a:rPr lang="nl-NL" u="sng" dirty="0" smtClean="0">
                <a:solidFill>
                  <a:srgbClr val="FF66CC"/>
                </a:solidFill>
                <a:latin typeface="Comic Sans MS" pitchFamily="66" charset="0"/>
              </a:rPr>
              <a:t>lang</a:t>
            </a:r>
            <a:r>
              <a:rPr lang="nl-NL" dirty="0" smtClean="0">
                <a:latin typeface="Comic Sans MS" pitchFamily="66" charset="0"/>
              </a:rPr>
              <a:t>?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41" name="Rechthoek 40"/>
          <p:cNvSpPr/>
          <p:nvPr/>
        </p:nvSpPr>
        <p:spPr>
          <a:xfrm>
            <a:off x="1043608" y="764704"/>
            <a:ext cx="288032" cy="43204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2" name="Rechthoek 41"/>
          <p:cNvSpPr/>
          <p:nvPr/>
        </p:nvSpPr>
        <p:spPr>
          <a:xfrm>
            <a:off x="1403648" y="584752"/>
            <a:ext cx="288032" cy="612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3" name="Rechthoek 42"/>
          <p:cNvSpPr/>
          <p:nvPr/>
        </p:nvSpPr>
        <p:spPr>
          <a:xfrm>
            <a:off x="1763688" y="404664"/>
            <a:ext cx="288032" cy="79208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44" name="Groep 39"/>
          <p:cNvGrpSpPr/>
          <p:nvPr/>
        </p:nvGrpSpPr>
        <p:grpSpPr>
          <a:xfrm>
            <a:off x="323528" y="1700808"/>
            <a:ext cx="4032448" cy="1872208"/>
            <a:chOff x="323528" y="1700808"/>
            <a:chExt cx="4032448" cy="1872208"/>
          </a:xfrm>
        </p:grpSpPr>
        <p:sp>
          <p:nvSpPr>
            <p:cNvPr id="45" name="Afgeronde rechthoek 44"/>
            <p:cNvSpPr/>
            <p:nvPr/>
          </p:nvSpPr>
          <p:spPr>
            <a:xfrm>
              <a:off x="323528" y="1700808"/>
              <a:ext cx="4032448" cy="1872208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46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10" cstate="print"/>
            <a:stretch>
              <a:fillRect/>
            </a:stretch>
          </p:blipFill>
          <p:spPr bwMode="auto">
            <a:xfrm>
              <a:off x="589172" y="2285992"/>
              <a:ext cx="440759" cy="992359"/>
            </a:xfrm>
            <a:prstGeom prst="rect">
              <a:avLst/>
            </a:prstGeom>
            <a:noFill/>
          </p:spPr>
        </p:pic>
        <p:pic>
          <p:nvPicPr>
            <p:cNvPr id="47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1597284" y="2492896"/>
              <a:ext cx="440759" cy="785455"/>
            </a:xfrm>
            <a:prstGeom prst="rect">
              <a:avLst/>
            </a:prstGeom>
            <a:noFill/>
          </p:spPr>
        </p:pic>
        <p:pic>
          <p:nvPicPr>
            <p:cNvPr id="48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14" cstate="print"/>
            <a:stretch>
              <a:fillRect/>
            </a:stretch>
          </p:blipFill>
          <p:spPr bwMode="auto">
            <a:xfrm>
              <a:off x="2605396" y="2000240"/>
              <a:ext cx="440759" cy="1278111"/>
            </a:xfrm>
            <a:prstGeom prst="rect">
              <a:avLst/>
            </a:prstGeom>
            <a:noFill/>
          </p:spPr>
        </p:pic>
        <p:pic>
          <p:nvPicPr>
            <p:cNvPr id="49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11" cstate="print"/>
            <a:stretch>
              <a:fillRect/>
            </a:stretch>
          </p:blipFill>
          <p:spPr bwMode="auto">
            <a:xfrm>
              <a:off x="3541500" y="1857364"/>
              <a:ext cx="440759" cy="1420987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7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7" presetClass="exit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7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JL-RECHTS 9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" name="Tijdelijke aanduiding voor voettekst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grpSp>
        <p:nvGrpSpPr>
          <p:cNvPr id="2" name="Groep 39"/>
          <p:cNvGrpSpPr/>
          <p:nvPr/>
        </p:nvGrpSpPr>
        <p:grpSpPr>
          <a:xfrm>
            <a:off x="395536" y="1556792"/>
            <a:ext cx="8208912" cy="1152128"/>
            <a:chOff x="323528" y="1700808"/>
            <a:chExt cx="4032448" cy="1872208"/>
          </a:xfrm>
        </p:grpSpPr>
        <p:sp>
          <p:nvSpPr>
            <p:cNvPr id="4" name="Afgeronde rechthoek 3"/>
            <p:cNvSpPr/>
            <p:nvPr/>
          </p:nvSpPr>
          <p:spPr>
            <a:xfrm>
              <a:off x="323528" y="1700808"/>
              <a:ext cx="4032448" cy="1872208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3074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/>
            <a:stretch>
              <a:fillRect/>
            </a:stretch>
          </p:blipFill>
          <p:spPr bwMode="auto">
            <a:xfrm>
              <a:off x="480137" y="1957064"/>
              <a:ext cx="954642" cy="1264398"/>
            </a:xfrm>
            <a:prstGeom prst="rect">
              <a:avLst/>
            </a:prstGeom>
            <a:noFill/>
          </p:spPr>
        </p:pic>
        <p:pic>
          <p:nvPicPr>
            <p:cNvPr id="25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5" cstate="print"/>
            <a:stretch>
              <a:fillRect/>
            </a:stretch>
          </p:blipFill>
          <p:spPr bwMode="auto">
            <a:xfrm>
              <a:off x="1638185" y="1957064"/>
              <a:ext cx="357644" cy="1264400"/>
            </a:xfrm>
            <a:prstGeom prst="rect">
              <a:avLst/>
            </a:prstGeom>
            <a:noFill/>
          </p:spPr>
        </p:pic>
        <p:pic>
          <p:nvPicPr>
            <p:cNvPr id="26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6" cstate="print"/>
            <a:stretch>
              <a:fillRect/>
            </a:stretch>
          </p:blipFill>
          <p:spPr bwMode="auto">
            <a:xfrm>
              <a:off x="2304940" y="1957064"/>
              <a:ext cx="559539" cy="1264398"/>
            </a:xfrm>
            <a:prstGeom prst="rect">
              <a:avLst/>
            </a:prstGeom>
            <a:noFill/>
          </p:spPr>
        </p:pic>
        <p:pic>
          <p:nvPicPr>
            <p:cNvPr id="27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/>
            <a:stretch>
              <a:fillRect/>
            </a:stretch>
          </p:blipFill>
          <p:spPr bwMode="auto">
            <a:xfrm>
              <a:off x="3217341" y="1975540"/>
              <a:ext cx="813866" cy="1264398"/>
            </a:xfrm>
            <a:prstGeom prst="rect">
              <a:avLst/>
            </a:prstGeom>
            <a:noFill/>
          </p:spPr>
        </p:pic>
      </p:grpSp>
      <p:grpSp>
        <p:nvGrpSpPr>
          <p:cNvPr id="5" name="Groep 42"/>
          <p:cNvGrpSpPr/>
          <p:nvPr/>
        </p:nvGrpSpPr>
        <p:grpSpPr>
          <a:xfrm>
            <a:off x="323528" y="4869157"/>
            <a:ext cx="8352928" cy="1224135"/>
            <a:chOff x="323528" y="3933056"/>
            <a:chExt cx="4032448" cy="1872208"/>
          </a:xfrm>
        </p:grpSpPr>
        <p:sp>
          <p:nvSpPr>
            <p:cNvPr id="18" name="Afgeronde rechthoek 17"/>
            <p:cNvSpPr/>
            <p:nvPr/>
          </p:nvSpPr>
          <p:spPr>
            <a:xfrm>
              <a:off x="323528" y="3933056"/>
              <a:ext cx="4032448" cy="1872208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28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/>
            <a:stretch>
              <a:fillRect/>
            </a:stretch>
          </p:blipFill>
          <p:spPr bwMode="auto">
            <a:xfrm>
              <a:off x="601628" y="4246543"/>
              <a:ext cx="703780" cy="1190023"/>
            </a:xfrm>
            <a:prstGeom prst="rect">
              <a:avLst/>
            </a:prstGeom>
            <a:noFill/>
          </p:spPr>
        </p:pic>
        <p:pic>
          <p:nvPicPr>
            <p:cNvPr id="31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/>
            <a:stretch>
              <a:fillRect/>
            </a:stretch>
          </p:blipFill>
          <p:spPr bwMode="auto">
            <a:xfrm>
              <a:off x="1581285" y="4246544"/>
              <a:ext cx="931179" cy="1190023"/>
            </a:xfrm>
            <a:prstGeom prst="rect">
              <a:avLst/>
            </a:prstGeom>
            <a:noFill/>
          </p:spPr>
        </p:pic>
        <p:pic>
          <p:nvPicPr>
            <p:cNvPr id="36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5" cstate="print"/>
            <a:stretch>
              <a:fillRect/>
            </a:stretch>
          </p:blipFill>
          <p:spPr bwMode="auto">
            <a:xfrm>
              <a:off x="2822850" y="4243400"/>
              <a:ext cx="350652" cy="1190023"/>
            </a:xfrm>
            <a:prstGeom prst="rect">
              <a:avLst/>
            </a:prstGeom>
            <a:noFill/>
          </p:spPr>
        </p:pic>
        <p:pic>
          <p:nvPicPr>
            <p:cNvPr id="38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6" cstate="print"/>
            <a:stretch>
              <a:fillRect/>
            </a:stretch>
          </p:blipFill>
          <p:spPr bwMode="auto">
            <a:xfrm>
              <a:off x="3486914" y="4246544"/>
              <a:ext cx="549892" cy="1190023"/>
            </a:xfrm>
            <a:prstGeom prst="rect">
              <a:avLst/>
            </a:prstGeom>
            <a:noFill/>
          </p:spPr>
        </p:pic>
      </p:grpSp>
      <p:grpSp>
        <p:nvGrpSpPr>
          <p:cNvPr id="6" name="Groep 40"/>
          <p:cNvGrpSpPr/>
          <p:nvPr/>
        </p:nvGrpSpPr>
        <p:grpSpPr>
          <a:xfrm>
            <a:off x="395536" y="3212976"/>
            <a:ext cx="8208912" cy="1152128"/>
            <a:chOff x="4716016" y="1700808"/>
            <a:chExt cx="4032448" cy="1872208"/>
          </a:xfrm>
        </p:grpSpPr>
        <p:sp>
          <p:nvSpPr>
            <p:cNvPr id="19" name="Afgeronde rechthoek 18"/>
            <p:cNvSpPr/>
            <p:nvPr/>
          </p:nvSpPr>
          <p:spPr>
            <a:xfrm>
              <a:off x="4716016" y="1700808"/>
              <a:ext cx="4032448" cy="1872208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7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6" cstate="print"/>
            <a:stretch>
              <a:fillRect/>
            </a:stretch>
          </p:blipFill>
          <p:spPr bwMode="auto">
            <a:xfrm>
              <a:off x="5714842" y="1935760"/>
              <a:ext cx="559539" cy="1264398"/>
            </a:xfrm>
            <a:prstGeom prst="rect">
              <a:avLst/>
            </a:prstGeom>
            <a:noFill/>
          </p:spPr>
        </p:pic>
        <p:pic>
          <p:nvPicPr>
            <p:cNvPr id="30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/>
            <a:stretch>
              <a:fillRect/>
            </a:stretch>
          </p:blipFill>
          <p:spPr bwMode="auto">
            <a:xfrm>
              <a:off x="7539644" y="1975540"/>
              <a:ext cx="884050" cy="1264398"/>
            </a:xfrm>
            <a:prstGeom prst="rect">
              <a:avLst/>
            </a:prstGeom>
            <a:noFill/>
          </p:spPr>
        </p:pic>
        <p:pic>
          <p:nvPicPr>
            <p:cNvPr id="35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/>
            <a:stretch>
              <a:fillRect/>
            </a:stretch>
          </p:blipFill>
          <p:spPr bwMode="auto">
            <a:xfrm>
              <a:off x="6521966" y="1935760"/>
              <a:ext cx="701029" cy="1264398"/>
            </a:xfrm>
            <a:prstGeom prst="rect">
              <a:avLst/>
            </a:prstGeom>
            <a:noFill/>
          </p:spPr>
        </p:pic>
        <p:pic>
          <p:nvPicPr>
            <p:cNvPr id="39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7" cstate="print"/>
            <a:stretch>
              <a:fillRect/>
            </a:stretch>
          </p:blipFill>
          <p:spPr bwMode="auto">
            <a:xfrm>
              <a:off x="4963622" y="1975540"/>
              <a:ext cx="400296" cy="1264398"/>
            </a:xfrm>
            <a:prstGeom prst="rect">
              <a:avLst/>
            </a:prstGeom>
            <a:noFill/>
          </p:spPr>
        </p:pic>
      </p:grpSp>
      <p:sp>
        <p:nvSpPr>
          <p:cNvPr id="46" name="Tekstvak 45"/>
          <p:cNvSpPr txBox="1"/>
          <p:nvPr/>
        </p:nvSpPr>
        <p:spPr>
          <a:xfrm>
            <a:off x="3131840" y="692696"/>
            <a:ext cx="37689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Waar zie je van </a:t>
            </a:r>
            <a:r>
              <a:rPr lang="nl-NL" u="sng" dirty="0" smtClean="0">
                <a:solidFill>
                  <a:srgbClr val="FF66CC"/>
                </a:solidFill>
                <a:latin typeface="Comic Sans MS" pitchFamily="66" charset="0"/>
              </a:rPr>
              <a:t>smal</a:t>
            </a:r>
            <a:r>
              <a:rPr lang="nl-NL" dirty="0" smtClean="0">
                <a:latin typeface="Comic Sans MS" pitchFamily="66" charset="0"/>
              </a:rPr>
              <a:t> naar </a:t>
            </a:r>
            <a:r>
              <a:rPr lang="nl-NL" u="sng" dirty="0" smtClean="0">
                <a:solidFill>
                  <a:srgbClr val="FF66CC"/>
                </a:solidFill>
                <a:latin typeface="Comic Sans MS" pitchFamily="66" charset="0"/>
              </a:rPr>
              <a:t>breed</a:t>
            </a:r>
            <a:r>
              <a:rPr lang="nl-NL" dirty="0" smtClean="0">
                <a:latin typeface="Comic Sans MS" pitchFamily="66" charset="0"/>
              </a:rPr>
              <a:t>?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47" name="Rechthoek 46"/>
          <p:cNvSpPr/>
          <p:nvPr/>
        </p:nvSpPr>
        <p:spPr>
          <a:xfrm>
            <a:off x="683568" y="764704"/>
            <a:ext cx="360000" cy="360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8" name="Rechthoek 47"/>
          <p:cNvSpPr/>
          <p:nvPr/>
        </p:nvSpPr>
        <p:spPr>
          <a:xfrm>
            <a:off x="1115616" y="764704"/>
            <a:ext cx="576000" cy="360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9" name="Rechthoek 48"/>
          <p:cNvSpPr/>
          <p:nvPr/>
        </p:nvSpPr>
        <p:spPr>
          <a:xfrm>
            <a:off x="1763688" y="764704"/>
            <a:ext cx="720000" cy="360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1" name="Afbeelding 10" descr="zon 3.pn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0" y="2780928"/>
            <a:ext cx="1248786" cy="1136114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xit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7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voettekst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3" name="Rechthoek 2"/>
          <p:cNvSpPr/>
          <p:nvPr/>
        </p:nvSpPr>
        <p:spPr>
          <a:xfrm>
            <a:off x="683568" y="2348880"/>
            <a:ext cx="7920879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nl-NL" sz="96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FF66CC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Goed gedaan!</a:t>
            </a:r>
            <a:endParaRPr lang="nl-NL" sz="96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solidFill>
                <a:srgbClr val="FF66CC"/>
              </a:soli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5" name="Actieknop: Introductiepagina 4">
            <a:hlinkClick r:id="" action="ppaction://hlinkshowjump?jump=firstslide" highlightClick="1"/>
          </p:cNvPr>
          <p:cNvSpPr/>
          <p:nvPr/>
        </p:nvSpPr>
        <p:spPr>
          <a:xfrm>
            <a:off x="7812360" y="5589240"/>
            <a:ext cx="1080120" cy="1052736"/>
          </a:xfrm>
          <a:prstGeom prst="actionButtonHome">
            <a:avLst/>
          </a:prstGeom>
          <a:solidFill>
            <a:srgbClr val="9933FF"/>
          </a:solidFill>
          <a:ln>
            <a:solidFill>
              <a:srgbClr val="FF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026" name="Picture 2" descr="E:\milou\website\tekeningen - kleur\thema's\eten en drinken\peer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3438" y="4357694"/>
            <a:ext cx="1327937" cy="1919509"/>
          </a:xfrm>
          <a:prstGeom prst="rect">
            <a:avLst/>
          </a:prstGeom>
          <a:noFill/>
        </p:spPr>
      </p:pic>
      <p:pic>
        <p:nvPicPr>
          <p:cNvPr id="1027" name="Picture 3" descr="E:\milou\website\tekeningen - kleur\thema's\eten en drinken\pizza 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844" y="857232"/>
            <a:ext cx="2175886" cy="1486036"/>
          </a:xfrm>
          <a:prstGeom prst="rect">
            <a:avLst/>
          </a:prstGeom>
          <a:noFill/>
        </p:spPr>
      </p:pic>
      <p:pic>
        <p:nvPicPr>
          <p:cNvPr id="1028" name="Picture 4" descr="E:\milou\website\tekeningen - kleur\thema's\eten en drinken\banaan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57488" y="214290"/>
            <a:ext cx="1151634" cy="2000264"/>
          </a:xfrm>
          <a:prstGeom prst="rect">
            <a:avLst/>
          </a:prstGeom>
          <a:noFill/>
        </p:spPr>
      </p:pic>
      <p:pic>
        <p:nvPicPr>
          <p:cNvPr id="1029" name="Picture 5" descr="E:\milou\website\tekeningen - kleur\thema's\eten en drinken\boterham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714876" y="857232"/>
            <a:ext cx="1359810" cy="1650864"/>
          </a:xfrm>
          <a:prstGeom prst="rect">
            <a:avLst/>
          </a:prstGeom>
          <a:noFill/>
        </p:spPr>
      </p:pic>
      <p:pic>
        <p:nvPicPr>
          <p:cNvPr id="1030" name="Picture 6" descr="E:\milou\website\tekeningen - kleur\thema's\eten en drinken\donut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858016" y="285728"/>
            <a:ext cx="1876213" cy="1365044"/>
          </a:xfrm>
          <a:prstGeom prst="rect">
            <a:avLst/>
          </a:prstGeom>
          <a:noFill/>
        </p:spPr>
      </p:pic>
      <p:pic>
        <p:nvPicPr>
          <p:cNvPr id="1031" name="Picture 7" descr="E:\milou\website\tekeningen - kleur\thema's\eten en drinken\hamburger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643702" y="3929066"/>
            <a:ext cx="1685776" cy="1369899"/>
          </a:xfrm>
          <a:prstGeom prst="rect">
            <a:avLst/>
          </a:prstGeom>
          <a:noFill/>
        </p:spPr>
      </p:pic>
      <p:pic>
        <p:nvPicPr>
          <p:cNvPr id="1032" name="Picture 8" descr="E:\milou\website\tekeningen - kleur\thema's\eten en drinken\ijs 1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57158" y="4500570"/>
            <a:ext cx="1194943" cy="2130694"/>
          </a:xfrm>
          <a:prstGeom prst="rect">
            <a:avLst/>
          </a:prstGeom>
          <a:noFill/>
        </p:spPr>
      </p:pic>
      <p:pic>
        <p:nvPicPr>
          <p:cNvPr id="1033" name="Picture 9" descr="E:\milou\website\tekeningen - kleur\thema's\eten en drinken\jam.pn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357422" y="4000504"/>
            <a:ext cx="1428760" cy="1976473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JL-RECHTS 9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" name="Tijdelijke aanduiding voor voettekst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23" name="Tekstvak 22"/>
          <p:cNvSpPr txBox="1"/>
          <p:nvPr/>
        </p:nvSpPr>
        <p:spPr>
          <a:xfrm>
            <a:off x="3131840" y="692696"/>
            <a:ext cx="3238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Welk plaatje is het </a:t>
            </a:r>
            <a:r>
              <a:rPr lang="nl-NL" u="sng" dirty="0" smtClean="0">
                <a:solidFill>
                  <a:srgbClr val="FF66CC"/>
                </a:solidFill>
                <a:latin typeface="Comic Sans MS" pitchFamily="66" charset="0"/>
              </a:rPr>
              <a:t>grootst</a:t>
            </a:r>
            <a:r>
              <a:rPr lang="nl-NL" dirty="0" smtClean="0">
                <a:latin typeface="Comic Sans MS" pitchFamily="66" charset="0"/>
              </a:rPr>
              <a:t>?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24" name="Rechthoek 23"/>
          <p:cNvSpPr/>
          <p:nvPr/>
        </p:nvSpPr>
        <p:spPr>
          <a:xfrm>
            <a:off x="1043608" y="836712"/>
            <a:ext cx="360000" cy="36004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36" name="Groep 35"/>
          <p:cNvGrpSpPr/>
          <p:nvPr/>
        </p:nvGrpSpPr>
        <p:grpSpPr>
          <a:xfrm>
            <a:off x="3275856" y="1916832"/>
            <a:ext cx="2664296" cy="3528392"/>
            <a:chOff x="3275856" y="1916832"/>
            <a:chExt cx="2664296" cy="3528392"/>
          </a:xfrm>
        </p:grpSpPr>
        <p:sp>
          <p:nvSpPr>
            <p:cNvPr id="30" name="Afgeronde rechthoek 29"/>
            <p:cNvSpPr/>
            <p:nvPr/>
          </p:nvSpPr>
          <p:spPr>
            <a:xfrm>
              <a:off x="3275856" y="1916832"/>
              <a:ext cx="2664296" cy="352839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2050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/>
            <a:stretch>
              <a:fillRect/>
            </a:stretch>
          </p:blipFill>
          <p:spPr bwMode="auto">
            <a:xfrm>
              <a:off x="4057493" y="2924944"/>
              <a:ext cx="1091662" cy="1318642"/>
            </a:xfrm>
            <a:prstGeom prst="rect">
              <a:avLst/>
            </a:prstGeom>
            <a:noFill/>
          </p:spPr>
        </p:pic>
      </p:grpSp>
      <p:grpSp>
        <p:nvGrpSpPr>
          <p:cNvPr id="35" name="Groep 34"/>
          <p:cNvGrpSpPr/>
          <p:nvPr/>
        </p:nvGrpSpPr>
        <p:grpSpPr>
          <a:xfrm>
            <a:off x="251520" y="1916832"/>
            <a:ext cx="2664296" cy="3528392"/>
            <a:chOff x="251520" y="1916832"/>
            <a:chExt cx="2664296" cy="3528392"/>
          </a:xfrm>
        </p:grpSpPr>
        <p:sp>
          <p:nvSpPr>
            <p:cNvPr id="4" name="Afgeronde rechthoek 3"/>
            <p:cNvSpPr/>
            <p:nvPr/>
          </p:nvSpPr>
          <p:spPr>
            <a:xfrm>
              <a:off x="251520" y="1916832"/>
              <a:ext cx="2664296" cy="352839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31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/>
            <a:stretch>
              <a:fillRect/>
            </a:stretch>
          </p:blipFill>
          <p:spPr bwMode="auto">
            <a:xfrm>
              <a:off x="581835" y="2420888"/>
              <a:ext cx="2026848" cy="2448272"/>
            </a:xfrm>
            <a:prstGeom prst="rect">
              <a:avLst/>
            </a:prstGeom>
            <a:noFill/>
          </p:spPr>
        </p:pic>
      </p:grpSp>
      <p:grpSp>
        <p:nvGrpSpPr>
          <p:cNvPr id="37" name="Groep 36"/>
          <p:cNvGrpSpPr/>
          <p:nvPr/>
        </p:nvGrpSpPr>
        <p:grpSpPr>
          <a:xfrm>
            <a:off x="6300192" y="1916832"/>
            <a:ext cx="2664296" cy="3528392"/>
            <a:chOff x="6300192" y="1916832"/>
            <a:chExt cx="2664296" cy="3528392"/>
          </a:xfrm>
        </p:grpSpPr>
        <p:sp>
          <p:nvSpPr>
            <p:cNvPr id="29" name="Afgeronde rechthoek 28"/>
            <p:cNvSpPr/>
            <p:nvPr/>
          </p:nvSpPr>
          <p:spPr>
            <a:xfrm>
              <a:off x="6300192" y="1916832"/>
              <a:ext cx="2664296" cy="352839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32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/>
            <a:stretch>
              <a:fillRect/>
            </a:stretch>
          </p:blipFill>
          <p:spPr bwMode="auto">
            <a:xfrm>
              <a:off x="7028939" y="2780928"/>
              <a:ext cx="1430716" cy="1728192"/>
            </a:xfrm>
            <a:prstGeom prst="rect">
              <a:avLst/>
            </a:prstGeom>
            <a:noFill/>
          </p:spPr>
        </p:pic>
      </p:grpSp>
      <p:sp>
        <p:nvSpPr>
          <p:cNvPr id="33" name="Rechthoek 32"/>
          <p:cNvSpPr/>
          <p:nvPr/>
        </p:nvSpPr>
        <p:spPr>
          <a:xfrm>
            <a:off x="1475656" y="692696"/>
            <a:ext cx="504000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4" name="Rechthoek 33"/>
          <p:cNvSpPr/>
          <p:nvPr/>
        </p:nvSpPr>
        <p:spPr>
          <a:xfrm>
            <a:off x="2051720" y="548752"/>
            <a:ext cx="648000" cy="6480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1" name="Afbeelding 10" descr="zon 3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79512" y="1340768"/>
            <a:ext cx="1248786" cy="1136114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7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7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JL-RECHTS 9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" name="Tijdelijke aanduiding voor voettekst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23" name="Tekstvak 22"/>
          <p:cNvSpPr txBox="1"/>
          <p:nvPr/>
        </p:nvSpPr>
        <p:spPr>
          <a:xfrm>
            <a:off x="3131840" y="692696"/>
            <a:ext cx="31518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Welk plaatje is het </a:t>
            </a:r>
            <a:r>
              <a:rPr lang="nl-NL" u="sng" dirty="0" smtClean="0">
                <a:solidFill>
                  <a:srgbClr val="FF66CC"/>
                </a:solidFill>
                <a:latin typeface="Comic Sans MS" pitchFamily="66" charset="0"/>
              </a:rPr>
              <a:t>kleinst</a:t>
            </a:r>
            <a:r>
              <a:rPr lang="nl-NL" dirty="0" smtClean="0">
                <a:latin typeface="Comic Sans MS" pitchFamily="66" charset="0"/>
              </a:rPr>
              <a:t>?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24" name="Rechthoek 23"/>
          <p:cNvSpPr/>
          <p:nvPr/>
        </p:nvSpPr>
        <p:spPr>
          <a:xfrm>
            <a:off x="1043608" y="836712"/>
            <a:ext cx="360000" cy="36004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2" name="Groep 35"/>
          <p:cNvGrpSpPr/>
          <p:nvPr/>
        </p:nvGrpSpPr>
        <p:grpSpPr>
          <a:xfrm>
            <a:off x="3275856" y="1916832"/>
            <a:ext cx="2664296" cy="3528392"/>
            <a:chOff x="3275856" y="1916832"/>
            <a:chExt cx="2664296" cy="3528392"/>
          </a:xfrm>
        </p:grpSpPr>
        <p:sp>
          <p:nvSpPr>
            <p:cNvPr id="30" name="Afgeronde rechthoek 29"/>
            <p:cNvSpPr/>
            <p:nvPr/>
          </p:nvSpPr>
          <p:spPr>
            <a:xfrm>
              <a:off x="3275856" y="1916832"/>
              <a:ext cx="2664296" cy="352839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2050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/>
            <a:stretch>
              <a:fillRect/>
            </a:stretch>
          </p:blipFill>
          <p:spPr bwMode="auto">
            <a:xfrm>
              <a:off x="3691616" y="2928934"/>
              <a:ext cx="1788521" cy="1428760"/>
            </a:xfrm>
            <a:prstGeom prst="rect">
              <a:avLst/>
            </a:prstGeom>
            <a:noFill/>
          </p:spPr>
        </p:pic>
      </p:grpSp>
      <p:grpSp>
        <p:nvGrpSpPr>
          <p:cNvPr id="3" name="Groep 34"/>
          <p:cNvGrpSpPr/>
          <p:nvPr/>
        </p:nvGrpSpPr>
        <p:grpSpPr>
          <a:xfrm>
            <a:off x="251520" y="1916832"/>
            <a:ext cx="2664296" cy="3528392"/>
            <a:chOff x="251520" y="1916832"/>
            <a:chExt cx="2664296" cy="3528392"/>
          </a:xfrm>
        </p:grpSpPr>
        <p:sp>
          <p:nvSpPr>
            <p:cNvPr id="4" name="Afgeronde rechthoek 3"/>
            <p:cNvSpPr/>
            <p:nvPr/>
          </p:nvSpPr>
          <p:spPr>
            <a:xfrm>
              <a:off x="251520" y="1916832"/>
              <a:ext cx="2664296" cy="352839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31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/>
            <a:stretch>
              <a:fillRect/>
            </a:stretch>
          </p:blipFill>
          <p:spPr bwMode="auto">
            <a:xfrm>
              <a:off x="357158" y="2655966"/>
              <a:ext cx="2365817" cy="1889933"/>
            </a:xfrm>
            <a:prstGeom prst="rect">
              <a:avLst/>
            </a:prstGeom>
            <a:noFill/>
          </p:spPr>
        </p:pic>
      </p:grpSp>
      <p:grpSp>
        <p:nvGrpSpPr>
          <p:cNvPr id="5" name="Groep 36"/>
          <p:cNvGrpSpPr/>
          <p:nvPr/>
        </p:nvGrpSpPr>
        <p:grpSpPr>
          <a:xfrm>
            <a:off x="6300192" y="1916832"/>
            <a:ext cx="2664296" cy="3528392"/>
            <a:chOff x="6300192" y="1916832"/>
            <a:chExt cx="2664296" cy="3528392"/>
          </a:xfrm>
        </p:grpSpPr>
        <p:sp>
          <p:nvSpPr>
            <p:cNvPr id="29" name="Afgeronde rechthoek 28"/>
            <p:cNvSpPr/>
            <p:nvPr/>
          </p:nvSpPr>
          <p:spPr>
            <a:xfrm>
              <a:off x="6300192" y="1916832"/>
              <a:ext cx="2664296" cy="352839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32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5" cstate="print"/>
            <a:stretch>
              <a:fillRect/>
            </a:stretch>
          </p:blipFill>
          <p:spPr bwMode="auto">
            <a:xfrm>
              <a:off x="7154485" y="3223858"/>
              <a:ext cx="1060853" cy="847462"/>
            </a:xfrm>
            <a:prstGeom prst="rect">
              <a:avLst/>
            </a:prstGeom>
            <a:noFill/>
          </p:spPr>
        </p:pic>
      </p:grpSp>
      <p:sp>
        <p:nvSpPr>
          <p:cNvPr id="33" name="Rechthoek 32"/>
          <p:cNvSpPr/>
          <p:nvPr/>
        </p:nvSpPr>
        <p:spPr>
          <a:xfrm>
            <a:off x="1475656" y="692696"/>
            <a:ext cx="504000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4" name="Rechthoek 33"/>
          <p:cNvSpPr/>
          <p:nvPr/>
        </p:nvSpPr>
        <p:spPr>
          <a:xfrm>
            <a:off x="2051720" y="548752"/>
            <a:ext cx="648000" cy="64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1" name="Afbeelding 10" descr="zon 3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228184" y="1340768"/>
            <a:ext cx="1248786" cy="1136114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7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JL-RECHTS 9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" name="Tijdelijke aanduiding voor voettekst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23" name="Tekstvak 22"/>
          <p:cNvSpPr txBox="1"/>
          <p:nvPr/>
        </p:nvSpPr>
        <p:spPr>
          <a:xfrm>
            <a:off x="3131840" y="692696"/>
            <a:ext cx="31518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Welk plaatje is het </a:t>
            </a:r>
            <a:r>
              <a:rPr lang="nl-NL" u="sng" dirty="0" smtClean="0">
                <a:solidFill>
                  <a:srgbClr val="FF66CC"/>
                </a:solidFill>
                <a:latin typeface="Comic Sans MS" pitchFamily="66" charset="0"/>
              </a:rPr>
              <a:t>kleinst</a:t>
            </a:r>
            <a:r>
              <a:rPr lang="nl-NL" dirty="0" smtClean="0">
                <a:latin typeface="Comic Sans MS" pitchFamily="66" charset="0"/>
              </a:rPr>
              <a:t>?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24" name="Rechthoek 23"/>
          <p:cNvSpPr/>
          <p:nvPr/>
        </p:nvSpPr>
        <p:spPr>
          <a:xfrm>
            <a:off x="1043608" y="836712"/>
            <a:ext cx="360000" cy="36004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2" name="Groep 35"/>
          <p:cNvGrpSpPr/>
          <p:nvPr/>
        </p:nvGrpSpPr>
        <p:grpSpPr>
          <a:xfrm>
            <a:off x="3275856" y="1916832"/>
            <a:ext cx="2664296" cy="3528392"/>
            <a:chOff x="3275856" y="1916832"/>
            <a:chExt cx="2664296" cy="3528392"/>
          </a:xfrm>
        </p:grpSpPr>
        <p:sp>
          <p:nvSpPr>
            <p:cNvPr id="30" name="Afgeronde rechthoek 29"/>
            <p:cNvSpPr/>
            <p:nvPr/>
          </p:nvSpPr>
          <p:spPr>
            <a:xfrm>
              <a:off x="3275856" y="1916832"/>
              <a:ext cx="2664296" cy="352839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2050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/>
            <a:stretch>
              <a:fillRect/>
            </a:stretch>
          </p:blipFill>
          <p:spPr bwMode="auto">
            <a:xfrm>
              <a:off x="3995936" y="3050671"/>
              <a:ext cx="1214777" cy="1067187"/>
            </a:xfrm>
            <a:prstGeom prst="rect">
              <a:avLst/>
            </a:prstGeom>
            <a:noFill/>
          </p:spPr>
        </p:pic>
      </p:grpSp>
      <p:grpSp>
        <p:nvGrpSpPr>
          <p:cNvPr id="3" name="Groep 34"/>
          <p:cNvGrpSpPr/>
          <p:nvPr/>
        </p:nvGrpSpPr>
        <p:grpSpPr>
          <a:xfrm>
            <a:off x="251520" y="1916832"/>
            <a:ext cx="2664296" cy="3528392"/>
            <a:chOff x="251520" y="1916832"/>
            <a:chExt cx="2664296" cy="3528392"/>
          </a:xfrm>
        </p:grpSpPr>
        <p:sp>
          <p:nvSpPr>
            <p:cNvPr id="4" name="Afgeronde rechthoek 3"/>
            <p:cNvSpPr/>
            <p:nvPr/>
          </p:nvSpPr>
          <p:spPr>
            <a:xfrm>
              <a:off x="251520" y="1916832"/>
              <a:ext cx="2664296" cy="352839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31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/>
            <a:stretch>
              <a:fillRect/>
            </a:stretch>
          </p:blipFill>
          <p:spPr bwMode="auto">
            <a:xfrm>
              <a:off x="467544" y="2654321"/>
              <a:ext cx="2255431" cy="1981406"/>
            </a:xfrm>
            <a:prstGeom prst="rect">
              <a:avLst/>
            </a:prstGeom>
            <a:noFill/>
          </p:spPr>
        </p:pic>
      </p:grpSp>
      <p:grpSp>
        <p:nvGrpSpPr>
          <p:cNvPr id="5" name="Groep 36"/>
          <p:cNvGrpSpPr/>
          <p:nvPr/>
        </p:nvGrpSpPr>
        <p:grpSpPr>
          <a:xfrm>
            <a:off x="6300192" y="1916832"/>
            <a:ext cx="2664296" cy="3528392"/>
            <a:chOff x="6300192" y="1916832"/>
            <a:chExt cx="2664296" cy="3528392"/>
          </a:xfrm>
        </p:grpSpPr>
        <p:sp>
          <p:nvSpPr>
            <p:cNvPr id="29" name="Afgeronde rechthoek 28"/>
            <p:cNvSpPr/>
            <p:nvPr/>
          </p:nvSpPr>
          <p:spPr>
            <a:xfrm>
              <a:off x="6300192" y="1916832"/>
              <a:ext cx="2664296" cy="352839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32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/>
            <a:stretch>
              <a:fillRect/>
            </a:stretch>
          </p:blipFill>
          <p:spPr bwMode="auto">
            <a:xfrm>
              <a:off x="6948264" y="2945705"/>
              <a:ext cx="1592067" cy="1398638"/>
            </a:xfrm>
            <a:prstGeom prst="rect">
              <a:avLst/>
            </a:prstGeom>
            <a:noFill/>
          </p:spPr>
        </p:pic>
      </p:grpSp>
      <p:sp>
        <p:nvSpPr>
          <p:cNvPr id="33" name="Rechthoek 32"/>
          <p:cNvSpPr/>
          <p:nvPr/>
        </p:nvSpPr>
        <p:spPr>
          <a:xfrm>
            <a:off x="1475656" y="692696"/>
            <a:ext cx="504000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4" name="Rechthoek 33"/>
          <p:cNvSpPr/>
          <p:nvPr/>
        </p:nvSpPr>
        <p:spPr>
          <a:xfrm>
            <a:off x="2051720" y="548752"/>
            <a:ext cx="648000" cy="64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1" name="Afbeelding 10" descr="zon 3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203848" y="1340768"/>
            <a:ext cx="1248786" cy="1136114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7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7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JL-RECHTS 9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" name="Tijdelijke aanduiding voor voettekst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23" name="Tekstvak 22"/>
          <p:cNvSpPr txBox="1"/>
          <p:nvPr/>
        </p:nvSpPr>
        <p:spPr>
          <a:xfrm>
            <a:off x="3131840" y="692696"/>
            <a:ext cx="30764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Welk plaatje is het </a:t>
            </a:r>
            <a:r>
              <a:rPr lang="nl-NL" u="sng" dirty="0" smtClean="0">
                <a:solidFill>
                  <a:srgbClr val="FF66CC"/>
                </a:solidFill>
                <a:latin typeface="Comic Sans MS" pitchFamily="66" charset="0"/>
              </a:rPr>
              <a:t>langst</a:t>
            </a:r>
            <a:r>
              <a:rPr lang="nl-NL" dirty="0" smtClean="0">
                <a:latin typeface="Comic Sans MS" pitchFamily="66" charset="0"/>
              </a:rPr>
              <a:t>?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24" name="Rechthoek 23"/>
          <p:cNvSpPr/>
          <p:nvPr/>
        </p:nvSpPr>
        <p:spPr>
          <a:xfrm>
            <a:off x="1043608" y="764704"/>
            <a:ext cx="288032" cy="43204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2" name="Groep 35"/>
          <p:cNvGrpSpPr/>
          <p:nvPr/>
        </p:nvGrpSpPr>
        <p:grpSpPr>
          <a:xfrm>
            <a:off x="3275856" y="1916832"/>
            <a:ext cx="2664296" cy="3528392"/>
            <a:chOff x="3275856" y="1916832"/>
            <a:chExt cx="2664296" cy="3528392"/>
          </a:xfrm>
        </p:grpSpPr>
        <p:sp>
          <p:nvSpPr>
            <p:cNvPr id="30" name="Afgeronde rechthoek 29"/>
            <p:cNvSpPr/>
            <p:nvPr/>
          </p:nvSpPr>
          <p:spPr>
            <a:xfrm>
              <a:off x="3275856" y="1916832"/>
              <a:ext cx="2664296" cy="352839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2050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3779912" y="2214554"/>
              <a:ext cx="1636365" cy="3000396"/>
            </a:xfrm>
            <a:prstGeom prst="rect">
              <a:avLst/>
            </a:prstGeom>
            <a:noFill/>
          </p:spPr>
        </p:pic>
      </p:grpSp>
      <p:grpSp>
        <p:nvGrpSpPr>
          <p:cNvPr id="5" name="Groep 36"/>
          <p:cNvGrpSpPr/>
          <p:nvPr/>
        </p:nvGrpSpPr>
        <p:grpSpPr>
          <a:xfrm>
            <a:off x="6300192" y="1916832"/>
            <a:ext cx="2664296" cy="3528392"/>
            <a:chOff x="6300192" y="1916832"/>
            <a:chExt cx="2664296" cy="3528392"/>
          </a:xfrm>
        </p:grpSpPr>
        <p:sp>
          <p:nvSpPr>
            <p:cNvPr id="29" name="Afgeronde rechthoek 28"/>
            <p:cNvSpPr/>
            <p:nvPr/>
          </p:nvSpPr>
          <p:spPr>
            <a:xfrm>
              <a:off x="6300192" y="1916832"/>
              <a:ext cx="2664296" cy="352839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32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6858016" y="2500306"/>
              <a:ext cx="1636364" cy="2357454"/>
            </a:xfrm>
            <a:prstGeom prst="rect">
              <a:avLst/>
            </a:prstGeom>
            <a:noFill/>
          </p:spPr>
        </p:pic>
      </p:grpSp>
      <p:pic>
        <p:nvPicPr>
          <p:cNvPr id="11" name="Afbeelding 10" descr="zon 3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203848" y="1340768"/>
            <a:ext cx="1248786" cy="1136114"/>
          </a:xfrm>
          <a:prstGeom prst="rect">
            <a:avLst/>
          </a:prstGeom>
        </p:spPr>
      </p:pic>
      <p:sp>
        <p:nvSpPr>
          <p:cNvPr id="18" name="Rechthoek 17"/>
          <p:cNvSpPr/>
          <p:nvPr/>
        </p:nvSpPr>
        <p:spPr>
          <a:xfrm>
            <a:off x="1403648" y="584752"/>
            <a:ext cx="288032" cy="612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9" name="Rechthoek 18"/>
          <p:cNvSpPr/>
          <p:nvPr/>
        </p:nvSpPr>
        <p:spPr>
          <a:xfrm>
            <a:off x="1763688" y="404664"/>
            <a:ext cx="288032" cy="792088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20" name="Groep 34"/>
          <p:cNvGrpSpPr/>
          <p:nvPr/>
        </p:nvGrpSpPr>
        <p:grpSpPr>
          <a:xfrm>
            <a:off x="251520" y="1916832"/>
            <a:ext cx="2664296" cy="3528392"/>
            <a:chOff x="251520" y="1916832"/>
            <a:chExt cx="2664296" cy="3528392"/>
          </a:xfrm>
        </p:grpSpPr>
        <p:sp>
          <p:nvSpPr>
            <p:cNvPr id="21" name="Afgeronde rechthoek 20"/>
            <p:cNvSpPr/>
            <p:nvPr/>
          </p:nvSpPr>
          <p:spPr>
            <a:xfrm>
              <a:off x="251520" y="1916832"/>
              <a:ext cx="2664296" cy="352839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25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755576" y="2853136"/>
              <a:ext cx="1636365" cy="1800000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7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7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JL-RECHTS 9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" name="Tijdelijke aanduiding voor voettekst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23" name="Tekstvak 22"/>
          <p:cNvSpPr txBox="1"/>
          <p:nvPr/>
        </p:nvSpPr>
        <p:spPr>
          <a:xfrm>
            <a:off x="3131840" y="692696"/>
            <a:ext cx="31197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Welk plaatje is het </a:t>
            </a:r>
            <a:r>
              <a:rPr lang="nl-NL" u="sng" dirty="0" smtClean="0">
                <a:solidFill>
                  <a:srgbClr val="FF66CC"/>
                </a:solidFill>
                <a:latin typeface="Comic Sans MS" pitchFamily="66" charset="0"/>
              </a:rPr>
              <a:t>kortst</a:t>
            </a:r>
            <a:r>
              <a:rPr lang="nl-NL" dirty="0" smtClean="0">
                <a:latin typeface="Comic Sans MS" pitchFamily="66" charset="0"/>
              </a:rPr>
              <a:t>?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24" name="Rechthoek 23"/>
          <p:cNvSpPr/>
          <p:nvPr/>
        </p:nvSpPr>
        <p:spPr>
          <a:xfrm>
            <a:off x="1043608" y="764704"/>
            <a:ext cx="288032" cy="432048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3" name="Groep 34"/>
          <p:cNvGrpSpPr/>
          <p:nvPr/>
        </p:nvGrpSpPr>
        <p:grpSpPr>
          <a:xfrm>
            <a:off x="251520" y="1916832"/>
            <a:ext cx="2664296" cy="3528392"/>
            <a:chOff x="251520" y="1916832"/>
            <a:chExt cx="2664296" cy="3528392"/>
          </a:xfrm>
        </p:grpSpPr>
        <p:sp>
          <p:nvSpPr>
            <p:cNvPr id="4" name="Afgeronde rechthoek 3"/>
            <p:cNvSpPr/>
            <p:nvPr/>
          </p:nvSpPr>
          <p:spPr>
            <a:xfrm>
              <a:off x="251520" y="1916832"/>
              <a:ext cx="2664296" cy="352839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31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/>
            <a:stretch>
              <a:fillRect/>
            </a:stretch>
          </p:blipFill>
          <p:spPr bwMode="auto">
            <a:xfrm>
              <a:off x="1003215" y="2928934"/>
              <a:ext cx="1036708" cy="1651994"/>
            </a:xfrm>
            <a:prstGeom prst="rect">
              <a:avLst/>
            </a:prstGeom>
            <a:noFill/>
          </p:spPr>
        </p:pic>
      </p:grpSp>
      <p:pic>
        <p:nvPicPr>
          <p:cNvPr id="11" name="Afbeelding 10" descr="zon 3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79512" y="1340768"/>
            <a:ext cx="1248786" cy="1136114"/>
          </a:xfrm>
          <a:prstGeom prst="rect">
            <a:avLst/>
          </a:prstGeom>
        </p:spPr>
      </p:pic>
      <p:sp>
        <p:nvSpPr>
          <p:cNvPr id="18" name="Rechthoek 17"/>
          <p:cNvSpPr/>
          <p:nvPr/>
        </p:nvSpPr>
        <p:spPr>
          <a:xfrm>
            <a:off x="1403648" y="584752"/>
            <a:ext cx="288032" cy="612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9" name="Rechthoek 18"/>
          <p:cNvSpPr/>
          <p:nvPr/>
        </p:nvSpPr>
        <p:spPr>
          <a:xfrm>
            <a:off x="1763688" y="404664"/>
            <a:ext cx="288032" cy="79208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20" name="Groep 35"/>
          <p:cNvGrpSpPr/>
          <p:nvPr/>
        </p:nvGrpSpPr>
        <p:grpSpPr>
          <a:xfrm>
            <a:off x="3275856" y="1916832"/>
            <a:ext cx="2664296" cy="3528392"/>
            <a:chOff x="3275856" y="1916832"/>
            <a:chExt cx="2664296" cy="3528392"/>
          </a:xfrm>
        </p:grpSpPr>
        <p:sp>
          <p:nvSpPr>
            <p:cNvPr id="21" name="Afgeronde rechthoek 20"/>
            <p:cNvSpPr/>
            <p:nvPr/>
          </p:nvSpPr>
          <p:spPr>
            <a:xfrm>
              <a:off x="3275856" y="1916832"/>
              <a:ext cx="2664296" cy="352839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25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/>
            <a:stretch>
              <a:fillRect/>
            </a:stretch>
          </p:blipFill>
          <p:spPr bwMode="auto">
            <a:xfrm>
              <a:off x="4151748" y="2285992"/>
              <a:ext cx="1036708" cy="2928958"/>
            </a:xfrm>
            <a:prstGeom prst="rect">
              <a:avLst/>
            </a:prstGeom>
            <a:noFill/>
          </p:spPr>
        </p:pic>
      </p:grpSp>
      <p:grpSp>
        <p:nvGrpSpPr>
          <p:cNvPr id="26" name="Groep 36"/>
          <p:cNvGrpSpPr/>
          <p:nvPr/>
        </p:nvGrpSpPr>
        <p:grpSpPr>
          <a:xfrm>
            <a:off x="6300192" y="1916832"/>
            <a:ext cx="2664296" cy="3528392"/>
            <a:chOff x="6300192" y="1916832"/>
            <a:chExt cx="2664296" cy="3528392"/>
          </a:xfrm>
        </p:grpSpPr>
        <p:sp>
          <p:nvSpPr>
            <p:cNvPr id="27" name="Afgeronde rechthoek 26"/>
            <p:cNvSpPr/>
            <p:nvPr/>
          </p:nvSpPr>
          <p:spPr>
            <a:xfrm>
              <a:off x="6300192" y="1916832"/>
              <a:ext cx="2664296" cy="352839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28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/>
            <a:stretch>
              <a:fillRect/>
            </a:stretch>
          </p:blipFill>
          <p:spPr bwMode="auto">
            <a:xfrm>
              <a:off x="7176084" y="2714620"/>
              <a:ext cx="1036708" cy="2143140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7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7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JL-RECHTS 9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" name="Tijdelijke aanduiding voor voettekst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23" name="Tekstvak 22"/>
          <p:cNvSpPr txBox="1"/>
          <p:nvPr/>
        </p:nvSpPr>
        <p:spPr>
          <a:xfrm>
            <a:off x="3131840" y="692696"/>
            <a:ext cx="30764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Welk plaatje is het </a:t>
            </a:r>
            <a:r>
              <a:rPr lang="nl-NL" u="sng" dirty="0" smtClean="0">
                <a:solidFill>
                  <a:srgbClr val="FF66CC"/>
                </a:solidFill>
                <a:latin typeface="Comic Sans MS" pitchFamily="66" charset="0"/>
              </a:rPr>
              <a:t>langst</a:t>
            </a:r>
            <a:r>
              <a:rPr lang="nl-NL" dirty="0" smtClean="0">
                <a:latin typeface="Comic Sans MS" pitchFamily="66" charset="0"/>
              </a:rPr>
              <a:t>?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24" name="Rechthoek 23"/>
          <p:cNvSpPr/>
          <p:nvPr/>
        </p:nvSpPr>
        <p:spPr>
          <a:xfrm>
            <a:off x="1043608" y="764704"/>
            <a:ext cx="288032" cy="43204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2" name="Groep 35"/>
          <p:cNvGrpSpPr/>
          <p:nvPr/>
        </p:nvGrpSpPr>
        <p:grpSpPr>
          <a:xfrm>
            <a:off x="3275856" y="1916832"/>
            <a:ext cx="2664296" cy="3528392"/>
            <a:chOff x="3275856" y="1916832"/>
            <a:chExt cx="2664296" cy="3528392"/>
          </a:xfrm>
        </p:grpSpPr>
        <p:sp>
          <p:nvSpPr>
            <p:cNvPr id="30" name="Afgeronde rechthoek 29"/>
            <p:cNvSpPr/>
            <p:nvPr/>
          </p:nvSpPr>
          <p:spPr>
            <a:xfrm>
              <a:off x="3275856" y="1916832"/>
              <a:ext cx="2664296" cy="352839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2050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/>
            <a:stretch>
              <a:fillRect/>
            </a:stretch>
          </p:blipFill>
          <p:spPr bwMode="auto">
            <a:xfrm>
              <a:off x="4019500" y="2852936"/>
              <a:ext cx="1301204" cy="1800000"/>
            </a:xfrm>
            <a:prstGeom prst="rect">
              <a:avLst/>
            </a:prstGeom>
            <a:noFill/>
          </p:spPr>
        </p:pic>
      </p:grpSp>
      <p:grpSp>
        <p:nvGrpSpPr>
          <p:cNvPr id="3" name="Groep 34"/>
          <p:cNvGrpSpPr/>
          <p:nvPr/>
        </p:nvGrpSpPr>
        <p:grpSpPr>
          <a:xfrm>
            <a:off x="251520" y="1916832"/>
            <a:ext cx="2664296" cy="3528392"/>
            <a:chOff x="251520" y="1916832"/>
            <a:chExt cx="2664296" cy="3528392"/>
          </a:xfrm>
        </p:grpSpPr>
        <p:sp>
          <p:nvSpPr>
            <p:cNvPr id="4" name="Afgeronde rechthoek 3"/>
            <p:cNvSpPr/>
            <p:nvPr/>
          </p:nvSpPr>
          <p:spPr>
            <a:xfrm>
              <a:off x="251520" y="1916832"/>
              <a:ext cx="2664296" cy="352839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31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/>
            <a:stretch>
              <a:fillRect/>
            </a:stretch>
          </p:blipFill>
          <p:spPr bwMode="auto">
            <a:xfrm>
              <a:off x="923156" y="2643182"/>
              <a:ext cx="1301204" cy="2286016"/>
            </a:xfrm>
            <a:prstGeom prst="rect">
              <a:avLst/>
            </a:prstGeom>
            <a:noFill/>
          </p:spPr>
        </p:pic>
      </p:grpSp>
      <p:grpSp>
        <p:nvGrpSpPr>
          <p:cNvPr id="5" name="Groep 36"/>
          <p:cNvGrpSpPr/>
          <p:nvPr/>
        </p:nvGrpSpPr>
        <p:grpSpPr>
          <a:xfrm>
            <a:off x="6300192" y="1916832"/>
            <a:ext cx="2664296" cy="3528392"/>
            <a:chOff x="6300192" y="1916832"/>
            <a:chExt cx="2664296" cy="3528392"/>
          </a:xfrm>
        </p:grpSpPr>
        <p:sp>
          <p:nvSpPr>
            <p:cNvPr id="29" name="Afgeronde rechthoek 28"/>
            <p:cNvSpPr/>
            <p:nvPr/>
          </p:nvSpPr>
          <p:spPr>
            <a:xfrm>
              <a:off x="6300192" y="1916832"/>
              <a:ext cx="2664296" cy="352839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32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/>
            <a:stretch>
              <a:fillRect/>
            </a:stretch>
          </p:blipFill>
          <p:spPr bwMode="auto">
            <a:xfrm>
              <a:off x="6971828" y="2357430"/>
              <a:ext cx="1301204" cy="2786082"/>
            </a:xfrm>
            <a:prstGeom prst="rect">
              <a:avLst/>
            </a:prstGeom>
            <a:noFill/>
          </p:spPr>
        </p:pic>
      </p:grpSp>
      <p:pic>
        <p:nvPicPr>
          <p:cNvPr id="11" name="Afbeelding 10" descr="zon 3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228184" y="1340768"/>
            <a:ext cx="1248786" cy="1136114"/>
          </a:xfrm>
          <a:prstGeom prst="rect">
            <a:avLst/>
          </a:prstGeom>
        </p:spPr>
      </p:pic>
      <p:sp>
        <p:nvSpPr>
          <p:cNvPr id="18" name="Rechthoek 17"/>
          <p:cNvSpPr/>
          <p:nvPr/>
        </p:nvSpPr>
        <p:spPr>
          <a:xfrm>
            <a:off x="1403648" y="584752"/>
            <a:ext cx="288032" cy="612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9" name="Rechthoek 18"/>
          <p:cNvSpPr/>
          <p:nvPr/>
        </p:nvSpPr>
        <p:spPr>
          <a:xfrm>
            <a:off x="1763688" y="404664"/>
            <a:ext cx="288032" cy="792088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7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JL-RECHTS 9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" name="Tijdelijke aanduiding voor voettekst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23" name="Tekstvak 22"/>
          <p:cNvSpPr txBox="1"/>
          <p:nvPr/>
        </p:nvSpPr>
        <p:spPr>
          <a:xfrm>
            <a:off x="3131840" y="692696"/>
            <a:ext cx="32912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Welk plaatje is het </a:t>
            </a:r>
            <a:r>
              <a:rPr lang="nl-NL" u="sng" dirty="0" smtClean="0">
                <a:solidFill>
                  <a:srgbClr val="FF66CC"/>
                </a:solidFill>
                <a:latin typeface="Comic Sans MS" pitchFamily="66" charset="0"/>
              </a:rPr>
              <a:t>breedst</a:t>
            </a:r>
            <a:r>
              <a:rPr lang="nl-NL" dirty="0" smtClean="0">
                <a:latin typeface="Comic Sans MS" pitchFamily="66" charset="0"/>
              </a:rPr>
              <a:t>?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24" name="Rechthoek 23"/>
          <p:cNvSpPr/>
          <p:nvPr/>
        </p:nvSpPr>
        <p:spPr>
          <a:xfrm>
            <a:off x="683568" y="764704"/>
            <a:ext cx="360000" cy="360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2" name="Groep 35"/>
          <p:cNvGrpSpPr/>
          <p:nvPr/>
        </p:nvGrpSpPr>
        <p:grpSpPr>
          <a:xfrm>
            <a:off x="3275856" y="1916832"/>
            <a:ext cx="2664296" cy="3528392"/>
            <a:chOff x="3275856" y="1916832"/>
            <a:chExt cx="2664296" cy="3528392"/>
          </a:xfrm>
        </p:grpSpPr>
        <p:sp>
          <p:nvSpPr>
            <p:cNvPr id="30" name="Afgeronde rechthoek 29"/>
            <p:cNvSpPr/>
            <p:nvPr/>
          </p:nvSpPr>
          <p:spPr>
            <a:xfrm>
              <a:off x="3275856" y="1916832"/>
              <a:ext cx="2664296" cy="352839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2050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/>
            <a:stretch>
              <a:fillRect/>
            </a:stretch>
          </p:blipFill>
          <p:spPr bwMode="auto">
            <a:xfrm>
              <a:off x="4000496" y="3063533"/>
              <a:ext cx="1214446" cy="1222723"/>
            </a:xfrm>
            <a:prstGeom prst="rect">
              <a:avLst/>
            </a:prstGeom>
            <a:noFill/>
          </p:spPr>
        </p:pic>
      </p:grpSp>
      <p:grpSp>
        <p:nvGrpSpPr>
          <p:cNvPr id="3" name="Groep 34"/>
          <p:cNvGrpSpPr/>
          <p:nvPr/>
        </p:nvGrpSpPr>
        <p:grpSpPr>
          <a:xfrm>
            <a:off x="251520" y="1916832"/>
            <a:ext cx="2664296" cy="3528392"/>
            <a:chOff x="251520" y="1916832"/>
            <a:chExt cx="2664296" cy="3528392"/>
          </a:xfrm>
        </p:grpSpPr>
        <p:sp>
          <p:nvSpPr>
            <p:cNvPr id="4" name="Afgeronde rechthoek 3"/>
            <p:cNvSpPr/>
            <p:nvPr/>
          </p:nvSpPr>
          <p:spPr>
            <a:xfrm>
              <a:off x="251520" y="1916832"/>
              <a:ext cx="2664296" cy="352839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31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/>
            <a:stretch>
              <a:fillRect/>
            </a:stretch>
          </p:blipFill>
          <p:spPr bwMode="auto">
            <a:xfrm>
              <a:off x="428596" y="3063533"/>
              <a:ext cx="2286016" cy="1222723"/>
            </a:xfrm>
            <a:prstGeom prst="rect">
              <a:avLst/>
            </a:prstGeom>
            <a:noFill/>
          </p:spPr>
        </p:pic>
      </p:grpSp>
      <p:grpSp>
        <p:nvGrpSpPr>
          <p:cNvPr id="5" name="Groep 36"/>
          <p:cNvGrpSpPr/>
          <p:nvPr/>
        </p:nvGrpSpPr>
        <p:grpSpPr>
          <a:xfrm>
            <a:off x="6300192" y="1916832"/>
            <a:ext cx="2664296" cy="3528392"/>
            <a:chOff x="6300192" y="1916832"/>
            <a:chExt cx="2664296" cy="3528392"/>
          </a:xfrm>
        </p:grpSpPr>
        <p:sp>
          <p:nvSpPr>
            <p:cNvPr id="29" name="Afgeronde rechthoek 28"/>
            <p:cNvSpPr/>
            <p:nvPr/>
          </p:nvSpPr>
          <p:spPr>
            <a:xfrm>
              <a:off x="6300192" y="1916832"/>
              <a:ext cx="2664296" cy="352839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32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/>
            <a:stretch>
              <a:fillRect/>
            </a:stretch>
          </p:blipFill>
          <p:spPr bwMode="auto">
            <a:xfrm>
              <a:off x="6751166" y="3071810"/>
              <a:ext cx="1678486" cy="1221620"/>
            </a:xfrm>
            <a:prstGeom prst="rect">
              <a:avLst/>
            </a:prstGeom>
            <a:noFill/>
          </p:spPr>
        </p:pic>
      </p:grpSp>
      <p:pic>
        <p:nvPicPr>
          <p:cNvPr id="11" name="Afbeelding 10" descr="zon 3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79512" y="1340768"/>
            <a:ext cx="1248786" cy="1136114"/>
          </a:xfrm>
          <a:prstGeom prst="rect">
            <a:avLst/>
          </a:prstGeom>
        </p:spPr>
      </p:pic>
      <p:sp>
        <p:nvSpPr>
          <p:cNvPr id="18" name="Rechthoek 17"/>
          <p:cNvSpPr/>
          <p:nvPr/>
        </p:nvSpPr>
        <p:spPr>
          <a:xfrm>
            <a:off x="1115616" y="764704"/>
            <a:ext cx="576000" cy="360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9" name="Rechthoek 18"/>
          <p:cNvSpPr/>
          <p:nvPr/>
        </p:nvSpPr>
        <p:spPr>
          <a:xfrm>
            <a:off x="1763688" y="764704"/>
            <a:ext cx="720000" cy="3600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7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7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JL-RECHTS 9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" name="Tijdelijke aanduiding voor voettekst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23" name="Tekstvak 22"/>
          <p:cNvSpPr txBox="1"/>
          <p:nvPr/>
        </p:nvSpPr>
        <p:spPr>
          <a:xfrm>
            <a:off x="3131840" y="692696"/>
            <a:ext cx="31261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Welk plaatje is het </a:t>
            </a:r>
            <a:r>
              <a:rPr lang="nl-NL" u="sng" dirty="0" smtClean="0">
                <a:solidFill>
                  <a:srgbClr val="FF66CC"/>
                </a:solidFill>
                <a:latin typeface="Comic Sans MS" pitchFamily="66" charset="0"/>
              </a:rPr>
              <a:t>smalst</a:t>
            </a:r>
            <a:r>
              <a:rPr lang="nl-NL" dirty="0" smtClean="0">
                <a:latin typeface="Comic Sans MS" pitchFamily="66" charset="0"/>
              </a:rPr>
              <a:t>?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24" name="Rechthoek 23"/>
          <p:cNvSpPr/>
          <p:nvPr/>
        </p:nvSpPr>
        <p:spPr>
          <a:xfrm>
            <a:off x="683568" y="764704"/>
            <a:ext cx="360000" cy="3600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2" name="Groep 35"/>
          <p:cNvGrpSpPr/>
          <p:nvPr/>
        </p:nvGrpSpPr>
        <p:grpSpPr>
          <a:xfrm>
            <a:off x="3275856" y="1916832"/>
            <a:ext cx="2664296" cy="3528392"/>
            <a:chOff x="3275856" y="1916832"/>
            <a:chExt cx="2664296" cy="3528392"/>
          </a:xfrm>
        </p:grpSpPr>
        <p:sp>
          <p:nvSpPr>
            <p:cNvPr id="30" name="Afgeronde rechthoek 29"/>
            <p:cNvSpPr/>
            <p:nvPr/>
          </p:nvSpPr>
          <p:spPr>
            <a:xfrm>
              <a:off x="3275856" y="1916832"/>
              <a:ext cx="2664296" cy="352839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2050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/>
            <a:stretch>
              <a:fillRect/>
            </a:stretch>
          </p:blipFill>
          <p:spPr bwMode="auto">
            <a:xfrm>
              <a:off x="3732000" y="3000372"/>
              <a:ext cx="1680000" cy="1365000"/>
            </a:xfrm>
            <a:prstGeom prst="rect">
              <a:avLst/>
            </a:prstGeom>
            <a:noFill/>
          </p:spPr>
        </p:pic>
      </p:grpSp>
      <p:grpSp>
        <p:nvGrpSpPr>
          <p:cNvPr id="3" name="Groep 34"/>
          <p:cNvGrpSpPr/>
          <p:nvPr/>
        </p:nvGrpSpPr>
        <p:grpSpPr>
          <a:xfrm>
            <a:off x="251520" y="1916832"/>
            <a:ext cx="2664296" cy="3528392"/>
            <a:chOff x="251520" y="1916832"/>
            <a:chExt cx="2664296" cy="3528392"/>
          </a:xfrm>
        </p:grpSpPr>
        <p:sp>
          <p:nvSpPr>
            <p:cNvPr id="4" name="Afgeronde rechthoek 3"/>
            <p:cNvSpPr/>
            <p:nvPr/>
          </p:nvSpPr>
          <p:spPr>
            <a:xfrm>
              <a:off x="251520" y="1916832"/>
              <a:ext cx="2664296" cy="352839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31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/>
            <a:stretch>
              <a:fillRect/>
            </a:stretch>
          </p:blipFill>
          <p:spPr bwMode="auto">
            <a:xfrm>
              <a:off x="500034" y="2992694"/>
              <a:ext cx="2214578" cy="1365000"/>
            </a:xfrm>
            <a:prstGeom prst="rect">
              <a:avLst/>
            </a:prstGeom>
            <a:noFill/>
          </p:spPr>
        </p:pic>
      </p:grpSp>
      <p:grpSp>
        <p:nvGrpSpPr>
          <p:cNvPr id="5" name="Groep 36"/>
          <p:cNvGrpSpPr/>
          <p:nvPr/>
        </p:nvGrpSpPr>
        <p:grpSpPr>
          <a:xfrm>
            <a:off x="6300192" y="1916832"/>
            <a:ext cx="2664296" cy="3528392"/>
            <a:chOff x="6300192" y="1916832"/>
            <a:chExt cx="2664296" cy="3528392"/>
          </a:xfrm>
        </p:grpSpPr>
        <p:sp>
          <p:nvSpPr>
            <p:cNvPr id="29" name="Afgeronde rechthoek 28"/>
            <p:cNvSpPr/>
            <p:nvPr/>
          </p:nvSpPr>
          <p:spPr>
            <a:xfrm>
              <a:off x="6300192" y="1916832"/>
              <a:ext cx="2664296" cy="352839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32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/>
            <a:stretch>
              <a:fillRect/>
            </a:stretch>
          </p:blipFill>
          <p:spPr bwMode="auto">
            <a:xfrm>
              <a:off x="7000892" y="3064132"/>
              <a:ext cx="1143008" cy="1365000"/>
            </a:xfrm>
            <a:prstGeom prst="rect">
              <a:avLst/>
            </a:prstGeom>
            <a:noFill/>
          </p:spPr>
        </p:pic>
      </p:grpSp>
      <p:pic>
        <p:nvPicPr>
          <p:cNvPr id="11" name="Afbeelding 10" descr="zon 3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228184" y="1268760"/>
            <a:ext cx="1248786" cy="1136114"/>
          </a:xfrm>
          <a:prstGeom prst="rect">
            <a:avLst/>
          </a:prstGeom>
        </p:spPr>
      </p:pic>
      <p:sp>
        <p:nvSpPr>
          <p:cNvPr id="18" name="Rechthoek 17"/>
          <p:cNvSpPr/>
          <p:nvPr/>
        </p:nvSpPr>
        <p:spPr>
          <a:xfrm>
            <a:off x="1115616" y="764704"/>
            <a:ext cx="576000" cy="360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9" name="Rechthoek 18"/>
          <p:cNvSpPr/>
          <p:nvPr/>
        </p:nvSpPr>
        <p:spPr>
          <a:xfrm>
            <a:off x="1763688" y="764704"/>
            <a:ext cx="720000" cy="360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7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502</TotalTime>
  <Words>114</Words>
  <Application>Microsoft Office PowerPoint</Application>
  <PresentationFormat>Diavoorstelling (4:3)</PresentationFormat>
  <Paragraphs>29</Paragraphs>
  <Slides>14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14</vt:i4>
      </vt:variant>
    </vt:vector>
  </HeadingPairs>
  <TitlesOfParts>
    <vt:vector size="15" baseType="lpstr">
      <vt:lpstr>Office-thema</vt:lpstr>
      <vt:lpstr>Dia 1</vt:lpstr>
      <vt:lpstr>Dia 2</vt:lpstr>
      <vt:lpstr>Dia 3</vt:lpstr>
      <vt:lpstr>Dia 4</vt:lpstr>
      <vt:lpstr>Dia 5</vt:lpstr>
      <vt:lpstr>Dia 6</vt:lpstr>
      <vt:lpstr>Dia 7</vt:lpstr>
      <vt:lpstr>Dia 8</vt:lpstr>
      <vt:lpstr>Dia 9</vt:lpstr>
      <vt:lpstr>Dia 10</vt:lpstr>
      <vt:lpstr>Dia 11</vt:lpstr>
      <vt:lpstr>Dia 12</vt:lpstr>
      <vt:lpstr>Dia 13</vt:lpstr>
      <vt:lpstr>Dia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Gebruiker</dc:creator>
  <cp:lastModifiedBy>Milou</cp:lastModifiedBy>
  <cp:revision>66</cp:revision>
  <dcterms:created xsi:type="dcterms:W3CDTF">2016-05-02T06:25:55Z</dcterms:created>
  <dcterms:modified xsi:type="dcterms:W3CDTF">2021-08-29T09:45:06Z</dcterms:modified>
</cp:coreProperties>
</file>