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326" r:id="rId4"/>
    <p:sldId id="320" r:id="rId5"/>
    <p:sldId id="324" r:id="rId6"/>
    <p:sldId id="327" r:id="rId7"/>
    <p:sldId id="321" r:id="rId8"/>
    <p:sldId id="333" r:id="rId9"/>
    <p:sldId id="328" r:id="rId10"/>
    <p:sldId id="332" r:id="rId11"/>
    <p:sldId id="329" r:id="rId12"/>
    <p:sldId id="323" r:id="rId13"/>
    <p:sldId id="330" r:id="rId14"/>
    <p:sldId id="325" r:id="rId15"/>
    <p:sldId id="331" r:id="rId16"/>
    <p:sldId id="334" r:id="rId17"/>
    <p:sldId id="319" r:id="rId18"/>
    <p:sldId id="318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ZYTaXeVAxYdg6/y4Lh1Ckw" hashData="+YBEmfLDy0Y+JuooHauPDqLwvy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050" autoAdjust="0"/>
    <p:restoredTop sz="94626" autoAdjust="0"/>
  </p:normalViewPr>
  <p:slideViewPr>
    <p:cSldViewPr>
      <p:cViewPr>
        <p:scale>
          <a:sx n="100" d="100"/>
          <a:sy n="100" d="100"/>
        </p:scale>
        <p:origin x="-3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29-8-2021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1916832"/>
            <a:ext cx="1584176" cy="165618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6224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lettergrepen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262778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</a:t>
            </a:r>
            <a:endParaRPr lang="nl-NL" sz="4400" dirty="0"/>
          </a:p>
        </p:txBody>
      </p:sp>
      <p:sp>
        <p:nvSpPr>
          <p:cNvPr id="26" name="Tekstvak 25"/>
          <p:cNvSpPr txBox="1"/>
          <p:nvPr/>
        </p:nvSpPr>
        <p:spPr>
          <a:xfrm>
            <a:off x="406794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err="1" smtClean="0"/>
              <a:t>oo</a:t>
            </a:r>
            <a:endParaRPr lang="nl-NL" sz="4400" dirty="0"/>
          </a:p>
        </p:txBody>
      </p:sp>
      <p:sp>
        <p:nvSpPr>
          <p:cNvPr id="27" name="Tekstvak 26"/>
          <p:cNvSpPr txBox="1"/>
          <p:nvPr/>
        </p:nvSpPr>
        <p:spPr>
          <a:xfrm>
            <a:off x="5436096" y="4459759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err="1" smtClean="0"/>
              <a:t>ooo</a:t>
            </a:r>
            <a:endParaRPr lang="nl-NL" sz="4400" dirty="0"/>
          </a:p>
        </p:txBody>
      </p:sp>
      <p:sp>
        <p:nvSpPr>
          <p:cNvPr id="28" name="Afgeronde rechthoek 27"/>
          <p:cNvSpPr/>
          <p:nvPr/>
        </p:nvSpPr>
        <p:spPr>
          <a:xfrm>
            <a:off x="2915816" y="1916832"/>
            <a:ext cx="5184576" cy="165618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3571868" y="2176988"/>
            <a:ext cx="4286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600" dirty="0" smtClean="0">
                <a:latin typeface="Comic Sans MS" pitchFamily="66" charset="0"/>
              </a:rPr>
              <a:t>voed– sel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3" name="Picture 3" descr="D:\milou\website\tekeningen - kleur\oo\olifan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1600" y="2218082"/>
            <a:ext cx="1440160" cy="1018202"/>
          </a:xfrm>
          <a:prstGeom prst="rect">
            <a:avLst/>
          </a:prstGeom>
          <a:noFill/>
        </p:spPr>
      </p:pic>
      <p:sp>
        <p:nvSpPr>
          <p:cNvPr id="14" name="PIJL-RECHTS 13">
            <a:hlinkClick r:id="" action="ppaction://hlinkshowjump?jump=nextslide"/>
          </p:cNvPr>
          <p:cNvSpPr/>
          <p:nvPr/>
        </p:nvSpPr>
        <p:spPr>
          <a:xfrm>
            <a:off x="7500958" y="5572140"/>
            <a:ext cx="1535538" cy="1169228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start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bitterballen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557531"/>
            <a:ext cx="1584002" cy="14423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komkommer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98597" y="1484784"/>
            <a:ext cx="1497959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ijs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02069" y="1484784"/>
            <a:ext cx="891016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spaghetti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783028"/>
            <a:ext cx="1584002" cy="9913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kers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73603" y="1484784"/>
            <a:ext cx="1347947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limonade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25833" y="1484784"/>
            <a:ext cx="1443488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sinaasappel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544186"/>
            <a:ext cx="1584002" cy="14690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meloen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787885"/>
            <a:ext cx="1584002" cy="981635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eten en drinken\boterh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000504"/>
            <a:ext cx="1403121" cy="1703445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eten en drinken\ijs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000636"/>
            <a:ext cx="868139" cy="1547972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eten en drinken\knofloo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143380"/>
            <a:ext cx="1095072" cy="1298829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eten en drinken\komkomm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642918"/>
            <a:ext cx="1670612" cy="1770077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eten en drinken\limonad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28794" y="928670"/>
            <a:ext cx="1558594" cy="1715033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eten en drinken\mel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9322" y="5072074"/>
            <a:ext cx="760950" cy="1558595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eten en drinken\melo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0" y="214290"/>
            <a:ext cx="1580806" cy="980157"/>
          </a:xfrm>
          <a:prstGeom prst="rect">
            <a:avLst/>
          </a:prstGeom>
          <a:noFill/>
        </p:spPr>
      </p:pic>
      <p:pic>
        <p:nvPicPr>
          <p:cNvPr id="1033" name="Picture 9" descr="E:\milou\website\tekeningen - kleur\thema's\eten en drinken\spaghetti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4082" y="4071942"/>
            <a:ext cx="1707058" cy="1067968"/>
          </a:xfrm>
          <a:prstGeom prst="rect">
            <a:avLst/>
          </a:prstGeom>
          <a:noFill/>
        </p:spPr>
      </p:pic>
      <p:pic>
        <p:nvPicPr>
          <p:cNvPr id="1034" name="Picture 10" descr="E:\milou\website\tekeningen - kleur\thema's\eten en drinken\kers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29124" y="500042"/>
            <a:ext cx="1273718" cy="15001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8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melk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60069" y="1484784"/>
            <a:ext cx="775015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aardbei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53634" y="1484784"/>
            <a:ext cx="1387886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kippenpoot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92321" y="1484784"/>
            <a:ext cx="1110511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kaas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551797"/>
            <a:ext cx="1584002" cy="145381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framboos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69624" y="1484784"/>
            <a:ext cx="1355905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oliebollen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785779"/>
            <a:ext cx="1584002" cy="9858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boterham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3762" y="1484784"/>
            <a:ext cx="1307630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knoflook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78417" y="1484784"/>
            <a:ext cx="1338319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176</Words>
  <Application>Microsoft Office PowerPoint</Application>
  <PresentationFormat>Diavoorstelling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34</cp:revision>
  <dcterms:created xsi:type="dcterms:W3CDTF">2016-05-02T13:46:17Z</dcterms:created>
  <dcterms:modified xsi:type="dcterms:W3CDTF">2021-08-29T08:57:04Z</dcterms:modified>
</cp:coreProperties>
</file>