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60" r:id="rId5"/>
    <p:sldId id="259" r:id="rId6"/>
    <p:sldId id="264" r:id="rId7"/>
    <p:sldId id="265" r:id="rId8"/>
    <p:sldId id="262" r:id="rId9"/>
    <p:sldId id="261" r:id="rId10"/>
    <p:sldId id="263" r:id="rId11"/>
    <p:sldId id="266" r:id="rId12"/>
    <p:sldId id="267" r:id="rId13"/>
    <p:sldId id="270" r:id="rId14"/>
    <p:sldId id="271" r:id="rId15"/>
    <p:sldId id="268" r:id="rId16"/>
    <p:sldId id="269" r:id="rId17"/>
    <p:sldId id="299" r:id="rId18"/>
    <p:sldId id="273" r:id="rId19"/>
    <p:sldId id="275" r:id="rId20"/>
    <p:sldId id="297" r:id="rId21"/>
    <p:sldId id="277" r:id="rId22"/>
    <p:sldId id="276" r:id="rId23"/>
    <p:sldId id="274" r:id="rId24"/>
    <p:sldId id="289" r:id="rId25"/>
    <p:sldId id="291" r:id="rId26"/>
    <p:sldId id="293" r:id="rId27"/>
    <p:sldId id="290" r:id="rId28"/>
    <p:sldId id="296" r:id="rId29"/>
    <p:sldId id="295" r:id="rId30"/>
    <p:sldId id="292" r:id="rId31"/>
    <p:sldId id="294" r:id="rId32"/>
    <p:sldId id="298" r:id="rId33"/>
    <p:sldId id="288" r:id="rId3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vAEl0Nd0UDx8vg9bBPNe0g" hashData="uekPWeY+61c5zh9uem9aTaMk8EM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9933FF"/>
    <a:srgbClr val="FF66CC"/>
    <a:srgbClr val="F3F0F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97" autoAdjust="0"/>
    <p:restoredTop sz="86449" autoAdjust="0"/>
  </p:normalViewPr>
  <p:slideViewPr>
    <p:cSldViewPr>
      <p:cViewPr varScale="1">
        <p:scale>
          <a:sx n="72" d="100"/>
          <a:sy n="72" d="100"/>
        </p:scale>
        <p:origin x="-61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156FD-8FDD-4022-B92E-5FEAF2A056BE}" type="datetimeFigureOut">
              <a:rPr lang="nl-NL" smtClean="0"/>
              <a:pPr/>
              <a:t>17-1-2021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86512-2859-4F5E-95CE-F2A0F2B76ED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1BB-3564-4113-A9F3-7565FE653466}" type="datetime1">
              <a:rPr lang="nl-NL" smtClean="0"/>
              <a:pPr/>
              <a:t>17-1-2021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B410-8FA1-4CAF-AEC3-F3F781FADECB}" type="datetime1">
              <a:rPr lang="nl-NL" smtClean="0"/>
              <a:pPr/>
              <a:t>17-1-2021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410C-1C8B-48CF-BCC2-2282A2635526}" type="datetime1">
              <a:rPr lang="nl-NL" smtClean="0"/>
              <a:pPr/>
              <a:t>17-1-2021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0E8A-2A0B-4FF3-B1CF-77D08AEC3727}" type="datetime1">
              <a:rPr lang="nl-NL" smtClean="0"/>
              <a:pPr/>
              <a:t>17-1-2021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C3938-173D-43BE-A50D-DCB7D78EE48C}" type="datetime1">
              <a:rPr lang="nl-NL" smtClean="0"/>
              <a:pPr/>
              <a:t>17-1-2021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80039-C4FE-4A7E-A312-65DF136640F3}" type="datetime1">
              <a:rPr lang="nl-NL" smtClean="0"/>
              <a:pPr/>
              <a:t>17-1-2021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45FF-60FC-4FE8-9AC3-FA4098723CAD}" type="datetime1">
              <a:rPr lang="nl-NL" smtClean="0"/>
              <a:pPr/>
              <a:t>17-1-2021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A05E-D11E-4C1C-ABD4-4626010F3432}" type="datetime1">
              <a:rPr lang="nl-NL" smtClean="0"/>
              <a:pPr/>
              <a:t>17-1-2021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F92C-F5DB-47C2-A8A8-7E0DB8751A58}" type="datetime1">
              <a:rPr lang="nl-NL" smtClean="0"/>
              <a:pPr/>
              <a:t>17-1-2021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5999-87B1-4084-A115-0397601AAAE0}" type="datetime1">
              <a:rPr lang="nl-NL" smtClean="0"/>
              <a:pPr/>
              <a:t>17-1-2021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F4BD-3CB0-484D-A425-75E6D7F4D323}" type="datetime1">
              <a:rPr lang="nl-NL" smtClean="0"/>
              <a:pPr/>
              <a:t>17-1-2021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9BEA8-AC1A-4691-B4A3-5F6478490E3A}" type="datetime1">
              <a:rPr lang="nl-NL" smtClean="0"/>
              <a:pPr/>
              <a:t>17-1-2021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slide" Target="slide18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audio" Target="../media/audio2.wav"/><Relationship Id="rId7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22.png"/><Relationship Id="rId4" Type="http://schemas.openxmlformats.org/officeDocument/2006/relationships/image" Target="../media/image5.jpeg"/><Relationship Id="rId9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audio" Target="../media/audio1.wav"/><Relationship Id="rId7" Type="http://schemas.openxmlformats.org/officeDocument/2006/relationships/image" Target="../media/image7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6.jpeg"/><Relationship Id="rId10" Type="http://schemas.openxmlformats.org/officeDocument/2006/relationships/image" Target="../media/image23.png"/><Relationship Id="rId4" Type="http://schemas.openxmlformats.org/officeDocument/2006/relationships/image" Target="../media/image10.jpeg"/><Relationship Id="rId9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audio" Target="../media/audio2.wav"/><Relationship Id="rId7" Type="http://schemas.openxmlformats.org/officeDocument/2006/relationships/image" Target="../media/image1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4.png"/><Relationship Id="rId10" Type="http://schemas.openxmlformats.org/officeDocument/2006/relationships/image" Target="../media/image24.pn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audio" Target="../media/audio1.wav"/><Relationship Id="rId7" Type="http://schemas.openxmlformats.org/officeDocument/2006/relationships/image" Target="../media/image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5.jpeg"/><Relationship Id="rId10" Type="http://schemas.openxmlformats.org/officeDocument/2006/relationships/image" Target="../media/image25.png"/><Relationship Id="rId4" Type="http://schemas.openxmlformats.org/officeDocument/2006/relationships/image" Target="../media/image13.jpeg"/><Relationship Id="rId9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audio" Target="../media/audio1.wav"/><Relationship Id="rId7" Type="http://schemas.openxmlformats.org/officeDocument/2006/relationships/image" Target="../media/image7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3.jpeg"/><Relationship Id="rId10" Type="http://schemas.openxmlformats.org/officeDocument/2006/relationships/image" Target="../media/image26.png"/><Relationship Id="rId4" Type="http://schemas.openxmlformats.org/officeDocument/2006/relationships/image" Target="../media/image11.jpeg"/><Relationship Id="rId9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audio" Target="../media/audio2.wav"/><Relationship Id="rId7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5.jpeg"/><Relationship Id="rId10" Type="http://schemas.openxmlformats.org/officeDocument/2006/relationships/image" Target="../media/image27.png"/><Relationship Id="rId4" Type="http://schemas.openxmlformats.org/officeDocument/2006/relationships/image" Target="../media/image11.jpeg"/><Relationship Id="rId9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audio" Target="../media/audio1.wav"/><Relationship Id="rId7" Type="http://schemas.openxmlformats.org/officeDocument/2006/relationships/image" Target="../media/image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7.jpeg"/><Relationship Id="rId10" Type="http://schemas.openxmlformats.org/officeDocument/2006/relationships/image" Target="../media/image28.png"/><Relationship Id="rId4" Type="http://schemas.openxmlformats.org/officeDocument/2006/relationships/image" Target="../media/image13.jpeg"/><Relationship Id="rId9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21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jpeg"/><Relationship Id="rId3" Type="http://schemas.openxmlformats.org/officeDocument/2006/relationships/audio" Target="../media/audio2.wav"/><Relationship Id="rId7" Type="http://schemas.openxmlformats.org/officeDocument/2006/relationships/image" Target="../media/image3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jpeg"/><Relationship Id="rId5" Type="http://schemas.openxmlformats.org/officeDocument/2006/relationships/image" Target="../media/image4.png"/><Relationship Id="rId10" Type="http://schemas.openxmlformats.org/officeDocument/2006/relationships/image" Target="../media/image39.png"/><Relationship Id="rId4" Type="http://schemas.openxmlformats.org/officeDocument/2006/relationships/image" Target="../media/image34.jpeg"/><Relationship Id="rId9" Type="http://schemas.openxmlformats.org/officeDocument/2006/relationships/image" Target="../media/image38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jpeg"/><Relationship Id="rId3" Type="http://schemas.openxmlformats.org/officeDocument/2006/relationships/audio" Target="../media/audio1.wav"/><Relationship Id="rId7" Type="http://schemas.openxmlformats.org/officeDocument/2006/relationships/image" Target="../media/image38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jpeg"/><Relationship Id="rId5" Type="http://schemas.openxmlformats.org/officeDocument/2006/relationships/image" Target="../media/image36.jpeg"/><Relationship Id="rId10" Type="http://schemas.openxmlformats.org/officeDocument/2006/relationships/image" Target="../media/image31.png"/><Relationship Id="rId4" Type="http://schemas.openxmlformats.org/officeDocument/2006/relationships/image" Target="../media/image35.jpeg"/><Relationship Id="rId9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audio" Target="../media/audio2.wav"/><Relationship Id="rId7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jpeg"/><Relationship Id="rId3" Type="http://schemas.openxmlformats.org/officeDocument/2006/relationships/audio" Target="../media/audio2.wav"/><Relationship Id="rId7" Type="http://schemas.openxmlformats.org/officeDocument/2006/relationships/image" Target="../media/image3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jpeg"/><Relationship Id="rId5" Type="http://schemas.openxmlformats.org/officeDocument/2006/relationships/image" Target="../media/image4.png"/><Relationship Id="rId10" Type="http://schemas.openxmlformats.org/officeDocument/2006/relationships/image" Target="../media/image42.png"/><Relationship Id="rId4" Type="http://schemas.openxmlformats.org/officeDocument/2006/relationships/image" Target="../media/image41.jpeg"/><Relationship Id="rId9" Type="http://schemas.openxmlformats.org/officeDocument/2006/relationships/image" Target="../media/image37.jpe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jpeg"/><Relationship Id="rId3" Type="http://schemas.openxmlformats.org/officeDocument/2006/relationships/audio" Target="../media/audio1.wav"/><Relationship Id="rId7" Type="http://schemas.openxmlformats.org/officeDocument/2006/relationships/image" Target="../media/image34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jpeg"/><Relationship Id="rId5" Type="http://schemas.openxmlformats.org/officeDocument/2006/relationships/image" Target="../media/image14.jpeg"/><Relationship Id="rId10" Type="http://schemas.openxmlformats.org/officeDocument/2006/relationships/image" Target="../media/image43.png"/><Relationship Id="rId4" Type="http://schemas.openxmlformats.org/officeDocument/2006/relationships/image" Target="../media/image13.jpeg"/><Relationship Id="rId9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jpeg"/><Relationship Id="rId3" Type="http://schemas.openxmlformats.org/officeDocument/2006/relationships/audio" Target="../media/audio1.wav"/><Relationship Id="rId7" Type="http://schemas.openxmlformats.org/officeDocument/2006/relationships/image" Target="../media/image36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jpeg"/><Relationship Id="rId5" Type="http://schemas.openxmlformats.org/officeDocument/2006/relationships/image" Target="../media/image34.jpeg"/><Relationship Id="rId10" Type="http://schemas.openxmlformats.org/officeDocument/2006/relationships/image" Target="../media/image44.png"/><Relationship Id="rId4" Type="http://schemas.openxmlformats.org/officeDocument/2006/relationships/image" Target="../media/image41.jpeg"/><Relationship Id="rId9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jpeg"/><Relationship Id="rId3" Type="http://schemas.openxmlformats.org/officeDocument/2006/relationships/audio" Target="../media/audio2.wav"/><Relationship Id="rId7" Type="http://schemas.openxmlformats.org/officeDocument/2006/relationships/image" Target="../media/image4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10" Type="http://schemas.openxmlformats.org/officeDocument/2006/relationships/image" Target="../media/image45.png"/><Relationship Id="rId4" Type="http://schemas.openxmlformats.org/officeDocument/2006/relationships/image" Target="../media/image11.jpeg"/><Relationship Id="rId9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audio" Target="../media/audio2.wav"/><Relationship Id="rId7" Type="http://schemas.openxmlformats.org/officeDocument/2006/relationships/image" Target="../media/image4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4.jpeg"/><Relationship Id="rId10" Type="http://schemas.openxmlformats.org/officeDocument/2006/relationships/image" Target="../media/image47.png"/><Relationship Id="rId4" Type="http://schemas.openxmlformats.org/officeDocument/2006/relationships/image" Target="../media/image36.jpeg"/><Relationship Id="rId9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jpeg"/><Relationship Id="rId3" Type="http://schemas.openxmlformats.org/officeDocument/2006/relationships/audio" Target="../media/audio1.wav"/><Relationship Id="rId7" Type="http://schemas.openxmlformats.org/officeDocument/2006/relationships/image" Target="../media/image11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jpeg"/><Relationship Id="rId5" Type="http://schemas.openxmlformats.org/officeDocument/2006/relationships/image" Target="../media/image41.jpeg"/><Relationship Id="rId10" Type="http://schemas.openxmlformats.org/officeDocument/2006/relationships/image" Target="../media/image48.png"/><Relationship Id="rId4" Type="http://schemas.openxmlformats.org/officeDocument/2006/relationships/image" Target="../media/image8.jpeg"/><Relationship Id="rId9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jpeg"/><Relationship Id="rId3" Type="http://schemas.openxmlformats.org/officeDocument/2006/relationships/audio" Target="../media/audio2.wav"/><Relationship Id="rId7" Type="http://schemas.openxmlformats.org/officeDocument/2006/relationships/image" Target="../media/image3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jpeg"/><Relationship Id="rId5" Type="http://schemas.openxmlformats.org/officeDocument/2006/relationships/image" Target="../media/image36.jpeg"/><Relationship Id="rId10" Type="http://schemas.openxmlformats.org/officeDocument/2006/relationships/image" Target="../media/image49.png"/><Relationship Id="rId4" Type="http://schemas.openxmlformats.org/officeDocument/2006/relationships/image" Target="../media/image10.jpeg"/><Relationship Id="rId9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jpeg"/><Relationship Id="rId3" Type="http://schemas.openxmlformats.org/officeDocument/2006/relationships/audio" Target="../media/audio1.wav"/><Relationship Id="rId7" Type="http://schemas.openxmlformats.org/officeDocument/2006/relationships/image" Target="../media/image38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jpeg"/><Relationship Id="rId5" Type="http://schemas.openxmlformats.org/officeDocument/2006/relationships/image" Target="../media/image40.jpeg"/><Relationship Id="rId10" Type="http://schemas.openxmlformats.org/officeDocument/2006/relationships/image" Target="../media/image50.png"/><Relationship Id="rId4" Type="http://schemas.openxmlformats.org/officeDocument/2006/relationships/image" Target="../media/image11.jpeg"/><Relationship Id="rId9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jpeg"/><Relationship Id="rId3" Type="http://schemas.openxmlformats.org/officeDocument/2006/relationships/audio" Target="../media/audio1.wav"/><Relationship Id="rId7" Type="http://schemas.openxmlformats.org/officeDocument/2006/relationships/image" Target="../media/image34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0.jpeg"/><Relationship Id="rId10" Type="http://schemas.openxmlformats.org/officeDocument/2006/relationships/image" Target="../media/image51.png"/><Relationship Id="rId4" Type="http://schemas.openxmlformats.org/officeDocument/2006/relationships/image" Target="../media/image13.jpeg"/><Relationship Id="rId9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jpeg"/><Relationship Id="rId3" Type="http://schemas.openxmlformats.org/officeDocument/2006/relationships/audio" Target="../media/audio1.wav"/><Relationship Id="rId7" Type="http://schemas.openxmlformats.org/officeDocument/2006/relationships/image" Target="../media/image41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jpeg"/><Relationship Id="rId5" Type="http://schemas.openxmlformats.org/officeDocument/2006/relationships/image" Target="../media/image46.jpeg"/><Relationship Id="rId10" Type="http://schemas.openxmlformats.org/officeDocument/2006/relationships/image" Target="../media/image52.png"/><Relationship Id="rId4" Type="http://schemas.openxmlformats.org/officeDocument/2006/relationships/image" Target="../media/image34.jpeg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audio" Target="../media/audio2.wav"/><Relationship Id="rId7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10" Type="http://schemas.openxmlformats.org/officeDocument/2006/relationships/image" Target="../media/image12.png"/><Relationship Id="rId4" Type="http://schemas.openxmlformats.org/officeDocument/2006/relationships/image" Target="../media/image6.jpeg"/><Relationship Id="rId9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eg"/><Relationship Id="rId3" Type="http://schemas.openxmlformats.org/officeDocument/2006/relationships/audio" Target="../media/audio1.wav"/><Relationship Id="rId7" Type="http://schemas.openxmlformats.org/officeDocument/2006/relationships/image" Target="../media/image46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jpeg"/><Relationship Id="rId5" Type="http://schemas.openxmlformats.org/officeDocument/2006/relationships/image" Target="../media/image37.jpeg"/><Relationship Id="rId10" Type="http://schemas.openxmlformats.org/officeDocument/2006/relationships/image" Target="../media/image27.png"/><Relationship Id="rId4" Type="http://schemas.openxmlformats.org/officeDocument/2006/relationships/image" Target="../media/image14.jpeg"/><Relationship Id="rId9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jpeg"/><Relationship Id="rId3" Type="http://schemas.openxmlformats.org/officeDocument/2006/relationships/audio" Target="../media/audio1.wav"/><Relationship Id="rId7" Type="http://schemas.openxmlformats.org/officeDocument/2006/relationships/image" Target="../media/image11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jpeg"/><Relationship Id="rId5" Type="http://schemas.openxmlformats.org/officeDocument/2006/relationships/image" Target="../media/image40.jpeg"/><Relationship Id="rId10" Type="http://schemas.openxmlformats.org/officeDocument/2006/relationships/image" Target="../media/image53.png"/><Relationship Id="rId4" Type="http://schemas.openxmlformats.org/officeDocument/2006/relationships/image" Target="../media/image14.jpeg"/><Relationship Id="rId9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audio" Target="../media/audio2.wav"/><Relationship Id="rId7" Type="http://schemas.openxmlformats.org/officeDocument/2006/relationships/image" Target="../media/image3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4.png"/><Relationship Id="rId10" Type="http://schemas.openxmlformats.org/officeDocument/2006/relationships/image" Target="../media/image54.png"/><Relationship Id="rId4" Type="http://schemas.openxmlformats.org/officeDocument/2006/relationships/image" Target="../media/image13.jpeg"/><Relationship Id="rId9" Type="http://schemas.openxmlformats.org/officeDocument/2006/relationships/image" Target="../media/image36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audio" Target="../media/audio1.wav"/><Relationship Id="rId7" Type="http://schemas.openxmlformats.org/officeDocument/2006/relationships/image" Target="../media/image1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10" Type="http://schemas.openxmlformats.org/officeDocument/2006/relationships/image" Target="../media/image15.png"/><Relationship Id="rId4" Type="http://schemas.openxmlformats.org/officeDocument/2006/relationships/image" Target="../media/image8.jpeg"/><Relationship Id="rId9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audio" Target="../media/audio1.wav"/><Relationship Id="rId7" Type="http://schemas.openxmlformats.org/officeDocument/2006/relationships/image" Target="../media/image6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3.jpeg"/><Relationship Id="rId10" Type="http://schemas.openxmlformats.org/officeDocument/2006/relationships/image" Target="../media/image17.png"/><Relationship Id="rId4" Type="http://schemas.openxmlformats.org/officeDocument/2006/relationships/image" Target="../media/image16.jpeg"/><Relationship Id="rId9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audio" Target="../media/audio1.wav"/><Relationship Id="rId7" Type="http://schemas.openxmlformats.org/officeDocument/2006/relationships/image" Target="../media/image7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8.png"/><Relationship Id="rId4" Type="http://schemas.openxmlformats.org/officeDocument/2006/relationships/image" Target="../media/image3.jpeg"/><Relationship Id="rId9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audio" Target="../media/audio1.wav"/><Relationship Id="rId7" Type="http://schemas.openxmlformats.org/officeDocument/2006/relationships/image" Target="../media/image10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10" Type="http://schemas.openxmlformats.org/officeDocument/2006/relationships/image" Target="../media/image19.png"/><Relationship Id="rId4" Type="http://schemas.openxmlformats.org/officeDocument/2006/relationships/image" Target="../media/image6.jpeg"/><Relationship Id="rId9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audio" Target="../media/audio2.wav"/><Relationship Id="rId7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4.png"/><Relationship Id="rId10" Type="http://schemas.openxmlformats.org/officeDocument/2006/relationships/image" Target="../media/image20.png"/><Relationship Id="rId4" Type="http://schemas.openxmlformats.org/officeDocument/2006/relationships/image" Target="../media/image7.jpeg"/><Relationship Id="rId9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audio" Target="../media/audio1.wav"/><Relationship Id="rId7" Type="http://schemas.openxmlformats.org/officeDocument/2006/relationships/image" Target="../media/image10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10" Type="http://schemas.openxmlformats.org/officeDocument/2006/relationships/image" Target="../media/image21.png"/><Relationship Id="rId4" Type="http://schemas.openxmlformats.org/officeDocument/2006/relationships/image" Target="../media/image6.jpe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555776" y="1340768"/>
            <a:ext cx="4032448" cy="4176464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tellen</a:t>
            </a:r>
            <a:endParaRPr lang="nl-NL" sz="3600" dirty="0">
              <a:latin typeface="Comic Sans MS" pitchFamily="66" charset="0"/>
            </a:endParaRPr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15" name="Groep 14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5" name="Afgeronde rechthoek 4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1" name="Afbeelding 10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8519" y="4581776"/>
              <a:ext cx="504405" cy="487730"/>
            </a:xfrm>
            <a:prstGeom prst="rect">
              <a:avLst/>
            </a:prstGeom>
            <a:grpFill/>
          </p:spPr>
        </p:pic>
      </p:grpSp>
      <p:grpSp>
        <p:nvGrpSpPr>
          <p:cNvPr id="16" name="Groep 15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6" name="Afgeronde rechthoek 5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Tekstvak 7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2" name="Afbeelding 11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99279" y="4581776"/>
              <a:ext cx="504405" cy="487730"/>
            </a:xfrm>
            <a:prstGeom prst="rect">
              <a:avLst/>
            </a:prstGeom>
            <a:grpFill/>
          </p:spPr>
        </p:pic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51207" y="4581776"/>
              <a:ext cx="504405" cy="487730"/>
            </a:xfrm>
            <a:prstGeom prst="rect">
              <a:avLst/>
            </a:prstGeom>
            <a:grpFill/>
          </p:spPr>
        </p:pic>
      </p:grpSp>
      <p:sp>
        <p:nvSpPr>
          <p:cNvPr id="18" name="Tekstvak 17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026" name="Picture 2" descr="E:\milou\website\tekeningen - kleur\thema's\verkeer\bus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7554" y="1928802"/>
            <a:ext cx="1425419" cy="1020762"/>
          </a:xfrm>
          <a:prstGeom prst="rect">
            <a:avLst/>
          </a:prstGeom>
          <a:noFill/>
        </p:spPr>
      </p:pic>
      <p:pic>
        <p:nvPicPr>
          <p:cNvPr id="17" name="Picture 2" descr="E:\milou\website\tekeningen - kleur\thema's\verkeer\bus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00364" y="4000504"/>
            <a:ext cx="1425419" cy="1020762"/>
          </a:xfrm>
          <a:prstGeom prst="rect">
            <a:avLst/>
          </a:prstGeom>
          <a:noFill/>
        </p:spPr>
      </p:pic>
      <p:pic>
        <p:nvPicPr>
          <p:cNvPr id="19" name="Picture 2" descr="E:\milou\website\tekeningen - kleur\thema's\verkeer\bus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57752" y="3143248"/>
            <a:ext cx="1425419" cy="102076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7" y="4941168"/>
              <a:ext cx="770000" cy="108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339752" y="4969458"/>
              <a:ext cx="812572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81095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12160" y="4951454"/>
              <a:ext cx="730286" cy="1059428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57728" y="4941168"/>
              <a:ext cx="709714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195736" y="3933056"/>
            <a:ext cx="1248786" cy="1136114"/>
          </a:xfrm>
          <a:prstGeom prst="rect">
            <a:avLst/>
          </a:prstGeom>
        </p:spPr>
      </p:pic>
      <p:pic>
        <p:nvPicPr>
          <p:cNvPr id="10242" name="Picture 2" descr="E:\milou\website\tekeningen - kleur\thema's\verkeer\fietspa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14678" y="1285860"/>
            <a:ext cx="1110416" cy="1101729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verkeer\fietspa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72000" y="2928934"/>
            <a:ext cx="1110416" cy="1101729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verkeer\fietspa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857488" y="2714620"/>
            <a:ext cx="1110416" cy="1101729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verkeer\fietspa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00628" y="1500174"/>
            <a:ext cx="1110416" cy="110172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46262"/>
              <a:ext cx="703019" cy="1069811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11760" y="4969459"/>
              <a:ext cx="770000" cy="1023417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81095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12160" y="4941168"/>
              <a:ext cx="730286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859311" y="4941168"/>
              <a:ext cx="506548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452320" y="3949070"/>
            <a:ext cx="1248786" cy="1136114"/>
          </a:xfrm>
          <a:prstGeom prst="rect">
            <a:avLst/>
          </a:prstGeom>
        </p:spPr>
      </p:pic>
      <p:pic>
        <p:nvPicPr>
          <p:cNvPr id="11266" name="Picture 2" descr="E:\milou\website\tekeningen - kleur\thema's\verkeer\wal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143372" y="2143116"/>
            <a:ext cx="1157278" cy="112823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71232"/>
              <a:ext cx="703019" cy="1019872"/>
            </a:xfrm>
            <a:prstGeom prst="rect">
              <a:avLst/>
            </a:prstGeom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3933056"/>
            <a:ext cx="1248786" cy="1136114"/>
          </a:xfrm>
          <a:prstGeom prst="rect">
            <a:avLst/>
          </a:prstGeom>
        </p:spPr>
      </p:pic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411760" y="4969459"/>
              <a:ext cx="770000" cy="1023417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949440" y="5013176"/>
              <a:ext cx="1285576" cy="1008112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025794" y="4941168"/>
              <a:ext cx="703018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741997" y="4941168"/>
              <a:ext cx="741176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2290" name="Picture 2" descr="E:\milou\website\tekeningen - kleur\thema's\verkeer\trei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72066" y="1214422"/>
            <a:ext cx="672642" cy="795336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verkeer\trei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72132" y="2357430"/>
            <a:ext cx="672642" cy="795336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verkeer\trei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72000" y="3429000"/>
            <a:ext cx="672642" cy="795336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verkeer\trei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00364" y="3000372"/>
            <a:ext cx="672642" cy="795336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verkeer\trei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143372" y="2071678"/>
            <a:ext cx="672642" cy="795336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verkeer\trei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71802" y="1214422"/>
            <a:ext cx="672642" cy="79533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68968"/>
              <a:ext cx="703019" cy="102439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11760" y="4941168"/>
              <a:ext cx="770000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91381" y="4941168"/>
              <a:ext cx="709714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25794" y="4941168"/>
              <a:ext cx="703018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40352" y="4941168"/>
              <a:ext cx="744466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24128" y="3949070"/>
            <a:ext cx="1248786" cy="1136114"/>
          </a:xfrm>
          <a:prstGeom prst="rect">
            <a:avLst/>
          </a:prstGeom>
        </p:spPr>
      </p:pic>
      <p:pic>
        <p:nvPicPr>
          <p:cNvPr id="13314" name="Picture 2" descr="E:\milou\website\tekeningen - kleur\thema's\verkeer\vliegtuig kl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643438" y="1285860"/>
            <a:ext cx="1565262" cy="1364885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verkeer\vliegtuig kl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143240" y="2571744"/>
            <a:ext cx="1565262" cy="136488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61330"/>
              <a:ext cx="703019" cy="1039675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45251" y="4941168"/>
              <a:ext cx="703018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39952" y="4941168"/>
              <a:ext cx="812572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12160" y="4941168"/>
              <a:ext cx="730286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57728" y="4941168"/>
              <a:ext cx="709714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452320" y="3949070"/>
            <a:ext cx="1248786" cy="1136114"/>
          </a:xfrm>
          <a:prstGeom prst="rect">
            <a:avLst/>
          </a:prstGeom>
        </p:spPr>
      </p:pic>
      <p:pic>
        <p:nvPicPr>
          <p:cNvPr id="14338" name="Picture 2" descr="E:\milou\website\tekeningen - kleur\thema's\verkeer\vrachtwag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00364" y="1214422"/>
            <a:ext cx="857256" cy="531940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verkeer\vrachtwag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14744" y="1928802"/>
            <a:ext cx="857256" cy="531940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verkeer\vrachtwag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00364" y="3357562"/>
            <a:ext cx="857256" cy="531940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verkeer\vrachtwag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14810" y="2786058"/>
            <a:ext cx="857256" cy="531940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verkeer\vrachtwag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72066" y="3500438"/>
            <a:ext cx="857256" cy="531940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verkeer\vrachtwag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72132" y="2143116"/>
            <a:ext cx="857256" cy="531940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verkeer\vrachtwag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00628" y="1142984"/>
            <a:ext cx="857256" cy="53194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61330"/>
              <a:ext cx="703019" cy="1039675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11760" y="4941168"/>
              <a:ext cx="770000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292964" y="4941168"/>
              <a:ext cx="506548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12160" y="4951454"/>
              <a:ext cx="730286" cy="1059428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668344" y="4941168"/>
              <a:ext cx="812572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195736" y="3933056"/>
            <a:ext cx="1248786" cy="1136114"/>
          </a:xfrm>
          <a:prstGeom prst="rect">
            <a:avLst/>
          </a:prstGeom>
        </p:spPr>
      </p:pic>
      <p:pic>
        <p:nvPicPr>
          <p:cNvPr id="15362" name="Picture 2" descr="E:\milou\website\tekeningen - kleur\thema's\verkeer\zebrapad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786314" y="1428736"/>
            <a:ext cx="1038233" cy="789683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verkeer\zebrapad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786314" y="3143248"/>
            <a:ext cx="1038233" cy="789683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verkeer\zebrapad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071802" y="2071678"/>
            <a:ext cx="1038233" cy="78968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68968"/>
              <a:ext cx="703019" cy="102439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31617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49440" y="5013176"/>
              <a:ext cx="1285576" cy="1008112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25794" y="4941168"/>
              <a:ext cx="703018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40352" y="4959075"/>
              <a:ext cx="744466" cy="1044186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23928" y="3933056"/>
            <a:ext cx="1248786" cy="1136114"/>
          </a:xfrm>
          <a:prstGeom prst="rect">
            <a:avLst/>
          </a:prstGeom>
        </p:spPr>
      </p:pic>
      <p:pic>
        <p:nvPicPr>
          <p:cNvPr id="16386" name="Picture 2" descr="E:\milou\website\tekeningen - kleur\thema's\verkeer\wielrenn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00694" y="1071546"/>
            <a:ext cx="769034" cy="657218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verkeer\wielrenn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643570" y="3143248"/>
            <a:ext cx="769034" cy="657218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verkeer\wielrenn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643438" y="3357562"/>
            <a:ext cx="769034" cy="657218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verkeer\wielrenn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72132" y="2214554"/>
            <a:ext cx="769034" cy="657218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verkeer\wielrenn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00562" y="2071678"/>
            <a:ext cx="769034" cy="657218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verkeer\wielrenn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86182" y="2643182"/>
            <a:ext cx="769034" cy="657218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verkeer\wielrenn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857488" y="3357562"/>
            <a:ext cx="769034" cy="657218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verkeer\wielrenn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857488" y="2143116"/>
            <a:ext cx="769034" cy="657218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verkeer\wielrenn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14810" y="1214422"/>
            <a:ext cx="769034" cy="657218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verkeer\wielrenn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143240" y="1142984"/>
            <a:ext cx="769034" cy="65721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voettekst 1"/>
          <p:cNvSpPr txBox="1">
            <a:spLocks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</a:p>
        </p:txBody>
      </p:sp>
      <p:sp>
        <p:nvSpPr>
          <p:cNvPr id="6" name="Rechthoek 5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66CC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7" name="Actieknop: Introductiepagina 6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9933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2770" name="Picture 2" descr="E:\milou\website\tekeningen - kleur\thema's\verkeer\stoe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1" y="4429132"/>
            <a:ext cx="1767495" cy="1741398"/>
          </a:xfrm>
          <a:prstGeom prst="rect">
            <a:avLst/>
          </a:prstGeom>
          <a:noFill/>
        </p:spPr>
      </p:pic>
      <p:pic>
        <p:nvPicPr>
          <p:cNvPr id="32771" name="Picture 3" descr="E:\milou\website\tekeningen - kleur\thema's\verkeer\stoomboo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4678" y="142852"/>
            <a:ext cx="2003148" cy="1819509"/>
          </a:xfrm>
          <a:prstGeom prst="rect">
            <a:avLst/>
          </a:prstGeom>
          <a:noFill/>
        </p:spPr>
      </p:pic>
      <p:pic>
        <p:nvPicPr>
          <p:cNvPr id="32772" name="Picture 4" descr="E:\milou\website\tekeningen - kleur\thema's\verkeer\stoplicht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8992" y="4143380"/>
            <a:ext cx="984351" cy="1810415"/>
          </a:xfrm>
          <a:prstGeom prst="rect">
            <a:avLst/>
          </a:prstGeom>
          <a:noFill/>
        </p:spPr>
      </p:pic>
      <p:pic>
        <p:nvPicPr>
          <p:cNvPr id="32773" name="Picture 5" descr="E:\milou\website\tekeningen - kleur\thema's\verkeer\takelwage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86578" y="928670"/>
            <a:ext cx="2106382" cy="1293410"/>
          </a:xfrm>
          <a:prstGeom prst="rect">
            <a:avLst/>
          </a:prstGeom>
          <a:noFill/>
        </p:spPr>
      </p:pic>
      <p:pic>
        <p:nvPicPr>
          <p:cNvPr id="32774" name="Picture 6" descr="E:\milou\website\tekeningen - kleur\thema's\verkeer\trei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72132" y="4286256"/>
            <a:ext cx="1839362" cy="2174875"/>
          </a:xfrm>
          <a:prstGeom prst="rect">
            <a:avLst/>
          </a:prstGeom>
          <a:noFill/>
        </p:spPr>
      </p:pic>
      <p:pic>
        <p:nvPicPr>
          <p:cNvPr id="32775" name="Picture 7" descr="E:\milou\website\tekeningen - kleur\thema's\verkeer\step2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85786" y="1071546"/>
            <a:ext cx="1384733" cy="133907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7544" y="5085184"/>
              <a:ext cx="1139450" cy="900000"/>
            </a:xfrm>
            <a:prstGeom prst="rect">
              <a:avLst/>
            </a:prstGeom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3933056"/>
            <a:ext cx="1248786" cy="1136114"/>
          </a:xfrm>
          <a:prstGeom prst="rect">
            <a:avLst/>
          </a:prstGeom>
        </p:spPr>
      </p:pic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222864" y="5085184"/>
              <a:ext cx="1125000" cy="90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995936" y="5085184"/>
              <a:ext cx="1157144" cy="90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796136" y="5085184"/>
              <a:ext cx="1145455" cy="90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524328" y="5085184"/>
              <a:ext cx="1202806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7410" name="Picture 2" descr="E:\milou\website\tekeningen - kleur\thema's\verkeer\stoomboo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85786" y="1214422"/>
            <a:ext cx="779453" cy="707997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verkeer\stoomboo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85786" y="3071810"/>
            <a:ext cx="779453" cy="707997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verkeer\stoomboo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928794" y="2285992"/>
            <a:ext cx="779453" cy="707997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verkeer\stoomboo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571736" y="1071546"/>
            <a:ext cx="779453" cy="707997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verkeer\stoomboo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86182" y="2000240"/>
            <a:ext cx="779453" cy="707997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verkeer\stoomboo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00364" y="3357562"/>
            <a:ext cx="779453" cy="707997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verkeer\stoomboo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72066" y="1142984"/>
            <a:ext cx="779453" cy="707997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verkeer\stoomboo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72066" y="2928934"/>
            <a:ext cx="779453" cy="707997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verkeer\stoomboo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215074" y="1928802"/>
            <a:ext cx="779453" cy="707997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verkeer\stoomboo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715140" y="3286124"/>
            <a:ext cx="779453" cy="707997"/>
          </a:xfrm>
          <a:prstGeom prst="rect">
            <a:avLst/>
          </a:prstGeom>
          <a:noFill/>
        </p:spPr>
      </p:pic>
      <p:pic>
        <p:nvPicPr>
          <p:cNvPr id="34" name="Picture 2" descr="E:\milou\website\tekeningen - kleur\thema's\verkeer\stoomboo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643834" y="2428868"/>
            <a:ext cx="779453" cy="707997"/>
          </a:xfrm>
          <a:prstGeom prst="rect">
            <a:avLst/>
          </a:prstGeom>
          <a:noFill/>
        </p:spPr>
      </p:pic>
      <p:pic>
        <p:nvPicPr>
          <p:cNvPr id="35" name="Picture 2" descr="E:\milou\website\tekeningen - kleur\thema's\verkeer\stoomboo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72396" y="1142984"/>
            <a:ext cx="779453" cy="70799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7544" y="5013176"/>
              <a:ext cx="1125000" cy="90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95736" y="5013176"/>
              <a:ext cx="1157145" cy="90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95936" y="5013176"/>
              <a:ext cx="1145455" cy="90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24128" y="5013176"/>
              <a:ext cx="1202805" cy="90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13176"/>
              <a:ext cx="1122937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23928" y="3933056"/>
            <a:ext cx="1248786" cy="1136114"/>
          </a:xfrm>
          <a:prstGeom prst="rect">
            <a:avLst/>
          </a:prstGeom>
        </p:spPr>
      </p:pic>
      <p:pic>
        <p:nvPicPr>
          <p:cNvPr id="18434" name="Picture 2" descr="E:\milou\website\tekeningen - kleur\thema's\verkeer\stoplicht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000100" y="1714488"/>
            <a:ext cx="504946" cy="928694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verkeer\stoplicht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928662" y="3214686"/>
            <a:ext cx="504946" cy="928694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verkeer\stoplicht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857356" y="1071546"/>
            <a:ext cx="504946" cy="928694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verkeer\stoplicht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714612" y="1857364"/>
            <a:ext cx="504946" cy="928694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verkeer\stoplicht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000232" y="3071810"/>
            <a:ext cx="504946" cy="928694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verkeer\stoplicht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714744" y="2643182"/>
            <a:ext cx="504946" cy="928694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verkeer\stoplicht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857620" y="1000108"/>
            <a:ext cx="504946" cy="928694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verkeer\stoplicht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786314" y="1643050"/>
            <a:ext cx="504946" cy="928694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verkeer\stoplicht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000628" y="3071810"/>
            <a:ext cx="504946" cy="928694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verkeer\stoplicht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143636" y="2714620"/>
            <a:ext cx="504946" cy="928694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verkeer\stoplicht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929322" y="1071546"/>
            <a:ext cx="504946" cy="928694"/>
          </a:xfrm>
          <a:prstGeom prst="rect">
            <a:avLst/>
          </a:prstGeom>
          <a:noFill/>
        </p:spPr>
      </p:pic>
      <p:pic>
        <p:nvPicPr>
          <p:cNvPr id="34" name="Picture 2" descr="E:\milou\website\tekeningen - kleur\thema's\verkeer\stoplicht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786578" y="1714488"/>
            <a:ext cx="504946" cy="928694"/>
          </a:xfrm>
          <a:prstGeom prst="rect">
            <a:avLst/>
          </a:prstGeom>
          <a:noFill/>
        </p:spPr>
      </p:pic>
      <p:pic>
        <p:nvPicPr>
          <p:cNvPr id="35" name="Picture 2" descr="E:\milou\website\tekeningen - kleur\thema's\verkeer\stoplicht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143768" y="3214686"/>
            <a:ext cx="504946" cy="928694"/>
          </a:xfrm>
          <a:prstGeom prst="rect">
            <a:avLst/>
          </a:prstGeom>
          <a:noFill/>
        </p:spPr>
      </p:pic>
      <p:pic>
        <p:nvPicPr>
          <p:cNvPr id="36" name="Picture 2" descr="E:\milou\website\tekeningen - kleur\thema's\verkeer\stoplicht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143900" y="2500306"/>
            <a:ext cx="504946" cy="928694"/>
          </a:xfrm>
          <a:prstGeom prst="rect">
            <a:avLst/>
          </a:prstGeom>
          <a:noFill/>
        </p:spPr>
      </p:pic>
      <p:pic>
        <p:nvPicPr>
          <p:cNvPr id="37" name="Picture 2" descr="E:\milou\website\tekeningen - kleur\thema's\verkeer\stoplicht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786710" y="1142984"/>
            <a:ext cx="504946" cy="92869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8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41168"/>
              <a:ext cx="703019" cy="1080000"/>
            </a:xfrm>
            <a:prstGeom prst="rect">
              <a:avLst/>
            </a:prstGeom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3933056"/>
            <a:ext cx="1248786" cy="1136114"/>
          </a:xfrm>
          <a:prstGeom prst="rect">
            <a:avLst/>
          </a:prstGeom>
        </p:spPr>
      </p:pic>
      <p:grpSp>
        <p:nvGrpSpPr>
          <p:cNvPr id="17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411760" y="4941168"/>
              <a:ext cx="770000" cy="1080000"/>
            </a:xfrm>
            <a:prstGeom prst="rect">
              <a:avLst/>
            </a:prstGeom>
          </p:spPr>
        </p:pic>
      </p:grpSp>
      <p:grpSp>
        <p:nvGrpSpPr>
          <p:cNvPr id="19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139952" y="4941168"/>
              <a:ext cx="812572" cy="1080000"/>
            </a:xfrm>
            <a:prstGeom prst="rect">
              <a:avLst/>
            </a:prstGeom>
          </p:spPr>
        </p:pic>
      </p:grpSp>
      <p:grpSp>
        <p:nvGrpSpPr>
          <p:cNvPr id="20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012160" y="4941168"/>
              <a:ext cx="730286" cy="1080000"/>
            </a:xfrm>
            <a:prstGeom prst="rect">
              <a:avLst/>
            </a:prstGeom>
          </p:spPr>
        </p:pic>
      </p:grpSp>
      <p:grpSp>
        <p:nvGrpSpPr>
          <p:cNvPr id="21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740352" y="4941168"/>
              <a:ext cx="744466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050" name="Picture 2" descr="E:\milou\website\tekeningen - kleur\thema's\verkeer\betonwag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14678" y="1643050"/>
            <a:ext cx="1332028" cy="865193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verkeer\betonwag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86248" y="2714620"/>
            <a:ext cx="1332028" cy="86519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28936" y="5085184"/>
              <a:ext cx="1016666" cy="900000"/>
            </a:xfrm>
            <a:prstGeom prst="rect">
              <a:avLst/>
            </a:prstGeom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3933056"/>
            <a:ext cx="1248786" cy="1136114"/>
          </a:xfrm>
          <a:prstGeom prst="rect">
            <a:avLst/>
          </a:prstGeom>
        </p:spPr>
      </p:pic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222864" y="5090891"/>
              <a:ext cx="1125000" cy="888586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012008" y="5085184"/>
              <a:ext cx="1125000" cy="900000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796136" y="5089729"/>
              <a:ext cx="1145455" cy="890909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524328" y="5085184"/>
              <a:ext cx="1145454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9458" name="Picture 2" descr="E:\milou\website\tekeningen - kleur\thema's\verkeer\stuu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85786" y="1714488"/>
            <a:ext cx="786651" cy="815975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verkeer\stuu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85786" y="2928934"/>
            <a:ext cx="786651" cy="815975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verkeer\stuu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000232" y="1071546"/>
            <a:ext cx="786651" cy="815975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verkeer\stuu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143240" y="1928802"/>
            <a:ext cx="786651" cy="815975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verkeer\stuu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500298" y="3286124"/>
            <a:ext cx="786651" cy="815975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verkeer\stuu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357686" y="2857496"/>
            <a:ext cx="786651" cy="815975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verkeer\stuu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14876" y="1071546"/>
            <a:ext cx="786651" cy="815975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verkeer\stuu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857884" y="1928802"/>
            <a:ext cx="786651" cy="815975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verkeer\stuu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215074" y="3214686"/>
            <a:ext cx="786651" cy="815975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verkeer\stuu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715272" y="2500306"/>
            <a:ext cx="786651" cy="815975"/>
          </a:xfrm>
          <a:prstGeom prst="rect">
            <a:avLst/>
          </a:prstGeom>
          <a:noFill/>
        </p:spPr>
      </p:pic>
      <p:pic>
        <p:nvPicPr>
          <p:cNvPr id="34" name="Picture 2" descr="E:\milou\website\tekeningen - kleur\thema's\verkeer\stuu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215206" y="1214422"/>
            <a:ext cx="786651" cy="81597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68968"/>
              <a:ext cx="703019" cy="102439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95736" y="5013176"/>
              <a:ext cx="1147708" cy="90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067944" y="5013176"/>
              <a:ext cx="1016667" cy="90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96136" y="5013176"/>
              <a:ext cx="1139450" cy="90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13176"/>
              <a:ext cx="1125002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452320" y="3949070"/>
            <a:ext cx="1248786" cy="1136114"/>
          </a:xfrm>
          <a:prstGeom prst="rect">
            <a:avLst/>
          </a:prstGeom>
        </p:spPr>
      </p:pic>
      <p:pic>
        <p:nvPicPr>
          <p:cNvPr id="20482" name="Picture 2" descr="E:\milou\website\tekeningen - kleur\thema's\verkeer\takelwag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72396" y="1500174"/>
            <a:ext cx="814383" cy="500066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verkeer\takelwag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57224" y="1500174"/>
            <a:ext cx="814383" cy="500066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verkeer\takelwag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142976" y="3357562"/>
            <a:ext cx="814383" cy="500066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verkeer\takelwag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928794" y="2428868"/>
            <a:ext cx="814383" cy="500066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verkeer\takelwag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500298" y="1285860"/>
            <a:ext cx="814383" cy="500066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verkeer\takelwag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71868" y="3357562"/>
            <a:ext cx="814383" cy="500066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verkeer\takelwag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643306" y="2071678"/>
            <a:ext cx="814383" cy="500066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verkeer\takelwag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14876" y="1142984"/>
            <a:ext cx="814383" cy="500066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verkeer\takelwag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857884" y="1785926"/>
            <a:ext cx="814383" cy="500066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verkeer\takelwag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00628" y="2714620"/>
            <a:ext cx="814383" cy="500066"/>
          </a:xfrm>
          <a:prstGeom prst="rect">
            <a:avLst/>
          </a:prstGeom>
          <a:noFill/>
        </p:spPr>
      </p:pic>
      <p:pic>
        <p:nvPicPr>
          <p:cNvPr id="34" name="Picture 2" descr="E:\milou\website\tekeningen - kleur\thema's\verkeer\takelwag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357818" y="3643314"/>
            <a:ext cx="814383" cy="500066"/>
          </a:xfrm>
          <a:prstGeom prst="rect">
            <a:avLst/>
          </a:prstGeom>
          <a:noFill/>
        </p:spPr>
      </p:pic>
      <p:pic>
        <p:nvPicPr>
          <p:cNvPr id="35" name="Picture 2" descr="E:\milou\website\tekeningen - kleur\thema's\verkeer\takelwag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58016" y="2500306"/>
            <a:ext cx="814383" cy="500066"/>
          </a:xfrm>
          <a:prstGeom prst="rect">
            <a:avLst/>
          </a:prstGeom>
          <a:noFill/>
        </p:spPr>
      </p:pic>
      <p:pic>
        <p:nvPicPr>
          <p:cNvPr id="36" name="Picture 2" descr="E:\milou\website\tekeningen - kleur\thema's\verkeer\takelwag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286644" y="3429000"/>
            <a:ext cx="814383" cy="50006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39552" y="5013176"/>
              <a:ext cx="1016668" cy="90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95736" y="5013176"/>
              <a:ext cx="1139450" cy="90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95936" y="5013176"/>
              <a:ext cx="1125001" cy="90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96136" y="5013176"/>
              <a:ext cx="1157143" cy="90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13176"/>
              <a:ext cx="1145456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24128" y="3949070"/>
            <a:ext cx="1248786" cy="1136114"/>
          </a:xfrm>
          <a:prstGeom prst="rect">
            <a:avLst/>
          </a:prstGeom>
        </p:spPr>
      </p:pic>
      <p:pic>
        <p:nvPicPr>
          <p:cNvPr id="21506" name="Picture 2" descr="E:\milou\website\tekeningen - kleur\thema's\verkeer\politieaut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000100" y="1500174"/>
            <a:ext cx="893495" cy="571504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verkeer\politieaut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42910" y="2714620"/>
            <a:ext cx="893495" cy="571504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verkeer\politieaut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071670" y="2357430"/>
            <a:ext cx="893495" cy="571504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verkeer\politieaut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500298" y="1071546"/>
            <a:ext cx="893495" cy="571504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verkeer\politieaut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14480" y="3643314"/>
            <a:ext cx="893495" cy="571504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verkeer\politieaut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14678" y="2928934"/>
            <a:ext cx="893495" cy="571504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verkeer\politieaut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29058" y="1928802"/>
            <a:ext cx="893495" cy="571504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verkeer\politieaut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86314" y="1071546"/>
            <a:ext cx="893495" cy="571504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verkeer\politieaut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857752" y="3429000"/>
            <a:ext cx="893495" cy="571504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verkeer\politieaut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215074" y="2786058"/>
            <a:ext cx="893495" cy="571504"/>
          </a:xfrm>
          <a:prstGeom prst="rect">
            <a:avLst/>
          </a:prstGeom>
          <a:noFill/>
        </p:spPr>
      </p:pic>
      <p:pic>
        <p:nvPicPr>
          <p:cNvPr id="34" name="Picture 2" descr="E:\milou\website\tekeningen - kleur\thema's\verkeer\politieaut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86446" y="1928802"/>
            <a:ext cx="893495" cy="571504"/>
          </a:xfrm>
          <a:prstGeom prst="rect">
            <a:avLst/>
          </a:prstGeom>
          <a:noFill/>
        </p:spPr>
      </p:pic>
      <p:pic>
        <p:nvPicPr>
          <p:cNvPr id="35" name="Picture 2" descr="E:\milou\website\tekeningen - kleur\thema's\verkeer\politieaut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00892" y="3429000"/>
            <a:ext cx="893495" cy="571504"/>
          </a:xfrm>
          <a:prstGeom prst="rect">
            <a:avLst/>
          </a:prstGeom>
          <a:noFill/>
        </p:spPr>
      </p:pic>
      <p:pic>
        <p:nvPicPr>
          <p:cNvPr id="36" name="Picture 2" descr="E:\milou\website\tekeningen - kleur\thema's\verkeer\politieaut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715272" y="2214554"/>
            <a:ext cx="893495" cy="571504"/>
          </a:xfrm>
          <a:prstGeom prst="rect">
            <a:avLst/>
          </a:prstGeom>
          <a:noFill/>
        </p:spPr>
      </p:pic>
      <p:pic>
        <p:nvPicPr>
          <p:cNvPr id="37" name="Picture 2" descr="E:\milou\website\tekeningen - kleur\thema's\verkeer\politieaut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00892" y="1142984"/>
            <a:ext cx="893495" cy="57150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61330"/>
              <a:ext cx="703019" cy="1039675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26172" y="4941168"/>
              <a:ext cx="741176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95936" y="5013176"/>
              <a:ext cx="1147708" cy="90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868144" y="5013176"/>
              <a:ext cx="1016668" cy="90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13176"/>
              <a:ext cx="1139450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195736" y="3933056"/>
            <a:ext cx="1248786" cy="1136114"/>
          </a:xfrm>
          <a:prstGeom prst="rect">
            <a:avLst/>
          </a:prstGeom>
        </p:spPr>
      </p:pic>
      <p:pic>
        <p:nvPicPr>
          <p:cNvPr id="22530" name="Picture 2" descr="E:\milou\website\tekeningen - kleur\thema's\verkeer\graafmachin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28662" y="3429000"/>
            <a:ext cx="928985" cy="546095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verkeer\graafmachin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214546" y="2214554"/>
            <a:ext cx="928985" cy="546095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verkeer\graafmachin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000100" y="1285860"/>
            <a:ext cx="928985" cy="546095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verkeer\graafmachin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86116" y="3071810"/>
            <a:ext cx="928985" cy="546095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verkeer\graafmachin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643306" y="1071546"/>
            <a:ext cx="928985" cy="546095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verkeer\graafmachin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72066" y="2214554"/>
            <a:ext cx="928985" cy="546095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verkeer\graafmachin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429256" y="3429000"/>
            <a:ext cx="928985" cy="546095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verkeer\graafmachin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286644" y="2786058"/>
            <a:ext cx="928985" cy="546095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verkeer\graafmachin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500826" y="1428736"/>
            <a:ext cx="928985" cy="54609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7544" y="5085184"/>
              <a:ext cx="1157144" cy="90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95736" y="5050162"/>
              <a:ext cx="1145456" cy="898235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216505" y="4941168"/>
              <a:ext cx="741176" cy="1080000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96136" y="5055760"/>
              <a:ext cx="1122935" cy="900000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98338" y="4941168"/>
              <a:ext cx="709714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195736" y="3933056"/>
            <a:ext cx="1248786" cy="1136114"/>
          </a:xfrm>
          <a:prstGeom prst="rect">
            <a:avLst/>
          </a:prstGeom>
        </p:spPr>
      </p:pic>
      <p:pic>
        <p:nvPicPr>
          <p:cNvPr id="23554" name="Picture 2" descr="E:\milou\website\tekeningen - kleur\thema's\verkeer\ambulanc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57224" y="1214422"/>
            <a:ext cx="1025386" cy="841382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verkeer\ambulanc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57224" y="3000372"/>
            <a:ext cx="1025386" cy="841382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verkeer\ambulanc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428860" y="1714488"/>
            <a:ext cx="1025386" cy="841382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verkeer\ambulanc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857488" y="3071810"/>
            <a:ext cx="1025386" cy="841382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verkeer\ambulanc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357686" y="2428868"/>
            <a:ext cx="1025386" cy="841382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verkeer\ambulanc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857620" y="1000108"/>
            <a:ext cx="1025386" cy="841382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verkeer\ambulanc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72132" y="1571612"/>
            <a:ext cx="1025386" cy="841382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verkeer\ambulanc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00760" y="3286124"/>
            <a:ext cx="1025386" cy="841382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verkeer\ambulanc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72396" y="2571744"/>
            <a:ext cx="1025386" cy="841382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verkeer\ambulanc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143768" y="1071546"/>
            <a:ext cx="1025386" cy="84138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41168"/>
              <a:ext cx="744466" cy="108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57128" y="5013176"/>
              <a:ext cx="1016666" cy="900000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95936" y="5013176"/>
              <a:ext cx="1125001" cy="900000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12160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13176"/>
              <a:ext cx="1145456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24128" y="3949070"/>
            <a:ext cx="1248786" cy="1136114"/>
          </a:xfrm>
          <a:prstGeom prst="rect">
            <a:avLst/>
          </a:prstGeom>
        </p:spPr>
      </p:pic>
      <p:pic>
        <p:nvPicPr>
          <p:cNvPr id="24578" name="Picture 2" descr="E:\milou\website\tekeningen - kleur\thema's\verkeer\bus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929322" y="1285860"/>
            <a:ext cx="997579" cy="714380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verkeer\bus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429520" y="1857364"/>
            <a:ext cx="997579" cy="714380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verkeer\bus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143636" y="3214686"/>
            <a:ext cx="997579" cy="714380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verkeer\bus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643438" y="2143116"/>
            <a:ext cx="997579" cy="714380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verkeer\bus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14744" y="3214686"/>
            <a:ext cx="997579" cy="714380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verkeer\bus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14678" y="1643050"/>
            <a:ext cx="997579" cy="714380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verkeer\bus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14480" y="2857496"/>
            <a:ext cx="997579" cy="714380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verkeer\bus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357290" y="1285860"/>
            <a:ext cx="997579" cy="71438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93470" y="4961330"/>
              <a:ext cx="683215" cy="1039675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95736" y="5013176"/>
              <a:ext cx="1157143" cy="900000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007290" y="5013176"/>
              <a:ext cx="1125000" cy="900000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96136" y="5013176"/>
              <a:ext cx="1202805" cy="900000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85720" y="5013176"/>
              <a:ext cx="1016666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195736" y="3933056"/>
            <a:ext cx="1248786" cy="1136114"/>
          </a:xfrm>
          <a:prstGeom prst="rect">
            <a:avLst/>
          </a:prstGeom>
        </p:spPr>
      </p:pic>
      <p:pic>
        <p:nvPicPr>
          <p:cNvPr id="25602" name="Picture 2" descr="E:\milou\website\tekeningen - kleur\thema's\verkeer\fiets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14348" y="1142984"/>
            <a:ext cx="732070" cy="695315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verkeer\fiets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714480" y="1714488"/>
            <a:ext cx="732070" cy="695315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verkeer\fiets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71472" y="2643182"/>
            <a:ext cx="732070" cy="695315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verkeer\fiets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214414" y="3357562"/>
            <a:ext cx="732070" cy="695315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verkeer\fiets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714612" y="2500306"/>
            <a:ext cx="732070" cy="695315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verkeer\fiets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214678" y="1357298"/>
            <a:ext cx="732070" cy="695315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verkeer\fiets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500562" y="1928802"/>
            <a:ext cx="732070" cy="695315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verkeer\fiets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571868" y="3429000"/>
            <a:ext cx="732070" cy="695315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verkeer\fiets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000628" y="3071810"/>
            <a:ext cx="732070" cy="695315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verkeer\fiets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357818" y="1214422"/>
            <a:ext cx="732070" cy="695315"/>
          </a:xfrm>
          <a:prstGeom prst="rect">
            <a:avLst/>
          </a:prstGeom>
          <a:noFill/>
        </p:spPr>
      </p:pic>
      <p:pic>
        <p:nvPicPr>
          <p:cNvPr id="34" name="Picture 2" descr="E:\milou\website\tekeningen - kleur\thema's\verkeer\fiets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357950" y="2143116"/>
            <a:ext cx="732070" cy="695315"/>
          </a:xfrm>
          <a:prstGeom prst="rect">
            <a:avLst/>
          </a:prstGeom>
          <a:noFill/>
        </p:spPr>
      </p:pic>
      <p:pic>
        <p:nvPicPr>
          <p:cNvPr id="35" name="Picture 2" descr="E:\milou\website\tekeningen - kleur\thema's\verkeer\fiets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643702" y="3357562"/>
            <a:ext cx="732070" cy="695315"/>
          </a:xfrm>
          <a:prstGeom prst="rect">
            <a:avLst/>
          </a:prstGeom>
          <a:noFill/>
        </p:spPr>
      </p:pic>
      <p:pic>
        <p:nvPicPr>
          <p:cNvPr id="36" name="Picture 2" descr="E:\milou\website\tekeningen - kleur\thema's\verkeer\fiets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786710" y="2285992"/>
            <a:ext cx="732070" cy="695315"/>
          </a:xfrm>
          <a:prstGeom prst="rect">
            <a:avLst/>
          </a:prstGeom>
          <a:noFill/>
        </p:spPr>
      </p:pic>
      <p:pic>
        <p:nvPicPr>
          <p:cNvPr id="37" name="Picture 2" descr="E:\milou\website\tekeningen - kleur\thema's\verkeer\fiets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143768" y="1142984"/>
            <a:ext cx="732070" cy="69531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25758" y="5013176"/>
              <a:ext cx="608571" cy="90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12841" y="5013176"/>
              <a:ext cx="1122935" cy="90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060330" y="5013176"/>
              <a:ext cx="1016666" cy="90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24129" y="5013176"/>
              <a:ext cx="1202803" cy="90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13176"/>
              <a:ext cx="1122937" cy="873395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23928" y="3933056"/>
            <a:ext cx="1248786" cy="1136114"/>
          </a:xfrm>
          <a:prstGeom prst="rect">
            <a:avLst/>
          </a:prstGeom>
        </p:spPr>
      </p:pic>
      <p:pic>
        <p:nvPicPr>
          <p:cNvPr id="26626" name="Picture 2" descr="E:\milou\website\tekeningen - kleur\thema's\verkeer\skeel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14348" y="1142984"/>
            <a:ext cx="931852" cy="967934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verkeer\skeel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1472" y="3071810"/>
            <a:ext cx="931852" cy="967934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verkeer\skeel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571604" y="2143116"/>
            <a:ext cx="931852" cy="967934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verkeer\skeel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643174" y="3071810"/>
            <a:ext cx="931852" cy="967934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verkeer\skeel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857488" y="1142984"/>
            <a:ext cx="931852" cy="967934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verkeer\skeel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000496" y="2143116"/>
            <a:ext cx="931852" cy="967934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verkeer\skeel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143504" y="1071546"/>
            <a:ext cx="931852" cy="967934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verkeer\skeel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857752" y="3143248"/>
            <a:ext cx="931852" cy="967934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verkeer\skeel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286512" y="2285992"/>
            <a:ext cx="931852" cy="967934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verkeer\skeel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286644" y="3000372"/>
            <a:ext cx="931852" cy="967934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verkeer\skeel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358082" y="1142984"/>
            <a:ext cx="931852" cy="96793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68968"/>
              <a:ext cx="703019" cy="102439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11760" y="4941168"/>
              <a:ext cx="709714" cy="1080000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95936" y="5049280"/>
              <a:ext cx="1147707" cy="900000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96136" y="5013176"/>
              <a:ext cx="1139450" cy="900000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5361" y="5013176"/>
              <a:ext cx="1122935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452320" y="3949070"/>
            <a:ext cx="1248786" cy="1136114"/>
          </a:xfrm>
          <a:prstGeom prst="rect">
            <a:avLst/>
          </a:prstGeom>
        </p:spPr>
      </p:pic>
      <p:pic>
        <p:nvPicPr>
          <p:cNvPr id="27650" name="Picture 2" descr="E:\milou\website\tekeningen - kleur\thema's\verkeer\trein n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000100" y="1857364"/>
            <a:ext cx="650872" cy="410279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verkeer\trein n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57224" y="3286124"/>
            <a:ext cx="650872" cy="410279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verkeer\trein n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071670" y="1142984"/>
            <a:ext cx="650872" cy="410279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verkeer\trein n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214546" y="2285992"/>
            <a:ext cx="650872" cy="410279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verkeer\trein n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714612" y="3786190"/>
            <a:ext cx="650872" cy="410279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verkeer\trein n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14678" y="2786058"/>
            <a:ext cx="650872" cy="410279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verkeer\trein n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643306" y="1428736"/>
            <a:ext cx="650872" cy="410279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verkeer\trein n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14810" y="3571876"/>
            <a:ext cx="650872" cy="410279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verkeer\trein n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86380" y="3000372"/>
            <a:ext cx="650872" cy="410279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verkeer\trein n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29124" y="2214554"/>
            <a:ext cx="650872" cy="410279"/>
          </a:xfrm>
          <a:prstGeom prst="rect">
            <a:avLst/>
          </a:prstGeom>
          <a:noFill/>
        </p:spPr>
      </p:pic>
      <p:pic>
        <p:nvPicPr>
          <p:cNvPr id="34" name="Picture 2" descr="E:\milou\website\tekeningen - kleur\thema's\verkeer\trein n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00628" y="1000108"/>
            <a:ext cx="650872" cy="410279"/>
          </a:xfrm>
          <a:prstGeom prst="rect">
            <a:avLst/>
          </a:prstGeom>
          <a:noFill/>
        </p:spPr>
      </p:pic>
      <p:pic>
        <p:nvPicPr>
          <p:cNvPr id="35" name="Picture 2" descr="E:\milou\website\tekeningen - kleur\thema's\verkeer\trein n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00760" y="1714488"/>
            <a:ext cx="650872" cy="410279"/>
          </a:xfrm>
          <a:prstGeom prst="rect">
            <a:avLst/>
          </a:prstGeom>
          <a:noFill/>
        </p:spPr>
      </p:pic>
      <p:pic>
        <p:nvPicPr>
          <p:cNvPr id="36" name="Picture 2" descr="E:\milou\website\tekeningen - kleur\thema's\verkeer\trein n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429388" y="2571744"/>
            <a:ext cx="650872" cy="410279"/>
          </a:xfrm>
          <a:prstGeom prst="rect">
            <a:avLst/>
          </a:prstGeom>
          <a:noFill/>
        </p:spPr>
      </p:pic>
      <p:pic>
        <p:nvPicPr>
          <p:cNvPr id="37" name="Picture 2" descr="E:\milou\website\tekeningen - kleur\thema's\verkeer\trein n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143636" y="3786190"/>
            <a:ext cx="650872" cy="410279"/>
          </a:xfrm>
          <a:prstGeom prst="rect">
            <a:avLst/>
          </a:prstGeom>
          <a:noFill/>
        </p:spPr>
      </p:pic>
      <p:pic>
        <p:nvPicPr>
          <p:cNvPr id="38" name="Picture 2" descr="E:\milou\website\tekeningen - kleur\thema's\verkeer\trein n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00958" y="3286124"/>
            <a:ext cx="650872" cy="410279"/>
          </a:xfrm>
          <a:prstGeom prst="rect">
            <a:avLst/>
          </a:prstGeom>
          <a:noFill/>
        </p:spPr>
      </p:pic>
      <p:pic>
        <p:nvPicPr>
          <p:cNvPr id="39" name="Picture 2" descr="E:\milou\website\tekeningen - kleur\thema's\verkeer\trein n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858148" y="2214554"/>
            <a:ext cx="650872" cy="410279"/>
          </a:xfrm>
          <a:prstGeom prst="rect">
            <a:avLst/>
          </a:prstGeom>
          <a:noFill/>
        </p:spPr>
      </p:pic>
      <p:pic>
        <p:nvPicPr>
          <p:cNvPr id="40" name="Picture 2" descr="E:\milou\website\tekeningen - kleur\thema's\verkeer\trein n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215206" y="1285860"/>
            <a:ext cx="650872" cy="41027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7544" y="5013176"/>
              <a:ext cx="1139450" cy="90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03993" y="5013176"/>
              <a:ext cx="1122935" cy="900000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95936" y="5013176"/>
              <a:ext cx="1125001" cy="900000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866374" y="5013176"/>
              <a:ext cx="1016666" cy="900000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13176"/>
              <a:ext cx="1145456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24128" y="3949070"/>
            <a:ext cx="1248786" cy="1136114"/>
          </a:xfrm>
          <a:prstGeom prst="rect">
            <a:avLst/>
          </a:prstGeom>
        </p:spPr>
      </p:pic>
      <p:pic>
        <p:nvPicPr>
          <p:cNvPr id="28674" name="Picture 2" descr="E:\milou\website\tekeningen - kleur\thema's\verkeer\taxi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57224" y="1285860"/>
            <a:ext cx="754910" cy="676273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verkeer\taxi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643042" y="2357430"/>
            <a:ext cx="754910" cy="676273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verkeer\taxi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1472" y="3286124"/>
            <a:ext cx="754910" cy="676273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verkeer\taxi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714612" y="1214422"/>
            <a:ext cx="754910" cy="676273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verkeer\taxi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714612" y="3286124"/>
            <a:ext cx="754910" cy="676273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verkeer\taxi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86182" y="2357430"/>
            <a:ext cx="754910" cy="676273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verkeer\taxi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14876" y="1071546"/>
            <a:ext cx="754910" cy="676273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verkeer\taxi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929322" y="2214554"/>
            <a:ext cx="754910" cy="676273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verkeer\taxi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143504" y="3214686"/>
            <a:ext cx="754910" cy="676273"/>
          </a:xfrm>
          <a:prstGeom prst="rect">
            <a:avLst/>
          </a:prstGeom>
          <a:noFill/>
        </p:spPr>
      </p:pic>
      <p:pic>
        <p:nvPicPr>
          <p:cNvPr id="34" name="Picture 2" descr="E:\milou\website\tekeningen - kleur\thema's\verkeer\taxi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643834" y="3000372"/>
            <a:ext cx="754910" cy="676273"/>
          </a:xfrm>
          <a:prstGeom prst="rect">
            <a:avLst/>
          </a:prstGeom>
          <a:noFill/>
        </p:spPr>
      </p:pic>
      <p:pic>
        <p:nvPicPr>
          <p:cNvPr id="35" name="Picture 2" descr="E:\milou\website\tekeningen - kleur\thema's\verkeer\taxi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72330" y="1357298"/>
            <a:ext cx="754910" cy="67627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5013972"/>
              <a:ext cx="703019" cy="934392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31617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74005" y="4941168"/>
              <a:ext cx="744466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22446" y="4941168"/>
              <a:ext cx="709714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47442" y="4941168"/>
              <a:ext cx="730285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195736" y="3933056"/>
            <a:ext cx="1248786" cy="1136114"/>
          </a:xfrm>
          <a:prstGeom prst="rect">
            <a:avLst/>
          </a:prstGeom>
        </p:spPr>
      </p:pic>
      <p:pic>
        <p:nvPicPr>
          <p:cNvPr id="3074" name="Picture 2" descr="E:\milou\website\tekeningen - kleur\thema's\verkeer\brandweeraut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10884" y="3143248"/>
            <a:ext cx="765482" cy="642942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verkeer\brandweeraut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86116" y="1428736"/>
            <a:ext cx="765482" cy="642942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verkeer\brandweeraut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86116" y="3214686"/>
            <a:ext cx="765482" cy="642942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verkeer\brandweeraut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86248" y="2214554"/>
            <a:ext cx="765482" cy="642942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verkeer\brandweeraut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357818" y="1357298"/>
            <a:ext cx="765482" cy="64294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7544" y="5013176"/>
              <a:ext cx="1147707" cy="90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96863" y="5013176"/>
              <a:ext cx="1145454" cy="900000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067944" y="5067805"/>
              <a:ext cx="1016667" cy="790741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804393" y="5013176"/>
              <a:ext cx="1122935" cy="900000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42284"/>
              <a:ext cx="1125002" cy="841784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452320" y="3949070"/>
            <a:ext cx="1248786" cy="1136114"/>
          </a:xfrm>
          <a:prstGeom prst="rect">
            <a:avLst/>
          </a:prstGeom>
        </p:spPr>
      </p:pic>
      <p:pic>
        <p:nvPicPr>
          <p:cNvPr id="29698" name="Picture 2" descr="E:\milou\website\tekeningen - kleur\thema's\verkeer\zebrapad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214414" y="1071546"/>
            <a:ext cx="642929" cy="489014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verkeer\zebrapad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714480" y="2071678"/>
            <a:ext cx="642929" cy="489014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verkeer\zebrapad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85786" y="2786058"/>
            <a:ext cx="642929" cy="489014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verkeer\zebrapad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643042" y="3571876"/>
            <a:ext cx="642929" cy="489014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verkeer\zebrapad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071802" y="3214686"/>
            <a:ext cx="642929" cy="489014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verkeer\zebrapad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143240" y="2000240"/>
            <a:ext cx="642929" cy="489014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verkeer\zebrapad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357554" y="1142984"/>
            <a:ext cx="642929" cy="489014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verkeer\zebrapad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357686" y="2643182"/>
            <a:ext cx="642929" cy="489014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verkeer\zebrapad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929190" y="1714488"/>
            <a:ext cx="642929" cy="489014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verkeer\zebrapad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857884" y="1000108"/>
            <a:ext cx="642929" cy="489014"/>
          </a:xfrm>
          <a:prstGeom prst="rect">
            <a:avLst/>
          </a:prstGeom>
          <a:noFill/>
        </p:spPr>
      </p:pic>
      <p:pic>
        <p:nvPicPr>
          <p:cNvPr id="34" name="Picture 2" descr="E:\milou\website\tekeningen - kleur\thema's\verkeer\zebrapad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929190" y="3571876"/>
            <a:ext cx="642929" cy="489014"/>
          </a:xfrm>
          <a:prstGeom prst="rect">
            <a:avLst/>
          </a:prstGeom>
          <a:noFill/>
        </p:spPr>
      </p:pic>
      <p:pic>
        <p:nvPicPr>
          <p:cNvPr id="35" name="Picture 2" descr="E:\milou\website\tekeningen - kleur\thema's\verkeer\zebrapad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857884" y="2786058"/>
            <a:ext cx="642929" cy="489014"/>
          </a:xfrm>
          <a:prstGeom prst="rect">
            <a:avLst/>
          </a:prstGeom>
          <a:noFill/>
        </p:spPr>
      </p:pic>
      <p:pic>
        <p:nvPicPr>
          <p:cNvPr id="36" name="Picture 2" descr="E:\milou\website\tekeningen - kleur\thema's\verkeer\zebrapad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643702" y="1928802"/>
            <a:ext cx="642929" cy="489014"/>
          </a:xfrm>
          <a:prstGeom prst="rect">
            <a:avLst/>
          </a:prstGeom>
          <a:noFill/>
        </p:spPr>
      </p:pic>
      <p:pic>
        <p:nvPicPr>
          <p:cNvPr id="37" name="Picture 2" descr="E:\milou\website\tekeningen - kleur\thema's\verkeer\zebrapad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929454" y="3429000"/>
            <a:ext cx="642929" cy="489014"/>
          </a:xfrm>
          <a:prstGeom prst="rect">
            <a:avLst/>
          </a:prstGeom>
          <a:noFill/>
        </p:spPr>
      </p:pic>
      <p:pic>
        <p:nvPicPr>
          <p:cNvPr id="38" name="Picture 2" descr="E:\milou\website\tekeningen - kleur\thema's\verkeer\zebrapad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858148" y="2357430"/>
            <a:ext cx="642929" cy="489014"/>
          </a:xfrm>
          <a:prstGeom prst="rect">
            <a:avLst/>
          </a:prstGeom>
          <a:noFill/>
        </p:spPr>
      </p:pic>
      <p:pic>
        <p:nvPicPr>
          <p:cNvPr id="39" name="Picture 2" descr="E:\milou\website\tekeningen - kleur\thema's\verkeer\zebrapad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572396" y="1142984"/>
            <a:ext cx="642929" cy="48901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7544" y="5022079"/>
              <a:ext cx="1125000" cy="882194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12841" y="5013176"/>
              <a:ext cx="1122935" cy="90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006163" y="5013176"/>
              <a:ext cx="1125000" cy="90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21245" y="4941288"/>
              <a:ext cx="730285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77463" y="5013176"/>
              <a:ext cx="1016666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23928" y="3933056"/>
            <a:ext cx="1248786" cy="1136114"/>
          </a:xfrm>
          <a:prstGeom prst="rect">
            <a:avLst/>
          </a:prstGeom>
        </p:spPr>
      </p:pic>
      <p:pic>
        <p:nvPicPr>
          <p:cNvPr id="30722" name="Picture 2" descr="E:\milou\website\tekeningen - kleur\thema's\verkeer\wielrenn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000100" y="1428736"/>
            <a:ext cx="828478" cy="708019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verkeer\wielrenn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85786" y="2571744"/>
            <a:ext cx="828478" cy="708019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verkeer\wielrenn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357422" y="1214422"/>
            <a:ext cx="828478" cy="708019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verkeer\wielrenn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857488" y="2357430"/>
            <a:ext cx="828478" cy="708019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verkeer\wielrenn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071670" y="3357562"/>
            <a:ext cx="828478" cy="708019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verkeer\wielrenn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86182" y="3143248"/>
            <a:ext cx="828478" cy="708019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verkeer\wielrenn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86182" y="1428736"/>
            <a:ext cx="828478" cy="708019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verkeer\wielrenn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00628" y="2428868"/>
            <a:ext cx="828478" cy="708019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verkeer\wielrenn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14942" y="1142984"/>
            <a:ext cx="828478" cy="708019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verkeer\wielrenn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72198" y="3429000"/>
            <a:ext cx="828478" cy="708019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verkeer\wielrenn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429388" y="2071678"/>
            <a:ext cx="828478" cy="708019"/>
          </a:xfrm>
          <a:prstGeom prst="rect">
            <a:avLst/>
          </a:prstGeom>
          <a:noFill/>
        </p:spPr>
      </p:pic>
      <p:pic>
        <p:nvPicPr>
          <p:cNvPr id="34" name="Picture 2" descr="E:\milou\website\tekeningen - kleur\thema's\verkeer\wielrenn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358082" y="3000372"/>
            <a:ext cx="828478" cy="708019"/>
          </a:xfrm>
          <a:prstGeom prst="rect">
            <a:avLst/>
          </a:prstGeom>
          <a:noFill/>
        </p:spPr>
      </p:pic>
      <p:pic>
        <p:nvPicPr>
          <p:cNvPr id="35" name="Picture 2" descr="E:\milou\website\tekeningen - kleur\thema's\verkeer\wielrenn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358082" y="1285860"/>
            <a:ext cx="828478" cy="70801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41168"/>
              <a:ext cx="741177" cy="1080000"/>
            </a:xfrm>
            <a:prstGeom prst="rect">
              <a:avLst/>
            </a:prstGeom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3933056"/>
            <a:ext cx="1248786" cy="1136114"/>
          </a:xfrm>
          <a:prstGeom prst="rect">
            <a:avLst/>
          </a:prstGeom>
        </p:spPr>
      </p:pic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222864" y="5094087"/>
              <a:ext cx="1125000" cy="882194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012008" y="5085184"/>
              <a:ext cx="1125000" cy="900000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012160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524328" y="5085184"/>
              <a:ext cx="1157142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31746" name="Picture 2" descr="E:\milou\website\tekeningen - kleur\thema's\verkeer\slee wint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42910" y="1428736"/>
            <a:ext cx="982645" cy="735131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verkeer\slee wint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215074" y="3286124"/>
            <a:ext cx="982645" cy="735131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verkeer\slee wint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57224" y="3214686"/>
            <a:ext cx="982645" cy="735131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verkeer\slee wint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071670" y="2285992"/>
            <a:ext cx="982645" cy="735131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verkeer\slee wint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428992" y="3286124"/>
            <a:ext cx="982645" cy="735131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verkeer\slee wint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71868" y="1357298"/>
            <a:ext cx="982645" cy="735131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verkeer\slee wint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86314" y="2428868"/>
            <a:ext cx="982645" cy="735131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verkeer\slee wint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286644" y="2285992"/>
            <a:ext cx="982645" cy="735131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verkeer\slee wint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215074" y="1428736"/>
            <a:ext cx="982645" cy="73513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voettekst 1"/>
          <p:cNvSpPr txBox="1">
            <a:spLocks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</a:p>
        </p:txBody>
      </p:sp>
      <p:sp>
        <p:nvSpPr>
          <p:cNvPr id="6" name="Rechthoek 5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66CC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7" name="Actieknop: Introductiepagina 6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9933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3794" name="Picture 2" descr="E:\milou\website\tekeningen - kleur\thema's\verkeer\betonwage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4000504"/>
            <a:ext cx="2143140" cy="1392036"/>
          </a:xfrm>
          <a:prstGeom prst="rect">
            <a:avLst/>
          </a:prstGeom>
          <a:noFill/>
        </p:spPr>
      </p:pic>
      <p:pic>
        <p:nvPicPr>
          <p:cNvPr id="33795" name="Picture 3" descr="E:\milou\website\tekeningen - kleur\thema's\verkeer\brandweeraut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357166"/>
            <a:ext cx="1956231" cy="1643074"/>
          </a:xfrm>
          <a:prstGeom prst="rect">
            <a:avLst/>
          </a:prstGeom>
          <a:noFill/>
        </p:spPr>
      </p:pic>
      <p:pic>
        <p:nvPicPr>
          <p:cNvPr id="33796" name="Picture 4" descr="E:\milou\website\tekeningen - kleur\thema's\verkeer\stoomboo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57448" y="4429132"/>
            <a:ext cx="1815310" cy="1648892"/>
          </a:xfrm>
          <a:prstGeom prst="rect">
            <a:avLst/>
          </a:prstGeom>
          <a:noFill/>
        </p:spPr>
      </p:pic>
      <p:pic>
        <p:nvPicPr>
          <p:cNvPr id="33797" name="Picture 5" descr="E:\milou\website\tekeningen - kleur\thema's\verkeer\takelwage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8991" y="1071546"/>
            <a:ext cx="2208821" cy="1356312"/>
          </a:xfrm>
          <a:prstGeom prst="rect">
            <a:avLst/>
          </a:prstGeom>
          <a:noFill/>
        </p:spPr>
      </p:pic>
      <p:pic>
        <p:nvPicPr>
          <p:cNvPr id="33798" name="Picture 6" descr="E:\milou\website\tekeningen - kleur\thema's\verkeer\trei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72330" y="214290"/>
            <a:ext cx="1643282" cy="1943028"/>
          </a:xfrm>
          <a:prstGeom prst="rect">
            <a:avLst/>
          </a:prstGeom>
          <a:noFill/>
        </p:spPr>
      </p:pic>
      <p:pic>
        <p:nvPicPr>
          <p:cNvPr id="33799" name="Picture 7" descr="E:\milou\website\tekeningen - kleur\thema's\verkeer\vliegtuig klm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72264" y="3857628"/>
            <a:ext cx="1771395" cy="154463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71232"/>
              <a:ext cx="703019" cy="1019872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41903" y="4941168"/>
              <a:ext cx="709714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81095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12160" y="4949102"/>
              <a:ext cx="730286" cy="1064131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462889" y="5013176"/>
              <a:ext cx="1285575" cy="1008112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24128" y="3949070"/>
            <a:ext cx="1248786" cy="1136114"/>
          </a:xfrm>
          <a:prstGeom prst="rect">
            <a:avLst/>
          </a:prstGeom>
        </p:spPr>
      </p:pic>
      <p:pic>
        <p:nvPicPr>
          <p:cNvPr id="4098" name="Picture 2" descr="E:\milou\website\tekeningen - kleur\thema's\verkeer\fiet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357818" y="1214422"/>
            <a:ext cx="818715" cy="536567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verkeer\fiet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143372" y="1571612"/>
            <a:ext cx="818715" cy="536567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verkeer\fiet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72132" y="2071678"/>
            <a:ext cx="818715" cy="536567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verkeer\fiet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429256" y="3286124"/>
            <a:ext cx="818715" cy="536567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verkeer\fiet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29124" y="2714620"/>
            <a:ext cx="818715" cy="536567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verkeer\fiet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71868" y="3571876"/>
            <a:ext cx="818715" cy="536567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verkeer\fiet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857488" y="2857496"/>
            <a:ext cx="818715" cy="536567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verkeer\fiet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143240" y="2143116"/>
            <a:ext cx="818715" cy="536567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verkeer\fiet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143240" y="1142984"/>
            <a:ext cx="818715" cy="53656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1803" y="4941168"/>
              <a:ext cx="506548" cy="108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45251" y="4941168"/>
              <a:ext cx="703018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61238" y="4941168"/>
              <a:ext cx="770000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970927" y="4941168"/>
              <a:ext cx="812661" cy="1080119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47442" y="4941168"/>
              <a:ext cx="730285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23928" y="3933056"/>
            <a:ext cx="1248786" cy="1136114"/>
          </a:xfrm>
          <a:prstGeom prst="rect">
            <a:avLst/>
          </a:prstGeom>
        </p:spPr>
      </p:pic>
      <p:pic>
        <p:nvPicPr>
          <p:cNvPr id="5122" name="Picture 2" descr="E:\milou\website\tekeningen - kleur\thema's\verkeer\bu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929190" y="1714488"/>
            <a:ext cx="928679" cy="665040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verkeer\bu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14810" y="2928934"/>
            <a:ext cx="928679" cy="665040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verkeer\bu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71802" y="2000240"/>
            <a:ext cx="928679" cy="66504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41168"/>
              <a:ext cx="703019" cy="108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11760" y="4941168"/>
              <a:ext cx="770000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39952" y="4941168"/>
              <a:ext cx="812572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12160" y="4941168"/>
              <a:ext cx="730286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40352" y="4941168"/>
              <a:ext cx="744466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23928" y="3933056"/>
            <a:ext cx="1248786" cy="1136114"/>
          </a:xfrm>
          <a:prstGeom prst="rect">
            <a:avLst/>
          </a:prstGeom>
        </p:spPr>
      </p:pic>
      <p:pic>
        <p:nvPicPr>
          <p:cNvPr id="6146" name="Picture 2" descr="E:\milou\website\tekeningen - kleur\thema's\verkeer\graafmachin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28926" y="1428736"/>
            <a:ext cx="1401747" cy="824004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verkeer\graafmachin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857752" y="3000372"/>
            <a:ext cx="1401747" cy="824004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verkeer\graafmachin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857488" y="2714620"/>
            <a:ext cx="1401747" cy="824004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verkeer\graafmachin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929190" y="1785926"/>
            <a:ext cx="1401747" cy="82400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1560" y="4941168"/>
              <a:ext cx="812572" cy="108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31617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74005" y="4941168"/>
              <a:ext cx="744466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22446" y="4941168"/>
              <a:ext cx="709714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47442" y="4941168"/>
              <a:ext cx="730285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24128" y="3949070"/>
            <a:ext cx="1248786" cy="1136114"/>
          </a:xfrm>
          <a:prstGeom prst="rect">
            <a:avLst/>
          </a:prstGeom>
        </p:spPr>
      </p:pic>
      <p:pic>
        <p:nvPicPr>
          <p:cNvPr id="7170" name="Picture 2" descr="E:\milou\website\tekeningen - kleur\thema's\verkeer\postaut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429256" y="2143116"/>
            <a:ext cx="823754" cy="521556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verkeer\postaut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143504" y="3357562"/>
            <a:ext cx="823754" cy="521556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verkeer\postaut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143372" y="2643182"/>
            <a:ext cx="823754" cy="521556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verkeer\postaut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28926" y="3500438"/>
            <a:ext cx="823754" cy="521556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verkeer\postaut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71802" y="2143116"/>
            <a:ext cx="823754" cy="521556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verkeer\postaut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71802" y="1142984"/>
            <a:ext cx="823754" cy="521556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verkeer\postaut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72000" y="1214422"/>
            <a:ext cx="823754" cy="5215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61330"/>
              <a:ext cx="703019" cy="1039675"/>
            </a:xfrm>
            <a:prstGeom prst="rect">
              <a:avLst/>
            </a:prstGeom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3933056"/>
            <a:ext cx="1248786" cy="1136114"/>
          </a:xfrm>
          <a:prstGeom prst="rect">
            <a:avLst/>
          </a:prstGeom>
        </p:spPr>
      </p:pic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424527" y="4941168"/>
              <a:ext cx="744466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191381" y="4941168"/>
              <a:ext cx="709714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012160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741997" y="4941168"/>
              <a:ext cx="741176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8194" name="Picture 2" descr="E:\milou\website\tekeningen - kleur\thema's\verkeer\politiemoto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28926" y="1071546"/>
            <a:ext cx="1216334" cy="904872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verkeer\politiemoto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71868" y="2143116"/>
            <a:ext cx="1216334" cy="904872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verkeer\politiemoto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71802" y="3286124"/>
            <a:ext cx="1216334" cy="904872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verkeer\politiemoto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14942" y="2500306"/>
            <a:ext cx="1216334" cy="904872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verkeer\politiemoto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72066" y="1142984"/>
            <a:ext cx="1216334" cy="90487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1560" y="4941168"/>
              <a:ext cx="812572" cy="108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31617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74005" y="4941168"/>
              <a:ext cx="744466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22446" y="4941168"/>
              <a:ext cx="709714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47442" y="4941168"/>
              <a:ext cx="730285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452320" y="3949070"/>
            <a:ext cx="1248786" cy="1136114"/>
          </a:xfrm>
          <a:prstGeom prst="rect">
            <a:avLst/>
          </a:prstGeom>
        </p:spPr>
      </p:pic>
      <p:pic>
        <p:nvPicPr>
          <p:cNvPr id="9218" name="Picture 2" descr="E:\milou\website\tekeningen - kleur\thema's\verkeer\step2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928926" y="1500174"/>
            <a:ext cx="756794" cy="731839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verkeer\step2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000496" y="1071546"/>
            <a:ext cx="756794" cy="731839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verkeer\step2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786050" y="2643182"/>
            <a:ext cx="756794" cy="731839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verkeer\step2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143240" y="3429000"/>
            <a:ext cx="756794" cy="731839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verkeer\step2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357686" y="2143116"/>
            <a:ext cx="756794" cy="731839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verkeer\step2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714876" y="3429000"/>
            <a:ext cx="756794" cy="731839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verkeer\step2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715008" y="2285992"/>
            <a:ext cx="756794" cy="731839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verkeer\step2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286380" y="1000108"/>
            <a:ext cx="756794" cy="73183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200</Words>
  <Application>Microsoft Office PowerPoint</Application>
  <PresentationFormat>Diavoorstelling (4:3)</PresentationFormat>
  <Paragraphs>70</Paragraphs>
  <Slides>33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33</vt:i4>
      </vt:variant>
    </vt:vector>
  </HeadingPairs>
  <TitlesOfParts>
    <vt:vector size="34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  <vt:lpstr>Dia 28</vt:lpstr>
      <vt:lpstr>Dia 29</vt:lpstr>
      <vt:lpstr>Dia 30</vt:lpstr>
      <vt:lpstr>Dia 31</vt:lpstr>
      <vt:lpstr>Dia 32</vt:lpstr>
      <vt:lpstr>Dia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56</cp:revision>
  <dcterms:created xsi:type="dcterms:W3CDTF">2016-05-02T06:25:55Z</dcterms:created>
  <dcterms:modified xsi:type="dcterms:W3CDTF">2021-01-17T10:34:29Z</dcterms:modified>
</cp:coreProperties>
</file>