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2" r:id="rId9"/>
    <p:sldId id="261" r:id="rId10"/>
    <p:sldId id="263" r:id="rId11"/>
    <p:sldId id="266" r:id="rId12"/>
    <p:sldId id="267" r:id="rId13"/>
    <p:sldId id="270" r:id="rId14"/>
    <p:sldId id="271" r:id="rId15"/>
    <p:sldId id="268" r:id="rId16"/>
    <p:sldId id="269" r:id="rId17"/>
    <p:sldId id="299" r:id="rId18"/>
    <p:sldId id="273" r:id="rId19"/>
    <p:sldId id="275" r:id="rId20"/>
    <p:sldId id="297" r:id="rId21"/>
    <p:sldId id="277" r:id="rId22"/>
    <p:sldId id="276" r:id="rId23"/>
    <p:sldId id="274" r:id="rId24"/>
    <p:sldId id="289" r:id="rId25"/>
    <p:sldId id="291" r:id="rId26"/>
    <p:sldId id="293" r:id="rId27"/>
    <p:sldId id="290" r:id="rId28"/>
    <p:sldId id="296" r:id="rId29"/>
    <p:sldId id="295" r:id="rId30"/>
    <p:sldId id="292" r:id="rId31"/>
    <p:sldId id="294" r:id="rId32"/>
    <p:sldId id="298" r:id="rId33"/>
    <p:sldId id="288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vAEl0Nd0UDx8vg9bBPNe0g" hashData="uekPWeY+61c5zh9uem9aTaMk8EM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33FF"/>
    <a:srgbClr val="FF66CC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7" autoAdjust="0"/>
    <p:restoredTop sz="86449" autoAdjust="0"/>
  </p:normalViewPr>
  <p:slideViewPr>
    <p:cSldViewPr>
      <p:cViewPr varScale="1">
        <p:scale>
          <a:sx n="72" d="100"/>
          <a:sy n="72" d="100"/>
        </p:scale>
        <p:origin x="-6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17-1-2021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22.png"/><Relationship Id="rId4" Type="http://schemas.openxmlformats.org/officeDocument/2006/relationships/image" Target="../media/image5.jpe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23.png"/><Relationship Id="rId4" Type="http://schemas.openxmlformats.org/officeDocument/2006/relationships/image" Target="../media/image10.jpe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10" Type="http://schemas.openxmlformats.org/officeDocument/2006/relationships/image" Target="../media/image24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image" Target="../media/image25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image" Target="../media/image26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5.jpeg"/><Relationship Id="rId10" Type="http://schemas.openxmlformats.org/officeDocument/2006/relationships/image" Target="../media/image27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7.jpeg"/><Relationship Id="rId10" Type="http://schemas.openxmlformats.org/officeDocument/2006/relationships/image" Target="../media/image28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audio" Target="../media/audio2.wav"/><Relationship Id="rId7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4.png"/><Relationship Id="rId10" Type="http://schemas.openxmlformats.org/officeDocument/2006/relationships/image" Target="../media/image39.png"/><Relationship Id="rId4" Type="http://schemas.openxmlformats.org/officeDocument/2006/relationships/image" Target="../media/image34.jpeg"/><Relationship Id="rId9" Type="http://schemas.openxmlformats.org/officeDocument/2006/relationships/image" Target="../media/image38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audio" Target="../media/audio1.wav"/><Relationship Id="rId7" Type="http://schemas.openxmlformats.org/officeDocument/2006/relationships/image" Target="../media/image3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10" Type="http://schemas.openxmlformats.org/officeDocument/2006/relationships/image" Target="../media/image31.png"/><Relationship Id="rId4" Type="http://schemas.openxmlformats.org/officeDocument/2006/relationships/image" Target="../media/image35.jpe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2.wav"/><Relationship Id="rId7" Type="http://schemas.openxmlformats.org/officeDocument/2006/relationships/image" Target="../media/image3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4.png"/><Relationship Id="rId10" Type="http://schemas.openxmlformats.org/officeDocument/2006/relationships/image" Target="../media/image42.png"/><Relationship Id="rId4" Type="http://schemas.openxmlformats.org/officeDocument/2006/relationships/image" Target="../media/image41.jpeg"/><Relationship Id="rId9" Type="http://schemas.openxmlformats.org/officeDocument/2006/relationships/image" Target="../media/image37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1.wav"/><Relationship Id="rId7" Type="http://schemas.openxmlformats.org/officeDocument/2006/relationships/image" Target="../media/image3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14.jpeg"/><Relationship Id="rId10" Type="http://schemas.openxmlformats.org/officeDocument/2006/relationships/image" Target="../media/image43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audio" Target="../media/audio1.wav"/><Relationship Id="rId7" Type="http://schemas.openxmlformats.org/officeDocument/2006/relationships/image" Target="../media/image3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10" Type="http://schemas.openxmlformats.org/officeDocument/2006/relationships/image" Target="../media/image44.png"/><Relationship Id="rId4" Type="http://schemas.openxmlformats.org/officeDocument/2006/relationships/image" Target="../media/image41.jpeg"/><Relationship Id="rId9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audio" Target="../media/audio2.wav"/><Relationship Id="rId7" Type="http://schemas.openxmlformats.org/officeDocument/2006/relationships/image" Target="../media/image4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45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4.jpeg"/><Relationship Id="rId10" Type="http://schemas.openxmlformats.org/officeDocument/2006/relationships/image" Target="../media/image47.png"/><Relationship Id="rId4" Type="http://schemas.openxmlformats.org/officeDocument/2006/relationships/image" Target="../media/image36.jpeg"/><Relationship Id="rId9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41.jpeg"/><Relationship Id="rId10" Type="http://schemas.openxmlformats.org/officeDocument/2006/relationships/image" Target="../media/image48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audio" Target="../media/audio2.wav"/><Relationship Id="rId7" Type="http://schemas.openxmlformats.org/officeDocument/2006/relationships/image" Target="../media/image3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6.jpeg"/><Relationship Id="rId10" Type="http://schemas.openxmlformats.org/officeDocument/2006/relationships/image" Target="../media/image49.png"/><Relationship Id="rId4" Type="http://schemas.openxmlformats.org/officeDocument/2006/relationships/image" Target="../media/image10.jpeg"/><Relationship Id="rId9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1.wav"/><Relationship Id="rId7" Type="http://schemas.openxmlformats.org/officeDocument/2006/relationships/image" Target="../media/image3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10" Type="http://schemas.openxmlformats.org/officeDocument/2006/relationships/image" Target="../media/image50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audio" Target="../media/audio1.wav"/><Relationship Id="rId7" Type="http://schemas.openxmlformats.org/officeDocument/2006/relationships/image" Target="../media/image3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0.jpeg"/><Relationship Id="rId10" Type="http://schemas.openxmlformats.org/officeDocument/2006/relationships/image" Target="../media/image51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audio" Target="../media/audio1.wav"/><Relationship Id="rId7" Type="http://schemas.openxmlformats.org/officeDocument/2006/relationships/image" Target="../media/image4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46.jpeg"/><Relationship Id="rId10" Type="http://schemas.openxmlformats.org/officeDocument/2006/relationships/image" Target="../media/image52.png"/><Relationship Id="rId4" Type="http://schemas.openxmlformats.org/officeDocument/2006/relationships/image" Target="../media/image34.jpe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4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7.jpeg"/><Relationship Id="rId10" Type="http://schemas.openxmlformats.org/officeDocument/2006/relationships/image" Target="../media/image27.png"/><Relationship Id="rId4" Type="http://schemas.openxmlformats.org/officeDocument/2006/relationships/image" Target="../media/image14.jpeg"/><Relationship Id="rId9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40.jpeg"/><Relationship Id="rId10" Type="http://schemas.openxmlformats.org/officeDocument/2006/relationships/image" Target="../media/image53.png"/><Relationship Id="rId4" Type="http://schemas.openxmlformats.org/officeDocument/2006/relationships/image" Target="../media/image14.jpeg"/><Relationship Id="rId9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3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4.png"/><Relationship Id="rId10" Type="http://schemas.openxmlformats.org/officeDocument/2006/relationships/image" Target="../media/image54.png"/><Relationship Id="rId4" Type="http://schemas.openxmlformats.org/officeDocument/2006/relationships/image" Target="../media/image13.jpeg"/><Relationship Id="rId9" Type="http://schemas.openxmlformats.org/officeDocument/2006/relationships/image" Target="../media/image36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1.wav"/><Relationship Id="rId7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10" Type="http://schemas.openxmlformats.org/officeDocument/2006/relationships/image" Target="../media/image17.png"/><Relationship Id="rId4" Type="http://schemas.openxmlformats.org/officeDocument/2006/relationships/image" Target="../media/image16.jpe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1.wav"/><Relationship Id="rId7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9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10" Type="http://schemas.openxmlformats.org/officeDocument/2006/relationships/image" Target="../media/image20.png"/><Relationship Id="rId4" Type="http://schemas.openxmlformats.org/officeDocument/2006/relationships/image" Target="../media/image7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1.wav"/><Relationship Id="rId7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21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tellen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5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519" y="4581776"/>
              <a:ext cx="504405" cy="487730"/>
            </a:xfrm>
            <a:prstGeom prst="rect">
              <a:avLst/>
            </a:prstGeom>
            <a:grpFill/>
          </p:spPr>
        </p:pic>
      </p:grpSp>
      <p:grpSp>
        <p:nvGrpSpPr>
          <p:cNvPr id="16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279" y="4581776"/>
              <a:ext cx="504405" cy="487730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1207" y="4581776"/>
              <a:ext cx="504405" cy="487730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E:\milou\website\tekeningen - kleur\thema's\verkeer\bus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1928802"/>
            <a:ext cx="1425419" cy="1020762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verkeer\bus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4000504"/>
            <a:ext cx="1425419" cy="1020762"/>
          </a:xfrm>
          <a:prstGeom prst="rect">
            <a:avLst/>
          </a:prstGeom>
          <a:noFill/>
        </p:spPr>
      </p:pic>
      <p:pic>
        <p:nvPicPr>
          <p:cNvPr id="19" name="Picture 2" descr="E:\milou\website\tekeningen - kleur\thema's\verkeer\bus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3143248"/>
            <a:ext cx="1425419" cy="10207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7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969458"/>
              <a:ext cx="812572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51454"/>
              <a:ext cx="730286" cy="1059428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10242" name="Picture 2" descr="E:\milou\website\tekeningen - kleur\thema's\verkeer\fietspa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4678" y="1285860"/>
            <a:ext cx="1110416" cy="1101729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fietspa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2928934"/>
            <a:ext cx="1110416" cy="1101729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fietspa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488" y="2714620"/>
            <a:ext cx="1110416" cy="1101729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fietspa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1500174"/>
            <a:ext cx="1110416" cy="110172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6262"/>
              <a:ext cx="703019" cy="106981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59311" y="4941168"/>
              <a:ext cx="506548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1266" name="Picture 2" descr="E:\milou\website\tekeningen - kleur\thema's\verkeer\wal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43372" y="2143116"/>
            <a:ext cx="1157278" cy="11282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71232"/>
              <a:ext cx="703019" cy="1019872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49440" y="5013176"/>
              <a:ext cx="1285576" cy="1008112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2290" name="Picture 2" descr="E:\milou\website\tekeningen - kleur\thema's\verkeer\trei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1214422"/>
            <a:ext cx="672642" cy="795336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trei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72132" y="2357430"/>
            <a:ext cx="672642" cy="795336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trei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3429000"/>
            <a:ext cx="672642" cy="795336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trei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3000372"/>
            <a:ext cx="672642" cy="795336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trei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43372" y="2071678"/>
            <a:ext cx="672642" cy="795336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trei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1214422"/>
            <a:ext cx="672642" cy="7953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13314" name="Picture 2" descr="E:\milou\website\tekeningen - kleur\thema's\verkeer\vliegtuig k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3438" y="1285860"/>
            <a:ext cx="1565262" cy="1364885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vliegtuig k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2571744"/>
            <a:ext cx="1565262" cy="13648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4338" name="Picture 2" descr="E:\milou\website\tekeningen - kleur\thema's\verkeer\vracht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1214422"/>
            <a:ext cx="857256" cy="531940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vracht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14744" y="1928802"/>
            <a:ext cx="857256" cy="531940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vracht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3357562"/>
            <a:ext cx="857256" cy="53194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vracht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4810" y="2786058"/>
            <a:ext cx="857256" cy="531940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vracht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3500438"/>
            <a:ext cx="857256" cy="531940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vracht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72132" y="2143116"/>
            <a:ext cx="857256" cy="531940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vracht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1142984"/>
            <a:ext cx="857256" cy="5319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92964" y="4941168"/>
              <a:ext cx="506548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51454"/>
              <a:ext cx="730286" cy="1059428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68344" y="4941168"/>
              <a:ext cx="812572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15362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86314" y="1428736"/>
            <a:ext cx="1038233" cy="789683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86314" y="3143248"/>
            <a:ext cx="1038233" cy="789683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71802" y="2071678"/>
            <a:ext cx="1038233" cy="78968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49440" y="5013176"/>
              <a:ext cx="1285576" cy="1008112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59075"/>
              <a:ext cx="744466" cy="1044186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16386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0694" y="1071546"/>
            <a:ext cx="769034" cy="657218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43570" y="3143248"/>
            <a:ext cx="769034" cy="657218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3438" y="3357562"/>
            <a:ext cx="769034" cy="657218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72132" y="2214554"/>
            <a:ext cx="769034" cy="657218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00562" y="2071678"/>
            <a:ext cx="769034" cy="657218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6182" y="2643182"/>
            <a:ext cx="769034" cy="657218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488" y="3357562"/>
            <a:ext cx="769034" cy="657218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488" y="2143116"/>
            <a:ext cx="769034" cy="657218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4810" y="1214422"/>
            <a:ext cx="769034" cy="657218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1142984"/>
            <a:ext cx="769034" cy="6572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voettekst 1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</a:p>
        </p:txBody>
      </p:sp>
      <p:sp>
        <p:nvSpPr>
          <p:cNvPr id="6" name="Rechthoek 5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Actieknop: Introductiepagina 6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2770" name="Picture 2" descr="E:\milou\website\tekeningen - kleur\thema's\verkeer\sto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1" y="4429132"/>
            <a:ext cx="1767495" cy="1741398"/>
          </a:xfrm>
          <a:prstGeom prst="rect">
            <a:avLst/>
          </a:prstGeom>
          <a:noFill/>
        </p:spPr>
      </p:pic>
      <p:pic>
        <p:nvPicPr>
          <p:cNvPr id="32771" name="Picture 3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42852"/>
            <a:ext cx="2003148" cy="1819509"/>
          </a:xfrm>
          <a:prstGeom prst="rect">
            <a:avLst/>
          </a:prstGeom>
          <a:noFill/>
        </p:spPr>
      </p:pic>
      <p:pic>
        <p:nvPicPr>
          <p:cNvPr id="32772" name="Picture 4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143380"/>
            <a:ext cx="984351" cy="1810415"/>
          </a:xfrm>
          <a:prstGeom prst="rect">
            <a:avLst/>
          </a:prstGeom>
          <a:noFill/>
        </p:spPr>
      </p:pic>
      <p:pic>
        <p:nvPicPr>
          <p:cNvPr id="32773" name="Picture 5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928670"/>
            <a:ext cx="2106382" cy="1293410"/>
          </a:xfrm>
          <a:prstGeom prst="rect">
            <a:avLst/>
          </a:prstGeom>
          <a:noFill/>
        </p:spPr>
      </p:pic>
      <p:pic>
        <p:nvPicPr>
          <p:cNvPr id="32774" name="Picture 6" descr="E:\milou\website\tekeningen - kleur\thema's\verkeer\trei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2" y="4286256"/>
            <a:ext cx="1839362" cy="2174875"/>
          </a:xfrm>
          <a:prstGeom prst="rect">
            <a:avLst/>
          </a:prstGeom>
          <a:noFill/>
        </p:spPr>
      </p:pic>
      <p:pic>
        <p:nvPicPr>
          <p:cNvPr id="32775" name="Picture 7" descr="E:\milou\website\tekeningen - kleur\thema's\verkeer\step2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1071546"/>
            <a:ext cx="1384733" cy="133907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85184"/>
              <a:ext cx="1139450" cy="90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95936" y="5085184"/>
              <a:ext cx="1157144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6136" y="5085184"/>
              <a:ext cx="1145455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20280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7410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1214422"/>
            <a:ext cx="779453" cy="707997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3071810"/>
            <a:ext cx="779453" cy="707997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28794" y="2285992"/>
            <a:ext cx="779453" cy="707997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36" y="1071546"/>
            <a:ext cx="779453" cy="707997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6182" y="2000240"/>
            <a:ext cx="779453" cy="707997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3357562"/>
            <a:ext cx="779453" cy="707997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1142984"/>
            <a:ext cx="779453" cy="707997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2928934"/>
            <a:ext cx="779453" cy="707997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15074" y="1928802"/>
            <a:ext cx="779453" cy="707997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15140" y="3286124"/>
            <a:ext cx="779453" cy="707997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43834" y="2428868"/>
            <a:ext cx="779453" cy="707997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72396" y="1142984"/>
            <a:ext cx="779453" cy="7079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5714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45455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5013176"/>
              <a:ext cx="1202805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2937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18434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0100" y="1714488"/>
            <a:ext cx="504946" cy="928694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28662" y="3214686"/>
            <a:ext cx="504946" cy="928694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857356" y="1071546"/>
            <a:ext cx="504946" cy="928694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14612" y="1857364"/>
            <a:ext cx="504946" cy="928694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00232" y="3071810"/>
            <a:ext cx="504946" cy="928694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14744" y="2643182"/>
            <a:ext cx="504946" cy="928694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57620" y="1000108"/>
            <a:ext cx="504946" cy="928694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86314" y="1643050"/>
            <a:ext cx="504946" cy="928694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628" y="3071810"/>
            <a:ext cx="504946" cy="928694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43636" y="2714620"/>
            <a:ext cx="504946" cy="928694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29322" y="1071546"/>
            <a:ext cx="504946" cy="928694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6578" y="1714488"/>
            <a:ext cx="504946" cy="928694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3768" y="3214686"/>
            <a:ext cx="504946" cy="928694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43900" y="2500306"/>
            <a:ext cx="504946" cy="928694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verkeer\stoplicht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86710" y="1142984"/>
            <a:ext cx="504946" cy="92869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03019" cy="108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17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9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20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21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50" name="Picture 2" descr="E:\milou\website\tekeningen - kleur\thema's\verkeer\beton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4678" y="1643050"/>
            <a:ext cx="1332028" cy="865193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beton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48" y="2714620"/>
            <a:ext cx="1332028" cy="8651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8936" y="5085184"/>
              <a:ext cx="1016666" cy="90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90891"/>
              <a:ext cx="1125000" cy="888586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008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6136" y="5089729"/>
              <a:ext cx="1145455" cy="890909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145454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458" name="Picture 2" descr="E:\milou\website\tekeningen - kleur\thema's\verkeer\st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1714488"/>
            <a:ext cx="786651" cy="815975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st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2928934"/>
            <a:ext cx="786651" cy="815975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st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0232" y="1071546"/>
            <a:ext cx="786651" cy="815975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st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1928802"/>
            <a:ext cx="786651" cy="815975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st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00298" y="3286124"/>
            <a:ext cx="786651" cy="815975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st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7686" y="2857496"/>
            <a:ext cx="786651" cy="815975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st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4876" y="1071546"/>
            <a:ext cx="786651" cy="815975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st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57884" y="1928802"/>
            <a:ext cx="786651" cy="815975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st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15074" y="3214686"/>
            <a:ext cx="786651" cy="815975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st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15272" y="2500306"/>
            <a:ext cx="786651" cy="815975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verkeer\st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5206" y="1214422"/>
            <a:ext cx="786651" cy="8159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47708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7944" y="5013176"/>
              <a:ext cx="1016667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5002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0482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72396" y="1500174"/>
            <a:ext cx="814383" cy="500066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1500174"/>
            <a:ext cx="814383" cy="500066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2976" y="3357562"/>
            <a:ext cx="814383" cy="500066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28794" y="2428868"/>
            <a:ext cx="814383" cy="500066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00298" y="1285860"/>
            <a:ext cx="814383" cy="500066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3357562"/>
            <a:ext cx="814383" cy="500066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43306" y="2071678"/>
            <a:ext cx="814383" cy="500066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4876" y="1142984"/>
            <a:ext cx="814383" cy="500066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57884" y="1785926"/>
            <a:ext cx="814383" cy="500066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2714620"/>
            <a:ext cx="814383" cy="500066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57818" y="3643314"/>
            <a:ext cx="814383" cy="500066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16" y="2500306"/>
            <a:ext cx="814383" cy="500066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86644" y="3429000"/>
            <a:ext cx="814383" cy="5000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9552" y="5013176"/>
              <a:ext cx="1016668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1506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0100" y="1500174"/>
            <a:ext cx="893495" cy="571504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10" y="2714620"/>
            <a:ext cx="893495" cy="571504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71670" y="2357430"/>
            <a:ext cx="893495" cy="571504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00298" y="1071546"/>
            <a:ext cx="893495" cy="571504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14480" y="3643314"/>
            <a:ext cx="893495" cy="571504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4678" y="2928934"/>
            <a:ext cx="893495" cy="571504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9058" y="1928802"/>
            <a:ext cx="893495" cy="571504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1071546"/>
            <a:ext cx="893495" cy="571504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57752" y="3429000"/>
            <a:ext cx="893495" cy="571504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15074" y="2786058"/>
            <a:ext cx="893495" cy="571504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86446" y="1928802"/>
            <a:ext cx="893495" cy="571504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3429000"/>
            <a:ext cx="893495" cy="571504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15272" y="2214554"/>
            <a:ext cx="893495" cy="571504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1142984"/>
            <a:ext cx="893495" cy="5715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26172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47708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8144" y="5013176"/>
              <a:ext cx="1016668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39450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2530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28662" y="3429000"/>
            <a:ext cx="928985" cy="546095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14546" y="2214554"/>
            <a:ext cx="928985" cy="546095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0100" y="1285860"/>
            <a:ext cx="928985" cy="546095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3071810"/>
            <a:ext cx="928985" cy="546095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43306" y="1071546"/>
            <a:ext cx="928985" cy="546095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2214554"/>
            <a:ext cx="928985" cy="546095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56" y="3429000"/>
            <a:ext cx="928985" cy="546095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86644" y="2786058"/>
            <a:ext cx="928985" cy="546095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00826" y="1428736"/>
            <a:ext cx="928985" cy="54609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85184"/>
              <a:ext cx="1157144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50162"/>
              <a:ext cx="1145456" cy="898235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6505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55760"/>
              <a:ext cx="112293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9833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3554" name="Picture 2" descr="E:\milou\website\tekeningen - kleur\thema's\verkeer\ambulanc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1214422"/>
            <a:ext cx="1025386" cy="841382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ambulanc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3000372"/>
            <a:ext cx="1025386" cy="841382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ambulanc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28860" y="1714488"/>
            <a:ext cx="1025386" cy="841382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ambulanc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488" y="3071810"/>
            <a:ext cx="1025386" cy="841382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ambulanc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7686" y="2428868"/>
            <a:ext cx="1025386" cy="841382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ambulanc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7620" y="1000108"/>
            <a:ext cx="1025386" cy="841382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ambulanc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72132" y="1571612"/>
            <a:ext cx="1025386" cy="841382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ambulanc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0760" y="3286124"/>
            <a:ext cx="1025386" cy="841382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ambulanc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72396" y="2571744"/>
            <a:ext cx="1025386" cy="841382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ambulanc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68" y="1071546"/>
            <a:ext cx="1025386" cy="8413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57128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4578" name="Picture 2" descr="E:\milou\website\tekeningen - kleur\thema's\verkeer\bus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29322" y="1285860"/>
            <a:ext cx="997579" cy="714380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bus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29520" y="1857364"/>
            <a:ext cx="997579" cy="71438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bus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43636" y="3214686"/>
            <a:ext cx="997579" cy="714380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bus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3438" y="2143116"/>
            <a:ext cx="997579" cy="714380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bus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14744" y="3214686"/>
            <a:ext cx="997579" cy="714380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bus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4678" y="1643050"/>
            <a:ext cx="997579" cy="714380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bus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14480" y="2857496"/>
            <a:ext cx="997579" cy="714380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bus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57290" y="1285860"/>
            <a:ext cx="997579" cy="7143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70" y="4961330"/>
              <a:ext cx="683215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7290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20280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5720" y="5013176"/>
              <a:ext cx="101666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5602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348" y="1142984"/>
            <a:ext cx="732070" cy="695315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14480" y="1714488"/>
            <a:ext cx="732070" cy="695315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472" y="2643182"/>
            <a:ext cx="732070" cy="695315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14414" y="3357562"/>
            <a:ext cx="732070" cy="695315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14612" y="2500306"/>
            <a:ext cx="732070" cy="695315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14678" y="1357298"/>
            <a:ext cx="732070" cy="695315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00562" y="1928802"/>
            <a:ext cx="732070" cy="695315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1868" y="3429000"/>
            <a:ext cx="732070" cy="695315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628" y="3071810"/>
            <a:ext cx="732070" cy="695315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57818" y="1214422"/>
            <a:ext cx="732070" cy="695315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57950" y="2143116"/>
            <a:ext cx="732070" cy="695315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43702" y="3357562"/>
            <a:ext cx="732070" cy="695315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86710" y="2285992"/>
            <a:ext cx="732070" cy="695315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3768" y="1142984"/>
            <a:ext cx="732070" cy="69531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5758" y="5013176"/>
              <a:ext cx="608571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2841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0330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9" y="5013176"/>
              <a:ext cx="120280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2937" cy="873395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26626" name="Picture 2" descr="E:\milou\website\tekeningen - kleur\thema's\verkeer\skeel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48" y="1142984"/>
            <a:ext cx="931852" cy="967934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skeel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472" y="3071810"/>
            <a:ext cx="931852" cy="967934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skeel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71604" y="2143116"/>
            <a:ext cx="931852" cy="967934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skeel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43174" y="3071810"/>
            <a:ext cx="931852" cy="967934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skeel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488" y="1142984"/>
            <a:ext cx="931852" cy="967934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skeel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00496" y="2143116"/>
            <a:ext cx="931852" cy="967934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skeel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3504" y="1071546"/>
            <a:ext cx="931852" cy="967934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skeel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57752" y="3143248"/>
            <a:ext cx="931852" cy="967934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skeel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86512" y="2285992"/>
            <a:ext cx="931852" cy="967934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skeel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86644" y="3000372"/>
            <a:ext cx="931852" cy="967934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skeel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58082" y="1142984"/>
            <a:ext cx="931852" cy="96793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49280"/>
              <a:ext cx="1147707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5361" y="5013176"/>
              <a:ext cx="1122935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7650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0100" y="1857364"/>
            <a:ext cx="650872" cy="410279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3286124"/>
            <a:ext cx="650872" cy="410279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71670" y="1142984"/>
            <a:ext cx="650872" cy="410279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14546" y="2285992"/>
            <a:ext cx="650872" cy="410279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3786190"/>
            <a:ext cx="650872" cy="410279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4678" y="2786058"/>
            <a:ext cx="650872" cy="410279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43306" y="1428736"/>
            <a:ext cx="650872" cy="410279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4810" y="3571876"/>
            <a:ext cx="650872" cy="410279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86380" y="3000372"/>
            <a:ext cx="650872" cy="410279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9124" y="2214554"/>
            <a:ext cx="650872" cy="410279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1000108"/>
            <a:ext cx="650872" cy="410279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0760" y="1714488"/>
            <a:ext cx="650872" cy="410279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388" y="2571744"/>
            <a:ext cx="650872" cy="410279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43636" y="3786190"/>
            <a:ext cx="650872" cy="410279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00958" y="3286124"/>
            <a:ext cx="650872" cy="410279"/>
          </a:xfrm>
          <a:prstGeom prst="rect">
            <a:avLst/>
          </a:prstGeom>
          <a:noFill/>
        </p:spPr>
      </p:pic>
      <p:pic>
        <p:nvPicPr>
          <p:cNvPr id="39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8148" y="2214554"/>
            <a:ext cx="650872" cy="410279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5206" y="1285860"/>
            <a:ext cx="650872" cy="41027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3993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6374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8674" name="Picture 2" descr="E:\milou\website\tekeningen - kleur\thema's\verkeer\tax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1285860"/>
            <a:ext cx="754910" cy="676273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tax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43042" y="2357430"/>
            <a:ext cx="754910" cy="676273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tax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472" y="3286124"/>
            <a:ext cx="754910" cy="676273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tax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1214422"/>
            <a:ext cx="754910" cy="676273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tax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3286124"/>
            <a:ext cx="754910" cy="676273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tax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6182" y="2357430"/>
            <a:ext cx="754910" cy="676273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tax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4876" y="1071546"/>
            <a:ext cx="754910" cy="676273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tax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29322" y="2214554"/>
            <a:ext cx="754910" cy="676273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tax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3504" y="3214686"/>
            <a:ext cx="754910" cy="676273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verkeer\tax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43834" y="3000372"/>
            <a:ext cx="754910" cy="676273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verkeer\tax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72330" y="1357298"/>
            <a:ext cx="754910" cy="6762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5013972"/>
              <a:ext cx="703019" cy="93439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3074" name="Picture 2" descr="E:\milou\website\tekeningen - kleur\thema's\verk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10884" y="3143248"/>
            <a:ext cx="765482" cy="642942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1428736"/>
            <a:ext cx="765482" cy="642942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3214686"/>
            <a:ext cx="765482" cy="642942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48" y="2214554"/>
            <a:ext cx="765482" cy="642942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57818" y="1357298"/>
            <a:ext cx="765482" cy="6429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47707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6863" y="5013176"/>
              <a:ext cx="1145454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7944" y="5067805"/>
              <a:ext cx="1016667" cy="790741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04393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42284"/>
              <a:ext cx="1125002" cy="841784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9698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14414" y="1071546"/>
            <a:ext cx="642929" cy="489014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14480" y="2071678"/>
            <a:ext cx="642929" cy="489014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5786" y="2786058"/>
            <a:ext cx="642929" cy="489014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43042" y="3571876"/>
            <a:ext cx="642929" cy="489014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71802" y="3214686"/>
            <a:ext cx="642929" cy="489014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40" y="2000240"/>
            <a:ext cx="642929" cy="489014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57554" y="1142984"/>
            <a:ext cx="642929" cy="489014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357686" y="2643182"/>
            <a:ext cx="642929" cy="489014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9190" y="1714488"/>
            <a:ext cx="642929" cy="489014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57884" y="1000108"/>
            <a:ext cx="642929" cy="489014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9190" y="3571876"/>
            <a:ext cx="642929" cy="489014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57884" y="2786058"/>
            <a:ext cx="642929" cy="489014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43702" y="1928802"/>
            <a:ext cx="642929" cy="489014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29454" y="3429000"/>
            <a:ext cx="642929" cy="489014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58148" y="2357430"/>
            <a:ext cx="642929" cy="489014"/>
          </a:xfrm>
          <a:prstGeom prst="rect">
            <a:avLst/>
          </a:prstGeom>
          <a:noFill/>
        </p:spPr>
      </p:pic>
      <p:pic>
        <p:nvPicPr>
          <p:cNvPr id="39" name="Picture 2" descr="E:\milou\website\tekeningen - kleur\thema's\verkeer\zebrapad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72396" y="1142984"/>
            <a:ext cx="642929" cy="4890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22079"/>
              <a:ext cx="1125000" cy="88219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2841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6163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1245" y="4941288"/>
              <a:ext cx="730285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77463" y="5013176"/>
              <a:ext cx="101666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30722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0100" y="1428736"/>
            <a:ext cx="828478" cy="708019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2571744"/>
            <a:ext cx="828478" cy="708019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57422" y="1214422"/>
            <a:ext cx="828478" cy="708019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488" y="2357430"/>
            <a:ext cx="828478" cy="708019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71670" y="3357562"/>
            <a:ext cx="828478" cy="708019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6182" y="3143248"/>
            <a:ext cx="828478" cy="708019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6182" y="1428736"/>
            <a:ext cx="828478" cy="708019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2428868"/>
            <a:ext cx="828478" cy="708019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14942" y="1142984"/>
            <a:ext cx="828478" cy="708019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72198" y="3429000"/>
            <a:ext cx="828478" cy="708019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388" y="2071678"/>
            <a:ext cx="828478" cy="708019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58082" y="3000372"/>
            <a:ext cx="828478" cy="708019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verkeer\wielrenn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58082" y="1285860"/>
            <a:ext cx="828478" cy="7080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41177" cy="108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94087"/>
              <a:ext cx="1125000" cy="882194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008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157142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1746" name="Picture 2" descr="E:\milou\website\tekeningen - kleur\thema's\verkeer\slee win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10" y="1428736"/>
            <a:ext cx="982645" cy="735131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slee win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15074" y="3286124"/>
            <a:ext cx="982645" cy="735131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slee win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3214686"/>
            <a:ext cx="982645" cy="735131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slee win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71670" y="2285992"/>
            <a:ext cx="982645" cy="735131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slee win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28992" y="3286124"/>
            <a:ext cx="982645" cy="735131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slee win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1357298"/>
            <a:ext cx="982645" cy="735131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slee win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2428868"/>
            <a:ext cx="982645" cy="735131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slee win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86644" y="2285992"/>
            <a:ext cx="982645" cy="735131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verkeer\slee wint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15074" y="1428736"/>
            <a:ext cx="982645" cy="73513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voettekst 1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</a:p>
        </p:txBody>
      </p:sp>
      <p:sp>
        <p:nvSpPr>
          <p:cNvPr id="6" name="Rechthoek 5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Actieknop: Introductiepagina 6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3794" name="Picture 2" descr="E:\milou\website\tekeningen - kleur\thema's\verkeer\betonwag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000504"/>
            <a:ext cx="2143140" cy="1392036"/>
          </a:xfrm>
          <a:prstGeom prst="rect">
            <a:avLst/>
          </a:prstGeom>
          <a:noFill/>
        </p:spPr>
      </p:pic>
      <p:pic>
        <p:nvPicPr>
          <p:cNvPr id="33795" name="Picture 3" descr="E:\milou\website\tekeningen - kleur\thema's\verkeer\brandweerau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956231" cy="1643074"/>
          </a:xfrm>
          <a:prstGeom prst="rect">
            <a:avLst/>
          </a:prstGeom>
          <a:noFill/>
        </p:spPr>
      </p:pic>
      <p:pic>
        <p:nvPicPr>
          <p:cNvPr id="33796" name="Picture 4" descr="E:\milou\website\tekeningen - kleur\thema's\verkeer\stoomboo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7448" y="4429132"/>
            <a:ext cx="1815310" cy="1648892"/>
          </a:xfrm>
          <a:prstGeom prst="rect">
            <a:avLst/>
          </a:prstGeom>
          <a:noFill/>
        </p:spPr>
      </p:pic>
      <p:pic>
        <p:nvPicPr>
          <p:cNvPr id="33797" name="Picture 5" descr="E:\milou\website\tekeningen - kleur\thema's\verkeer\takelwag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1" y="1071546"/>
            <a:ext cx="2208821" cy="1356312"/>
          </a:xfrm>
          <a:prstGeom prst="rect">
            <a:avLst/>
          </a:prstGeom>
          <a:noFill/>
        </p:spPr>
      </p:pic>
      <p:pic>
        <p:nvPicPr>
          <p:cNvPr id="33798" name="Picture 6" descr="E:\milou\website\tekeningen - kleur\thema's\verkeer\trei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214290"/>
            <a:ext cx="1643282" cy="1943028"/>
          </a:xfrm>
          <a:prstGeom prst="rect">
            <a:avLst/>
          </a:prstGeom>
          <a:noFill/>
        </p:spPr>
      </p:pic>
      <p:pic>
        <p:nvPicPr>
          <p:cNvPr id="33799" name="Picture 7" descr="E:\milou\website\tekeningen - kleur\thema's\verkeer\vliegtuig kl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3857628"/>
            <a:ext cx="1771395" cy="15446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71232"/>
              <a:ext cx="703019" cy="101987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1903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9102"/>
              <a:ext cx="730286" cy="1064131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62889" y="5013176"/>
              <a:ext cx="1285575" cy="1008112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4098" name="Picture 2" descr="E:\milou\website\tekeningen - kleur\thema's\verkeer\fiet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57818" y="1214422"/>
            <a:ext cx="818715" cy="536567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fiet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43372" y="1571612"/>
            <a:ext cx="818715" cy="536567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fiet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72132" y="2071678"/>
            <a:ext cx="818715" cy="536567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fiet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56" y="3286124"/>
            <a:ext cx="818715" cy="536567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fiet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9124" y="2714620"/>
            <a:ext cx="818715" cy="536567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fiet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3571876"/>
            <a:ext cx="818715" cy="536567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fiet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488" y="2857496"/>
            <a:ext cx="818715" cy="536567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fiet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2143116"/>
            <a:ext cx="818715" cy="536567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verkeer\fiet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1142984"/>
            <a:ext cx="818715" cy="53656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1803" y="4941168"/>
              <a:ext cx="506548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61238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70927" y="4941168"/>
              <a:ext cx="812661" cy="1080119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5122" name="Picture 2" descr="E:\milou\website\tekeningen - kleur\thema's\verkeer\bu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29190" y="1714488"/>
            <a:ext cx="928679" cy="665040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bu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4810" y="2928934"/>
            <a:ext cx="928679" cy="665040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bu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2000240"/>
            <a:ext cx="928679" cy="6650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03019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6146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28926" y="1428736"/>
            <a:ext cx="1401747" cy="824004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57752" y="3000372"/>
            <a:ext cx="1401747" cy="824004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488" y="2714620"/>
            <a:ext cx="1401747" cy="824004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graafmachin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29190" y="1785926"/>
            <a:ext cx="1401747" cy="8240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7170" name="Picture 2" descr="E:\milou\website\tekeningen - kleur\thema's\verkeer\post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56" y="2143116"/>
            <a:ext cx="823754" cy="521556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post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3504" y="3357562"/>
            <a:ext cx="823754" cy="521556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post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43372" y="2643182"/>
            <a:ext cx="823754" cy="521556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post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28926" y="3500438"/>
            <a:ext cx="823754" cy="521556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post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2143116"/>
            <a:ext cx="823754" cy="521556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post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1142984"/>
            <a:ext cx="823754" cy="521556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post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1214422"/>
            <a:ext cx="823754" cy="5215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24527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8194" name="Picture 2" descr="E:\milou\website\tekeningen - kleur\thema's\verkeer\politiemo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28926" y="1071546"/>
            <a:ext cx="1216334" cy="904872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politiemo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2143116"/>
            <a:ext cx="1216334" cy="904872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politiemo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3286124"/>
            <a:ext cx="1216334" cy="904872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politiemo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14942" y="2500306"/>
            <a:ext cx="1216334" cy="904872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politiemoto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1142984"/>
            <a:ext cx="1216334" cy="9048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9218" name="Picture 2" descr="E:\milou\website\tekeningen - kleur\thema's\verkeer\step2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28926" y="1500174"/>
            <a:ext cx="756794" cy="731839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verkeer\step2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00496" y="1071546"/>
            <a:ext cx="756794" cy="731839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verkeer\step2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86050" y="2643182"/>
            <a:ext cx="756794" cy="731839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verkeer\step2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40" y="3429000"/>
            <a:ext cx="756794" cy="731839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verkeer\step2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357686" y="2143116"/>
            <a:ext cx="756794" cy="731839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verkeer\step2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14876" y="3429000"/>
            <a:ext cx="756794" cy="731839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verkeer\step2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5008" y="2285992"/>
            <a:ext cx="756794" cy="731839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verkeer\step2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86380" y="1000108"/>
            <a:ext cx="756794" cy="73183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200</Words>
  <Application>Microsoft Office PowerPoint</Application>
  <PresentationFormat>Diavoorstelling (4:3)</PresentationFormat>
  <Paragraphs>70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56</cp:revision>
  <dcterms:created xsi:type="dcterms:W3CDTF">2016-05-02T06:25:55Z</dcterms:created>
  <dcterms:modified xsi:type="dcterms:W3CDTF">2021-01-17T10:34:29Z</dcterms:modified>
</cp:coreProperties>
</file>