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92" r:id="rId4"/>
    <p:sldId id="259" r:id="rId5"/>
    <p:sldId id="294" r:id="rId6"/>
    <p:sldId id="289" r:id="rId7"/>
    <p:sldId id="291" r:id="rId8"/>
    <p:sldId id="258" r:id="rId9"/>
    <p:sldId id="290" r:id="rId10"/>
    <p:sldId id="295" r:id="rId11"/>
    <p:sldId id="293" r:id="rId12"/>
    <p:sldId id="300" r:id="rId13"/>
    <p:sldId id="299" r:id="rId14"/>
    <p:sldId id="297" r:id="rId15"/>
    <p:sldId id="296" r:id="rId16"/>
    <p:sldId id="272" r:id="rId17"/>
    <p:sldId id="274" r:id="rId18"/>
    <p:sldId id="302" r:id="rId19"/>
    <p:sldId id="278" r:id="rId20"/>
    <p:sldId id="308" r:id="rId21"/>
    <p:sldId id="301" r:id="rId22"/>
    <p:sldId id="276" r:id="rId23"/>
    <p:sldId id="306" r:id="rId24"/>
    <p:sldId id="310" r:id="rId25"/>
    <p:sldId id="309" r:id="rId26"/>
    <p:sldId id="305" r:id="rId27"/>
    <p:sldId id="307" r:id="rId28"/>
    <p:sldId id="277" r:id="rId29"/>
    <p:sldId id="304" r:id="rId30"/>
    <p:sldId id="275" r:id="rId31"/>
    <p:sldId id="303" r:id="rId32"/>
    <p:sldId id="311" r:id="rId3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hqje5htcNLWRHILgQxalNg" hashData="+Uq+85//ESgOgZeS/rFegHYmMzg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7175" autoAdjust="0"/>
    <p:restoredTop sz="86408" autoAdjust="0"/>
  </p:normalViewPr>
  <p:slideViewPr>
    <p:cSldViewPr>
      <p:cViewPr varScale="1">
        <p:scale>
          <a:sx n="78" d="100"/>
          <a:sy n="78" d="100"/>
        </p:scale>
        <p:origin x="-78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17-1-2021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</a:t>
            </a:r>
            <a:r>
              <a:rPr lang="nl-NL" sz="3600" dirty="0" smtClean="0">
                <a:latin typeface="Comic Sans MS" pitchFamily="66" charset="0"/>
              </a:rPr>
              <a:t> letterherkenning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99631" y="4437112"/>
              <a:ext cx="422181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40391" y="4437112"/>
              <a:ext cx="422181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92319" y="4437112"/>
              <a:ext cx="422181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Afgeronde rechthoek 16"/>
          <p:cNvSpPr/>
          <p:nvPr/>
        </p:nvSpPr>
        <p:spPr>
          <a:xfrm>
            <a:off x="3995936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Afgeronde rechthoek 17"/>
          <p:cNvSpPr/>
          <p:nvPr/>
        </p:nvSpPr>
        <p:spPr>
          <a:xfrm>
            <a:off x="5508104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3500430" y="1659427"/>
            <a:ext cx="22525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verkeer</a:t>
            </a:r>
            <a:endParaRPr lang="nl-NL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43808" y="3356992"/>
            <a:ext cx="521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v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4384703" y="3356992"/>
            <a:ext cx="558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k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5847305" y="3356992"/>
            <a:ext cx="518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r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bus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F:\Milou\tekeningen - kleur\thema's\dieren\kriebelbeestjes\mug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10324"/>
            <a:ext cx="1428760" cy="10227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zebrapad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F:\Milou\tekeningen - kleur\thema's\dieren\kriebelbeestjes\bladluis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57224" y="1753365"/>
            <a:ext cx="1500198" cy="11414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ambulance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2" name="Picture 2" descr="F:\Milou\tekeningen - kleur\thema's\dieren\kriebelbeestjes\krekel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745492"/>
            <a:ext cx="1456238" cy="11952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motor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8" name="Picture 2" descr="F:\Milou\tekeningen - kleur\thema's\dieren\kriebelbeestjes\coco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18314"/>
            <a:ext cx="1476882" cy="10988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stoep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F:\Milou\tekeningen - kleur\thema's\dieren\kriebelbeestjes\regenworm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583215"/>
            <a:ext cx="1571636" cy="154843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57167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Comic Sans MS" pitchFamily="66" charset="0"/>
              </a:rPr>
              <a:t>betonwagen</a:t>
            </a:r>
            <a:endParaRPr lang="nl-NL" sz="72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847053"/>
            <a:ext cx="1571636" cy="102075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verkeer\bus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929066"/>
            <a:ext cx="2244126" cy="1607049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verkeer\deu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142984"/>
            <a:ext cx="2133514" cy="1483675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verkeer\politieau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4786322"/>
            <a:ext cx="2281350" cy="1459213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verkeer\postaut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214290"/>
            <a:ext cx="2072891" cy="1312441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verkeer\boo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26" y="357166"/>
            <a:ext cx="1827208" cy="1827207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verkeer\bu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5008" y="3857628"/>
            <a:ext cx="2244126" cy="160704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00426" y="1628800"/>
            <a:ext cx="5386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step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F:\Milou\tekeningen - kleur\thema's\dieren\kriebelbeestjes\regenworm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82138" y="1678711"/>
            <a:ext cx="1403846" cy="13574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zebrapad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554" name="Picture 2" descr="F:\Milou\tekeningen - kleur\thema's\dieren\kriebelbeestjes\libelle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57224" y="1817401"/>
            <a:ext cx="1496690" cy="11387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stuur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c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48131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F:\Milou\tekeningen - kleur\thema's\dieren\kriebelbeestjes\vlinder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45971" y="1571612"/>
            <a:ext cx="1446136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latin typeface="Comic Sans MS" pitchFamily="66" charset="0"/>
              </a:rPr>
              <a:t> 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step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 descr="F:\Milou\tekeningen - kleur\thema's\dieren\kriebelbeestjes\bij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643050"/>
            <a:ext cx="1403725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00426" y="1628800"/>
            <a:ext cx="5386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taxi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x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F:\Milou\tekeningen - kleur\thema's\dieren\kriebelbeestjes\honingraat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99572" y="1657491"/>
            <a:ext cx="1562182" cy="139987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bus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F:\Milou\tekeningen - kleur\thema's\dieren\kriebelbeestjes\mug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46043"/>
            <a:ext cx="1428760" cy="10227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643174" y="1667050"/>
            <a:ext cx="592935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400" dirty="0" smtClean="0">
                <a:latin typeface="Comic Sans MS" pitchFamily="66" charset="0"/>
              </a:rPr>
              <a:t>ambulance</a:t>
            </a:r>
            <a:endParaRPr lang="nl-NL" sz="74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F:\Milou\tekeningen - kleur\thema's\dieren\kriebelbeestjes\duizendpoot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733751"/>
            <a:ext cx="1428760" cy="117273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file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F:\Milou\tekeningen - kleur\thema's\dieren\kriebelbeestjes\slak2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28661" y="2051337"/>
            <a:ext cx="1361885" cy="5407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14612" y="1628800"/>
            <a:ext cx="59293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boot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1746" name="Picture 2" descr="F:\Milou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21505" y="1571612"/>
            <a:ext cx="1500198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fietser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22" name="Picture 2" descr="F:\Milou\tekeningen - kleur\thema's\dieren\kriebelbeestjes\fruitvliegje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013" y="1609121"/>
            <a:ext cx="1500409" cy="142517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motor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29266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800" dirty="0" smtClean="0">
                  <a:latin typeface="Comic Sans MS" pitchFamily="66" charset="0"/>
                </a:rPr>
                <a:t>t</a:t>
              </a:r>
              <a:endParaRPr lang="nl-NL" sz="78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6626" name="Picture 2" descr="F:\Milou\tekeningen - kleur\thema's\dieren\kriebelbeestjes\tee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2800" y="1792991"/>
            <a:ext cx="1517211" cy="112887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stoplicht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F:\Milou\tekeningen - kleur\thema's\dieren\kriebelbeestjes\oorwurm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159951" y="1500174"/>
            <a:ext cx="894414" cy="16462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wals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F:\Milou\tekeningen - kleur\thema's\dieren\kriebelbeestjes\coco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578531"/>
            <a:ext cx="1591472" cy="155143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vliegtuig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602" name="Picture 2" descr="F:\Milou\tekeningen - kleur\thema's\dieren\kriebelbeestjes\bijenkorf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676622"/>
            <a:ext cx="1562100" cy="136161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postauto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F:\Milou\tekeningen - kleur\thema's\dieren\kriebelbeestjes\web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94969"/>
            <a:ext cx="1460858" cy="92492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deuk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7" name="Tekstvak 26"/>
            <p:cNvSpPr txBox="1"/>
            <p:nvPr/>
          </p:nvSpPr>
          <p:spPr>
            <a:xfrm>
              <a:off x="1953492" y="4221088"/>
              <a:ext cx="1375562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ee</a:t>
              </a:r>
              <a:endParaRPr lang="nl-NL" sz="8000" dirty="0">
                <a:latin typeface="Comic Sans MS" pitchFamily="66" charset="0"/>
              </a:endParaRPr>
            </a:p>
          </p:txBody>
        </p:sp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no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434" name="Picture 2" descr="F:\Milou\tekeningen - kleur\thema's\dieren\kriebelbeestjes\mier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29953"/>
            <a:ext cx="1517042" cy="10549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828988" y="1678062"/>
            <a:ext cx="54577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vrachtwagen</a:t>
            </a:r>
            <a:endParaRPr lang="nl-NL" sz="66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214282" y="41433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578" name="Picture 2" descr="F:\Milou\tekeningen - kleur\thema's\dieren\kriebelbeestjes\sprinkhaan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06053" y="1840252"/>
            <a:ext cx="1551369" cy="9629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verkeer\trein 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124756"/>
            <a:ext cx="2109990" cy="1330036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verkeer\vliegtuig kl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14348" y="142852"/>
            <a:ext cx="2298697" cy="2004430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verkeer\brandweeraut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4643446"/>
            <a:ext cx="2077997" cy="1745347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verkeer\b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214290"/>
            <a:ext cx="2249653" cy="1611007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verkeer\fietse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3796950"/>
            <a:ext cx="1600271" cy="1519927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verkeer\politiemoto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68" y="928670"/>
            <a:ext cx="2065203" cy="15363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boot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F:\Milou\tekeningen - kleur\thema's\dieren\kriebelbeestjes\to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5" y="1568347"/>
            <a:ext cx="1460672" cy="146067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fiets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F:\Milou\tekeningen - kleur\thema's\dieren\kriebelbeestjes\wesp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57224" y="1850049"/>
            <a:ext cx="1500198" cy="9830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deuk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F:\Milou\tekeningen - kleur\thema's\dieren\kriebelbeestjes\mie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3" y="1832658"/>
            <a:ext cx="1509261" cy="10495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vliegtuig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F:\Milou\tekeningen - kleur\thema's\dieren\kriebelbeestjes\rups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85786" y="1641529"/>
            <a:ext cx="1560662" cy="136036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stuur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F:\Milou\tekeningen - kleur\thema's\dieren\kriebelbeestjes\vlieg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68081" y="1571612"/>
            <a:ext cx="1446136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trein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F:\Milou\tekeningen - kleur\thema's\dieren\kriebelbeestjes\sla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57224" y="1878416"/>
            <a:ext cx="1406821" cy="88659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427</Words>
  <Application>Microsoft Office PowerPoint</Application>
  <PresentationFormat>Diavoorstelling (4:3)</PresentationFormat>
  <Paragraphs>245</Paragraphs>
  <Slides>32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3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42</cp:revision>
  <dcterms:created xsi:type="dcterms:W3CDTF">2016-05-02T17:52:41Z</dcterms:created>
  <dcterms:modified xsi:type="dcterms:W3CDTF">2021-01-17T08:25:43Z</dcterms:modified>
</cp:coreProperties>
</file>