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0" r:id="rId4"/>
    <p:sldId id="257" r:id="rId5"/>
    <p:sldId id="269" r:id="rId6"/>
    <p:sldId id="268" r:id="rId7"/>
    <p:sldId id="270" r:id="rId8"/>
    <p:sldId id="272" r:id="rId9"/>
    <p:sldId id="271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7T5xkuPpQr5qd9329muw2A" hashData="PcAerTWfimalIyLXaGKlF+hwMCY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0" autoAdjust="0"/>
    <p:restoredTop sz="94626" autoAdjust="0"/>
  </p:normalViewPr>
  <p:slideViewPr>
    <p:cSldViewPr>
      <p:cViewPr varScale="1">
        <p:scale>
          <a:sx n="97" d="100"/>
          <a:sy n="97" d="100"/>
        </p:scale>
        <p:origin x="-108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17-1-2021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14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123728" y="1340768"/>
            <a:ext cx="4968552" cy="180020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kritisch luisteren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1" name="Afgeronde rechthoek 20">
            <a:hlinkClick r:id="rId2" action="ppaction://hlinksldjump"/>
          </p:cNvPr>
          <p:cNvSpPr/>
          <p:nvPr/>
        </p:nvSpPr>
        <p:spPr>
          <a:xfrm>
            <a:off x="251520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Met de bus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771800" y="1628800"/>
            <a:ext cx="3964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Kies hieronder een tekst.</a:t>
            </a:r>
          </a:p>
          <a:p>
            <a:r>
              <a:rPr lang="nl-NL" dirty="0" smtClean="0">
                <a:latin typeface="Comic Sans MS" pitchFamily="66" charset="0"/>
              </a:rPr>
              <a:t>Lees het korte verhaaltje voor.</a:t>
            </a:r>
          </a:p>
          <a:p>
            <a:r>
              <a:rPr lang="nl-NL" dirty="0" smtClean="0">
                <a:latin typeface="Comic Sans MS" pitchFamily="66" charset="0"/>
              </a:rPr>
              <a:t>Stel de vraag.</a:t>
            </a:r>
          </a:p>
          <a:p>
            <a:r>
              <a:rPr lang="nl-NL" dirty="0" smtClean="0">
                <a:latin typeface="Comic Sans MS" pitchFamily="66" charset="0"/>
              </a:rPr>
              <a:t>En laat de juiste afbeelding kiezen.</a:t>
            </a:r>
          </a:p>
        </p:txBody>
      </p:sp>
      <p:sp>
        <p:nvSpPr>
          <p:cNvPr id="19" name="Afgeronde rechthoek 18">
            <a:hlinkClick r:id="rId3" action="ppaction://hlinksldjump"/>
          </p:cNvPr>
          <p:cNvSpPr/>
          <p:nvPr/>
        </p:nvSpPr>
        <p:spPr>
          <a:xfrm>
            <a:off x="251520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Het zebrapad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0" name="Afgeronde rechthoek 19">
            <a:hlinkClick r:id="rId4" action="ppaction://hlinksldjump"/>
          </p:cNvPr>
          <p:cNvSpPr/>
          <p:nvPr/>
        </p:nvSpPr>
        <p:spPr>
          <a:xfrm>
            <a:off x="6156176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verzameling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6" name="Afgeronde rechthoek 25">
            <a:hlinkClick r:id="rId5" action="ppaction://hlinksldjump"/>
          </p:cNvPr>
          <p:cNvSpPr/>
          <p:nvPr/>
        </p:nvSpPr>
        <p:spPr>
          <a:xfrm>
            <a:off x="3203848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Op de weg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7" name="Afgeronde rechthoek 26">
            <a:hlinkClick r:id="rId6" action="ppaction://hlinksldjump"/>
          </p:cNvPr>
          <p:cNvSpPr/>
          <p:nvPr/>
        </p:nvSpPr>
        <p:spPr>
          <a:xfrm>
            <a:off x="3203848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Ben krijgt een step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8" name="Afgeronde rechthoek 27">
            <a:hlinkClick r:id="rId7" action="ppaction://hlinksldjump"/>
          </p:cNvPr>
          <p:cNvSpPr/>
          <p:nvPr/>
        </p:nvSpPr>
        <p:spPr>
          <a:xfrm>
            <a:off x="3203848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 De vrachtauto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9" name="Afgeronde rechthoek 28">
            <a:hlinkClick r:id="rId8" action="ppaction://hlinksldjump"/>
          </p:cNvPr>
          <p:cNvSpPr/>
          <p:nvPr/>
        </p:nvSpPr>
        <p:spPr>
          <a:xfrm>
            <a:off x="251520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Het vliegtuig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0" name="Afgeronde rechthoek 29">
            <a:hlinkClick r:id="rId9" action="ppaction://hlinksldjump"/>
          </p:cNvPr>
          <p:cNvSpPr/>
          <p:nvPr/>
        </p:nvSpPr>
        <p:spPr>
          <a:xfrm>
            <a:off x="6156176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Buitenspelen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1" name="Afgeronde rechthoek 30">
            <a:hlinkClick r:id="rId10" action="ppaction://hlinksldjump"/>
          </p:cNvPr>
          <p:cNvSpPr/>
          <p:nvPr/>
        </p:nvSpPr>
        <p:spPr>
          <a:xfrm>
            <a:off x="6156176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snelweg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43636" y="4714005"/>
              <a:ext cx="1745724" cy="114388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06123" y="4608298"/>
              <a:ext cx="1387738" cy="1341862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22117" y="4509120"/>
              <a:ext cx="1524954" cy="158417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Buitenspelen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Leo en Paul spelen buiten.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hebben hun skeelers en step mee.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Eerst gaan ze steppen.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Daarna trekken ze hun skeelers aan.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gaan ze weer naar huis.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nemen ze </a:t>
            </a:r>
            <a:r>
              <a:rPr lang="nl-NL" i="1" u="sng" dirty="0" smtClean="0">
                <a:latin typeface="Comic Sans MS" pitchFamily="66" charset="0"/>
              </a:rPr>
              <a:t>niet</a:t>
            </a:r>
            <a:r>
              <a:rPr lang="nl-NL" i="1" dirty="0" smtClean="0">
                <a:latin typeface="Comic Sans MS" pitchFamily="66" charset="0"/>
              </a:rPr>
              <a:t> mee?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723964"/>
              <a:ext cx="1512168" cy="108248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06122" y="4752332"/>
              <a:ext cx="1421781" cy="1017777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87624" y="4734194"/>
              <a:ext cx="1584176" cy="1134027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75656" y="1052736"/>
            <a:ext cx="61926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Met de bus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Ali gaat met de bus.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wacht bij de halte.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Daar komt de bus al aan.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bus is blauw.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Ali stapt in.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bus?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87343" y="4750776"/>
              <a:ext cx="1625017" cy="102885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97402" y="4712724"/>
              <a:ext cx="1422670" cy="10585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5616" y="4625166"/>
              <a:ext cx="1647258" cy="135208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03648" y="1052736"/>
            <a:ext cx="6336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Op de weg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Peter staat op de stoep.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kijkt naar de weg.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Eerst ziet hij een ambulance.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komt er een postauto langs.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Als laatst ziet hij een motor.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ziet Peter als eerst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92302" y="4827886"/>
              <a:ext cx="1448049" cy="889291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45389" y="4538537"/>
              <a:ext cx="1509205" cy="1471237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87624" y="4774139"/>
              <a:ext cx="1512168" cy="982129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verzameling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Zain spaart auto’s.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heeft er al heel veel.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heeft een brandweerauto.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heeft ook een bus en betonwagen.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takelwagen vindt hij het mooist.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Welke auto heeft Zain </a:t>
            </a:r>
            <a:r>
              <a:rPr lang="nl-NL" b="1" i="1" u="sng" dirty="0" smtClean="0">
                <a:latin typeface="Comic Sans MS" pitchFamily="66" charset="0"/>
              </a:rPr>
              <a:t>niet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21" name="Actieknop: Introductiepagina 20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689923"/>
              <a:ext cx="1512167" cy="115056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664433"/>
              <a:ext cx="1584176" cy="1205351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76228" y="4663031"/>
              <a:ext cx="1595572" cy="121402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Het zebrapad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Lars loopt over het zebrapad.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draagt een rode broek.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heeft een blauwe trui aan.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Alle auto’s moeten voor hem stoppen.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Lars steekt rustig over.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</a:t>
            </a:r>
            <a:r>
              <a:rPr lang="nl-NL" i="1" dirty="0" smtClean="0">
                <a:latin typeface="Comic Sans MS" pitchFamily="66" charset="0"/>
              </a:rPr>
              <a:t>zie je Lars?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563105"/>
              <a:ext cx="1440160" cy="139255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56619" y="4517646"/>
              <a:ext cx="1546230" cy="1495115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28055" y="4589666"/>
              <a:ext cx="1471737" cy="142308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Ben krijgt een step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Ben is jarig.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krijgt een mooi cadeau.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is een rode step.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krijgt ook nog een bel.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Die kan op zijn stuur.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step?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28184" y="4758438"/>
              <a:ext cx="1584175" cy="101353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777137"/>
              <a:ext cx="1505297" cy="934322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97389" y="4559785"/>
              <a:ext cx="1574411" cy="141083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snelweg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Op de snelweg zie je veel verkeer.</a:t>
            </a:r>
          </a:p>
          <a:p>
            <a:pPr algn="ctr"/>
            <a:r>
              <a:rPr lang="nl-NL" dirty="0" err="1" smtClean="0">
                <a:latin typeface="Comic Sans MS" pitchFamily="66" charset="0"/>
              </a:rPr>
              <a:t>Amir</a:t>
            </a:r>
            <a:r>
              <a:rPr lang="nl-NL" dirty="0" smtClean="0">
                <a:latin typeface="Comic Sans MS" pitchFamily="66" charset="0"/>
              </a:rPr>
              <a:t> zit in de auto en kijkt naar buiten.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ziet eerst een vrachtauto.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Daarna ziet hij een politieauto.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Als laatst ziet hij een taxi.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ziet </a:t>
            </a:r>
            <a:r>
              <a:rPr lang="nl-NL" i="1" dirty="0" err="1" smtClean="0">
                <a:latin typeface="Comic Sans MS" pitchFamily="66" charset="0"/>
              </a:rPr>
              <a:t>Amir</a:t>
            </a:r>
            <a:r>
              <a:rPr lang="nl-NL" i="1" dirty="0" smtClean="0">
                <a:latin typeface="Comic Sans MS" pitchFamily="66" charset="0"/>
              </a:rPr>
              <a:t> als tweede?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28184" y="4570154"/>
              <a:ext cx="1512167" cy="131809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07904" y="4556759"/>
              <a:ext cx="1584176" cy="1380859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76228" y="4550003"/>
              <a:ext cx="1595572" cy="139079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Het vliegtuig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Lotte kijkt naar de lucht.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ziet een blauw vliegtuig.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vliegtuig is op weg naar Spanje.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Daar kun je heerlijk van de zon genieten.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Lotte wil ook wel met het vliegtuig mee!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Welke </a:t>
            </a:r>
            <a:r>
              <a:rPr lang="nl-NL" i="1" dirty="0" smtClean="0">
                <a:latin typeface="Comic Sans MS" pitchFamily="66" charset="0"/>
              </a:rPr>
              <a:t>vliegtuig ziet Lotte?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834782"/>
              <a:ext cx="1368151" cy="84919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29976" y="4794867"/>
              <a:ext cx="1399516" cy="868665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27367" y="4847340"/>
              <a:ext cx="1346452" cy="83572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vrachtauto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Rachid ziet een vrachtauto.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vrachtauto is heel groot.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Op de zijkant staat een cirkel.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Rachid zwaait naar de chauffeur.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En de chauffeur zwaait terug.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vrachtauto?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429</Words>
  <Application>Microsoft Office PowerPoint</Application>
  <PresentationFormat>Diavoorstelling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43</cp:revision>
  <dcterms:created xsi:type="dcterms:W3CDTF">2016-05-02T13:46:17Z</dcterms:created>
  <dcterms:modified xsi:type="dcterms:W3CDTF">2021-01-17T08:00:45Z</dcterms:modified>
</cp:coreProperties>
</file>