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2" r:id="rId3"/>
    <p:sldId id="311" r:id="rId4"/>
    <p:sldId id="260" r:id="rId5"/>
    <p:sldId id="257" r:id="rId6"/>
    <p:sldId id="313" r:id="rId7"/>
    <p:sldId id="261" r:id="rId8"/>
    <p:sldId id="308" r:id="rId9"/>
    <p:sldId id="309" r:id="rId10"/>
    <p:sldId id="310" r:id="rId11"/>
    <p:sldId id="305" r:id="rId12"/>
    <p:sldId id="307" r:id="rId13"/>
    <p:sldId id="304" r:id="rId14"/>
    <p:sldId id="302" r:id="rId15"/>
    <p:sldId id="306" r:id="rId16"/>
    <p:sldId id="303" r:id="rId17"/>
    <p:sldId id="29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51E56sSToYMbBVNfyztfAg" hashData="QR1a4IMWteLpuHRhpYQOX+bAPB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07" autoAdjust="0"/>
    <p:restoredTop sz="95440" autoAdjust="0"/>
  </p:normalViewPr>
  <p:slideViewPr>
    <p:cSldViewPr>
      <p:cViewPr>
        <p:scale>
          <a:sx n="90" d="100"/>
          <a:sy n="90" d="100"/>
        </p:scale>
        <p:origin x="-414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17-1-2021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dezelfde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RECHTS 14">
            <a:hlinkClick r:id="" action="ppaction://hlinkshowjump?jump=nextslide"/>
          </p:cNvPr>
          <p:cNvSpPr/>
          <p:nvPr/>
        </p:nvSpPr>
        <p:spPr>
          <a:xfrm>
            <a:off x="7215206" y="5286388"/>
            <a:ext cx="1821290" cy="145498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start</a:t>
            </a:r>
            <a:endParaRPr lang="nl-NL" dirty="0"/>
          </a:p>
        </p:txBody>
      </p:sp>
      <p:pic>
        <p:nvPicPr>
          <p:cNvPr id="1026" name="Picture 2" descr="E:\milou\website\tekeningen - kleur\thema's\verkeer\stoplich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1189038" cy="2782888"/>
          </a:xfrm>
          <a:prstGeom prst="rect">
            <a:avLst/>
          </a:prstGeom>
          <a:noFill/>
        </p:spPr>
      </p:pic>
      <p:pic>
        <p:nvPicPr>
          <p:cNvPr id="19" name="Picture 2" descr="E:\milou\website\tekeningen - kleur\thema's\verkeer\stoplich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1189038" cy="2782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768918"/>
              <a:ext cx="1573445" cy="103493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3473" y="4736909"/>
              <a:ext cx="1622907" cy="10275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663014"/>
              <a:ext cx="1571635" cy="117530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E:\milou\website\tekeningen - kleur\thema's\verkeer\postaut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357299"/>
            <a:ext cx="2736848" cy="17328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542033"/>
              <a:ext cx="1571636" cy="149283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9539" y="4753927"/>
              <a:ext cx="1625213" cy="10649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622262"/>
              <a:ext cx="1510900" cy="129071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E:\milou\website\tekeningen - kleur\thema's\verkeer\wielrenn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142984"/>
            <a:ext cx="2784524" cy="23796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974013"/>
              <a:ext cx="1573445" cy="62475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3473" y="4633259"/>
              <a:ext cx="1622907" cy="12348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476454"/>
              <a:ext cx="1571635" cy="154842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E:\milou\website\tekeningen - kleur\thema's\verkeer\zebrapa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5559" y="1357299"/>
            <a:ext cx="2723763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783055"/>
              <a:ext cx="1573445" cy="100666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3473" y="4646909"/>
              <a:ext cx="1622907" cy="12075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435475"/>
              <a:ext cx="1571635" cy="163038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E:\milou\website\tekeningen - kleur\thema's\verkeer\politiemot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7827" y="1357298"/>
            <a:ext cx="2882933" cy="21447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4018" y="4429132"/>
              <a:ext cx="933748" cy="171863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4646" y="4500570"/>
              <a:ext cx="1514999" cy="15716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5097" y="4463036"/>
              <a:ext cx="688132" cy="16091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E:\milou\website\tekeningen - kleur\thema's\verkeer\stoplicht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000108"/>
            <a:ext cx="1189037" cy="2782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442010"/>
              <a:ext cx="1641556" cy="161731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498596"/>
              <a:ext cx="1583543" cy="150414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94527"/>
              <a:ext cx="1461860" cy="111228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E:\milou\website\tekeningen - kleur\thema's\verkeer\stoe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142984"/>
            <a:ext cx="2595532" cy="25572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7547" y="4741221"/>
              <a:ext cx="1641556" cy="101889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478816"/>
              <a:ext cx="1583543" cy="154370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75941"/>
              <a:ext cx="1461860" cy="94945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386" name="Picture 2" descr="E:\milou\website\tekeningen - kleur\thema's\verkeer\vrachtwag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571612"/>
            <a:ext cx="2678602" cy="1662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6" name="Picture 8" descr="E:\milou\website\tekeningen - kleur\thema's\verkeer\stoplic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1064270" cy="1957402"/>
          </a:xfrm>
          <a:prstGeom prst="rect">
            <a:avLst/>
          </a:prstGeom>
          <a:noFill/>
        </p:spPr>
      </p:pic>
      <p:pic>
        <p:nvPicPr>
          <p:cNvPr id="17417" name="Picture 9" descr="E:\milou\website\tekeningen - kleur\thema's\verkeer\takelwag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456280" cy="1508263"/>
          </a:xfrm>
          <a:prstGeom prst="rect">
            <a:avLst/>
          </a:prstGeom>
          <a:noFill/>
        </p:spPr>
      </p:pic>
      <p:pic>
        <p:nvPicPr>
          <p:cNvPr id="17418" name="Picture 10" descr="E:\milou\website\tekeningen - kleur\thema's\verkeer\tax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429132"/>
            <a:ext cx="2055775" cy="1841632"/>
          </a:xfrm>
          <a:prstGeom prst="rect">
            <a:avLst/>
          </a:prstGeom>
          <a:noFill/>
        </p:spPr>
      </p:pic>
      <p:pic>
        <p:nvPicPr>
          <p:cNvPr id="17419" name="Picture 11" descr="E:\milou\website\tekeningen - kleur\thema's\verkeer\wa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2121754" cy="2068508"/>
          </a:xfrm>
          <a:prstGeom prst="rect">
            <a:avLst/>
          </a:prstGeom>
          <a:noFill/>
        </p:spPr>
      </p:pic>
      <p:pic>
        <p:nvPicPr>
          <p:cNvPr id="17420" name="Picture 12" descr="E:\milou\website\tekeningen - kleur\thema's\verkeer\fie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357950" y="4000504"/>
            <a:ext cx="1948125" cy="1276757"/>
          </a:xfrm>
          <a:prstGeom prst="rect">
            <a:avLst/>
          </a:prstGeom>
          <a:noFill/>
        </p:spPr>
      </p:pic>
      <p:pic>
        <p:nvPicPr>
          <p:cNvPr id="17421" name="Picture 13" descr="E:\milou\website\tekeningen - kleur\thema's\verkeer\graafmach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785794"/>
            <a:ext cx="2589395" cy="15221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710799"/>
              <a:ext cx="1641556" cy="107974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105" y="4429132"/>
              <a:ext cx="1344332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13548"/>
              <a:ext cx="1461860" cy="127424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E:\milou\website\tekeningen - kleur\thema's\verkeer\carav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428736"/>
            <a:ext cx="2843353" cy="187007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694519"/>
              <a:ext cx="1571636" cy="11878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558208"/>
              <a:ext cx="1625213" cy="145635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726834"/>
              <a:ext cx="1510900" cy="108157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E:\milou\website\tekeningen - kleur\thema's\verkeer\b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8442" y="1428736"/>
            <a:ext cx="2721481" cy="19488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725926"/>
              <a:ext cx="1571636" cy="112505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758613"/>
              <a:ext cx="1625213" cy="105555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647541"/>
              <a:ext cx="1510900" cy="124016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:\milou\website\tekeningen - kleur\thema's\verkeer\ambul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214422"/>
            <a:ext cx="2731758" cy="2241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797085"/>
              <a:ext cx="1573445" cy="978606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3473" y="4568856"/>
              <a:ext cx="1622907" cy="1363625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743817"/>
              <a:ext cx="1571635" cy="101370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E:\milou\website\tekeningen - kleur\thema's\verkeer\brandweeraut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214421"/>
            <a:ext cx="2721716" cy="22860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6659" y="4429132"/>
              <a:ext cx="1449815" cy="17145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3473" y="4723643"/>
              <a:ext cx="1622907" cy="10540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656737"/>
              <a:ext cx="1571635" cy="118786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E:\milou\website\tekeningen - kleur\thema's\verkeer\betonwag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0512" y="1357298"/>
            <a:ext cx="2859585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679898"/>
              <a:ext cx="1641556" cy="114154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754055"/>
              <a:ext cx="1583543" cy="99322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25235"/>
              <a:ext cx="1461860" cy="14508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E:\milou\website\tekeningen - kleur\thema's\verkeer\deu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6937" y="1428737"/>
            <a:ext cx="2773638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4773543"/>
              <a:ext cx="1571636" cy="102981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592202"/>
              <a:ext cx="1625213" cy="138837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550049"/>
              <a:ext cx="1510900" cy="143514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E:\milou\website\tekeningen - kleur\thema's\verkeer\fiets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071546"/>
            <a:ext cx="2787075" cy="26471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457024"/>
              <a:ext cx="1641556" cy="158728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809196"/>
              <a:ext cx="1583543" cy="88294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519739"/>
              <a:ext cx="1461860" cy="146186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E:\milou\website\tekeningen - kleur\thema's\verkeer\ste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285860"/>
            <a:ext cx="2214563" cy="21415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70</Words>
  <Application>Microsoft Office PowerPoint</Application>
  <PresentationFormat>Diavoorstelling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29</cp:revision>
  <dcterms:created xsi:type="dcterms:W3CDTF">2016-05-02T13:46:17Z</dcterms:created>
  <dcterms:modified xsi:type="dcterms:W3CDTF">2021-01-17T06:50:53Z</dcterms:modified>
</cp:coreProperties>
</file>