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21" r:id="rId4"/>
    <p:sldId id="323" r:id="rId5"/>
    <p:sldId id="319" r:id="rId6"/>
    <p:sldId id="328" r:id="rId7"/>
    <p:sldId id="322" r:id="rId8"/>
    <p:sldId id="324" r:id="rId9"/>
    <p:sldId id="260" r:id="rId10"/>
    <p:sldId id="326" r:id="rId11"/>
    <p:sldId id="325" r:id="rId12"/>
    <p:sldId id="327" r:id="rId13"/>
    <p:sldId id="329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ODfC22T0Isi63MeJOjJrQ==" hashData="izbLS4fNr/TFbRA9vV3Yosq+J6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49" autoAdjust="0"/>
  </p:normalViewPr>
  <p:slideViewPr>
    <p:cSldViewPr>
      <p:cViewPr varScale="1">
        <p:scale>
          <a:sx n="98" d="100"/>
          <a:sy n="98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1190721" cy="1369889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1202995" cy="1311077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61941"/>
            <a:ext cx="1168431" cy="1327299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255" y="4221088"/>
            <a:ext cx="1782017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66437" y="1052736"/>
              <a:ext cx="1322693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496965" y="1052736"/>
              <a:ext cx="189949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629098" y="3861048"/>
              <a:ext cx="214639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16156" y="3861048"/>
              <a:ext cx="146110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271244"/>
              <a:ext cx="2448272" cy="1790678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617589" y="1052736"/>
              <a:ext cx="1658241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99674" y="3861048"/>
              <a:ext cx="200523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513454" y="3861048"/>
              <a:ext cx="186651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283346"/>
              <a:ext cx="2448272" cy="1766474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32719" y="1052736"/>
              <a:ext cx="182798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28555" y="3861048"/>
              <a:ext cx="214747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20072" y="4010730"/>
              <a:ext cx="2453276" cy="1932884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371526"/>
              <a:ext cx="2448272" cy="1590114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40783" y="1052736"/>
              <a:ext cx="241185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57367" y="3861048"/>
              <a:ext cx="228985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519870" y="3861048"/>
              <a:ext cx="1853679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3074" name="Picture 2" descr="D:\milou\website\tekeningen - kleur\d\dans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109927" cy="2053481"/>
          </a:xfrm>
          <a:prstGeom prst="rect">
            <a:avLst/>
          </a:prstGeom>
          <a:noFill/>
        </p:spPr>
      </p:pic>
      <p:pic>
        <p:nvPicPr>
          <p:cNvPr id="3075" name="Picture 3" descr="D:\milou\website\tekeningen - kleur\d\du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6672"/>
            <a:ext cx="1808076" cy="1762125"/>
          </a:xfrm>
          <a:prstGeom prst="rect">
            <a:avLst/>
          </a:prstGeom>
          <a:noFill/>
        </p:spPr>
      </p:pic>
      <p:pic>
        <p:nvPicPr>
          <p:cNvPr id="3076" name="Picture 4" descr="D:\milou\website\tekeningen - kleur\d\du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1512444" cy="1772022"/>
          </a:xfrm>
          <a:prstGeom prst="rect">
            <a:avLst/>
          </a:prstGeom>
          <a:noFill/>
        </p:spPr>
      </p:pic>
      <p:pic>
        <p:nvPicPr>
          <p:cNvPr id="3077" name="Picture 5" descr="D:\milou\website\tekeningen - kleur\d\dino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53136"/>
            <a:ext cx="1503637" cy="1757760"/>
          </a:xfrm>
          <a:prstGeom prst="rect">
            <a:avLst/>
          </a:prstGeom>
          <a:noFill/>
        </p:spPr>
      </p:pic>
      <p:pic>
        <p:nvPicPr>
          <p:cNvPr id="3079" name="Picture 7" descr="D:\milou\website\tekeningen - kleur\g\giraf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560" y="4005064"/>
            <a:ext cx="2671739" cy="2684264"/>
          </a:xfrm>
          <a:prstGeom prst="rect">
            <a:avLst/>
          </a:prstGeom>
          <a:noFill/>
        </p:spPr>
      </p:pic>
      <p:pic>
        <p:nvPicPr>
          <p:cNvPr id="3080" name="Picture 8" descr="D:\milou\website\tekeningen - kleur\b\baby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149080"/>
            <a:ext cx="1354138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02747" y="1052736"/>
              <a:ext cx="1250073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0635" y="1052736"/>
              <a:ext cx="243215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861157" y="3861048"/>
              <a:ext cx="168227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615554" y="3861048"/>
              <a:ext cx="166231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087237"/>
              <a:ext cx="2448272" cy="2158692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836869" y="1052736"/>
              <a:ext cx="121968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36929" y="3861048"/>
              <a:ext cx="233073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35885" y="3861048"/>
              <a:ext cx="242165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14922" y="1052736"/>
              <a:ext cx="1425724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20072" y="1147981"/>
              <a:ext cx="2453276" cy="204175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06615" y="3861048"/>
              <a:ext cx="199135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644987" y="3861048"/>
              <a:ext cx="160344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832978" y="1052736"/>
              <a:ext cx="158961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432052" y="1052736"/>
              <a:ext cx="2029316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27348" y="3861048"/>
              <a:ext cx="94989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533518" y="3861048"/>
              <a:ext cx="182638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01621" y="1052736"/>
              <a:ext cx="125232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477999" y="1052736"/>
              <a:ext cx="193742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75656" y="4084412"/>
              <a:ext cx="2453276" cy="178552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417993" y="3861048"/>
              <a:ext cx="205743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48011" y="1052736"/>
              <a:ext cx="1959546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421082" y="1052736"/>
              <a:ext cx="205125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45527" y="3861048"/>
              <a:ext cx="131353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220072" y="4201077"/>
              <a:ext cx="2453276" cy="1552190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248482"/>
              <a:ext cx="2448272" cy="1836203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03405" y="1052736"/>
              <a:ext cx="1886609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912310" y="3861048"/>
              <a:ext cx="1579967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492038" y="3861048"/>
              <a:ext cx="190934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Welke hoort er niet bij?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1052736"/>
              <a:ext cx="2448272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373186" y="1052736"/>
              <a:ext cx="2147047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75656" y="4147388"/>
              <a:ext cx="2453276" cy="1659568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422071" y="3861048"/>
              <a:ext cx="204927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31</cp:revision>
  <dcterms:created xsi:type="dcterms:W3CDTF">2016-05-02T13:46:17Z</dcterms:created>
  <dcterms:modified xsi:type="dcterms:W3CDTF">2016-11-03T17:34:39Z</dcterms:modified>
</cp:coreProperties>
</file>