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60" r:id="rId3"/>
    <p:sldId id="271" r:id="rId4"/>
    <p:sldId id="272" r:id="rId5"/>
    <p:sldId id="273" r:id="rId6"/>
    <p:sldId id="274" r:id="rId7"/>
    <p:sldId id="278" r:id="rId8"/>
    <p:sldId id="269" r:id="rId9"/>
    <p:sldId id="270" r:id="rId10"/>
    <p:sldId id="275" r:id="rId11"/>
    <p:sldId id="279" r:id="rId12"/>
    <p:sldId id="276" r:id="rId13"/>
    <p:sldId id="277" r:id="rId14"/>
    <p:sldId id="266" r:id="rId15"/>
    <p:sldId id="267" r:id="rId16"/>
    <p:sldId id="281" r:id="rId17"/>
    <p:sldId id="280" r:id="rId18"/>
    <p:sldId id="290" r:id="rId19"/>
    <p:sldId id="282" r:id="rId20"/>
    <p:sldId id="289" r:id="rId21"/>
    <p:sldId id="286" r:id="rId22"/>
    <p:sldId id="284" r:id="rId23"/>
    <p:sldId id="287" r:id="rId24"/>
    <p:sldId id="285" r:id="rId25"/>
    <p:sldId id="283" r:id="rId26"/>
    <p:sldId id="288" r:id="rId27"/>
    <p:sldId id="291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QEpgj2v3sVmv2SWqBscbTw==" hashData="oW/fXXpG5R72I3CXyfDWROW8CTA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50" autoAdjust="0"/>
    <p:restoredTop sz="94626" autoAdjust="0"/>
  </p:normalViewPr>
  <p:slideViewPr>
    <p:cSldViewPr>
      <p:cViewPr>
        <p:scale>
          <a:sx n="100" d="100"/>
          <a:sy n="100" d="100"/>
        </p:scale>
        <p:origin x="-930" y="-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63BFB5-3207-4E6B-8FDA-AC63630BCE0B}" type="datetimeFigureOut">
              <a:rPr lang="nl-NL" smtClean="0"/>
              <a:pPr/>
              <a:t>4-11-2016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F819C1-8CFF-4607-B7CE-07E40221D96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F5C0-99FE-428E-8C2C-C2C2309DA72F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8A642-42FD-443B-AFF5-FE55A44B1393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059D0-76C9-4050-BF17-194CA439A17A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641C12-D125-4ADE-B571-D464AF0C457C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CBC6D-B37D-473B-8ABA-53FD66268327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D58D5-25E1-4D3E-91C7-28250765521B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4D98D-03F4-42A6-9F65-D9015090684C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755FF-7097-43F1-B799-AB94672890F9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7A22E-D709-4910-9E58-E0B83935A6DF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1B203-9285-46FA-A329-BCAA2AD7A696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89EEA-FB9C-40E4-AC43-F74406DE4D9D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FBD84-EBB7-4460-8D22-5FBD2C15C4D9}" type="datetime1">
              <a:rPr lang="nl-NL" smtClean="0"/>
              <a:pPr/>
              <a:t>4-11-2016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minst en meest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7" name="Groep 6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8" name="Afgeronde rechthoek 7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9" name="Afbeelding 8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0" name="Groep 9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1" name="Afgeronde rechthoek 10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Tekstvak 11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4" name="Afbeelding 13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471201"/>
              <a:ext cx="534228" cy="708879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6" name="Tekstvak 15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2" name="Afgeronde rechthoek 21"/>
          <p:cNvSpPr/>
          <p:nvPr/>
        </p:nvSpPr>
        <p:spPr>
          <a:xfrm>
            <a:off x="2627784" y="3933056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Afgeronde rechthoek 22"/>
          <p:cNvSpPr/>
          <p:nvPr/>
        </p:nvSpPr>
        <p:spPr>
          <a:xfrm>
            <a:off x="2627784" y="1340768"/>
            <a:ext cx="3888432" cy="2160240"/>
          </a:xfrm>
          <a:prstGeom prst="roundRect">
            <a:avLst/>
          </a:prstGeom>
          <a:noFill/>
          <a:ln w="1016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445191" y="1988840"/>
            <a:ext cx="416129" cy="459606"/>
          </a:xfrm>
          <a:prstGeom prst="rect">
            <a:avLst/>
          </a:prstGeom>
          <a:noFill/>
        </p:spPr>
      </p:pic>
      <p:pic>
        <p:nvPicPr>
          <p:cNvPr id="24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453303" y="2636912"/>
            <a:ext cx="416129" cy="459606"/>
          </a:xfrm>
          <a:prstGeom prst="rect">
            <a:avLst/>
          </a:prstGeom>
          <a:noFill/>
        </p:spPr>
      </p:pic>
      <p:pic>
        <p:nvPicPr>
          <p:cNvPr id="25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101375" y="1772816"/>
            <a:ext cx="416129" cy="459606"/>
          </a:xfrm>
          <a:prstGeom prst="rect">
            <a:avLst/>
          </a:prstGeom>
          <a:noFill/>
        </p:spPr>
      </p:pic>
      <p:pic>
        <p:nvPicPr>
          <p:cNvPr id="26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157159" y="4437112"/>
            <a:ext cx="416129" cy="459606"/>
          </a:xfrm>
          <a:prstGeom prst="rect">
            <a:avLst/>
          </a:prstGeom>
          <a:noFill/>
        </p:spPr>
      </p:pic>
      <p:pic>
        <p:nvPicPr>
          <p:cNvPr id="27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661215" y="5013176"/>
            <a:ext cx="416129" cy="459606"/>
          </a:xfrm>
          <a:prstGeom prst="rect">
            <a:avLst/>
          </a:prstGeom>
          <a:noFill/>
        </p:spPr>
      </p:pic>
      <p:pic>
        <p:nvPicPr>
          <p:cNvPr id="28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669327" y="5445224"/>
            <a:ext cx="416129" cy="459606"/>
          </a:xfrm>
          <a:prstGeom prst="rect">
            <a:avLst/>
          </a:prstGeom>
          <a:noFill/>
        </p:spPr>
      </p:pic>
      <p:pic>
        <p:nvPicPr>
          <p:cNvPr id="29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5533423" y="4653136"/>
            <a:ext cx="416129" cy="459606"/>
          </a:xfrm>
          <a:prstGeom prst="rect">
            <a:avLst/>
          </a:prstGeom>
          <a:noFill/>
        </p:spPr>
      </p:pic>
      <p:pic>
        <p:nvPicPr>
          <p:cNvPr id="30" name="Picture 2" descr="D:\milou\website\tekeningen - kleur\s\ster.png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4381295" y="4149080"/>
            <a:ext cx="416129" cy="45960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1736609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320785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2816729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544921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256889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2096649"/>
              <a:ext cx="550471" cy="372377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4688937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4256889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2960745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3392793"/>
              <a:ext cx="550471" cy="372377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952633"/>
              <a:ext cx="550471" cy="372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9752" y="1299152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75216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2595296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3140968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87824" y="3891440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4293096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9752" y="4941168"/>
              <a:ext cx="550471" cy="527211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3891440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4467504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451280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3284984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2636912"/>
              <a:ext cx="550471" cy="527211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731200"/>
              <a:ext cx="550471" cy="52721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280756"/>
              <a:ext cx="550471" cy="580226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48708"/>
              <a:ext cx="550471" cy="580226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3144852"/>
              <a:ext cx="550471" cy="580226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4152964"/>
              <a:ext cx="550471" cy="580226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40996"/>
              <a:ext cx="550471" cy="580226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4224972"/>
              <a:ext cx="550471" cy="580226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1920716"/>
              <a:ext cx="550471" cy="580226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000836"/>
              <a:ext cx="550471" cy="580226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58402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3168199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338422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230410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6434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536351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158402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040407"/>
              <a:ext cx="550471" cy="533533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82438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68144" y="4608359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00247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374426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448119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3096191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2304103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12160" y="1512015"/>
              <a:ext cx="550471" cy="533533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1295991"/>
              <a:ext cx="550471" cy="53353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098" name="Picture 2" descr="D:\milou\website\tekeningen - kleur\s\stil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437112"/>
            <a:ext cx="1508125" cy="2193925"/>
          </a:xfrm>
          <a:prstGeom prst="rect">
            <a:avLst/>
          </a:prstGeom>
          <a:noFill/>
        </p:spPr>
      </p:pic>
      <p:pic>
        <p:nvPicPr>
          <p:cNvPr id="4099" name="Picture 3" descr="D:\milou\website\tekeningen - kleur\s\super snelhei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4664"/>
            <a:ext cx="1993196" cy="2088381"/>
          </a:xfrm>
          <a:prstGeom prst="rect">
            <a:avLst/>
          </a:prstGeom>
          <a:noFill/>
        </p:spPr>
      </p:pic>
      <p:pic>
        <p:nvPicPr>
          <p:cNvPr id="4100" name="Picture 4" descr="D:\milou\website\tekeningen - kleur\n\nadenk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933056"/>
            <a:ext cx="1419225" cy="1770063"/>
          </a:xfrm>
          <a:prstGeom prst="rect">
            <a:avLst/>
          </a:prstGeom>
          <a:noFill/>
        </p:spPr>
      </p:pic>
      <p:pic>
        <p:nvPicPr>
          <p:cNvPr id="4101" name="Picture 5" descr="D:\milou\website\tekeningen - kleur\n\naar hu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04664"/>
            <a:ext cx="2168495" cy="2222500"/>
          </a:xfrm>
          <a:prstGeom prst="rect">
            <a:avLst/>
          </a:prstGeom>
          <a:noFill/>
        </p:spPr>
      </p:pic>
      <p:pic>
        <p:nvPicPr>
          <p:cNvPr id="4102" name="Picture 6" descr="D:\milou\website\tekeningen - kleur\p\paardrijd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038016"/>
            <a:ext cx="2592288" cy="2486733"/>
          </a:xfrm>
          <a:prstGeom prst="rect">
            <a:avLst/>
          </a:prstGeom>
          <a:noFill/>
        </p:spPr>
      </p:pic>
      <p:pic>
        <p:nvPicPr>
          <p:cNvPr id="4103" name="Picture 7" descr="D:\milou\website\tekeningen - kleur\p\poppenspe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620688"/>
            <a:ext cx="2135188" cy="16621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54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588711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59682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1760" y="115666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804735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668831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2020759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668831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1804735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1012647"/>
              <a:ext cx="447849" cy="414538"/>
            </a:xfrm>
            <a:prstGeom prst="rect">
              <a:avLst/>
            </a:prstGeom>
            <a:noFill/>
          </p:spPr>
        </p:pic>
      </p:grpSp>
      <p:grpSp>
        <p:nvGrpSpPr>
          <p:cNvPr id="85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1012647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151670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05239" y="1111320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2020759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2092767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187674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740839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2596823"/>
              <a:ext cx="447849" cy="414538"/>
            </a:xfrm>
            <a:prstGeom prst="rect">
              <a:avLst/>
            </a:prstGeom>
            <a:noFill/>
          </p:spPr>
        </p:pic>
      </p:grpSp>
      <p:grpSp>
        <p:nvGrpSpPr>
          <p:cNvPr id="86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621159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475706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68144" y="4108991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403698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4973087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621159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4541039"/>
              <a:ext cx="447849" cy="414538"/>
            </a:xfrm>
            <a:prstGeom prst="rect">
              <a:avLst/>
            </a:prstGeom>
            <a:noFill/>
          </p:spPr>
        </p:pic>
      </p:grpSp>
      <p:grpSp>
        <p:nvGrpSpPr>
          <p:cNvPr id="87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83768" y="475706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5477143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4613047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5405135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3892967"/>
              <a:ext cx="447849" cy="414538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4108991"/>
              <a:ext cx="447849" cy="414538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407835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2559963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2415947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75856" y="1263819"/>
              <a:ext cx="447849" cy="344242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1335827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88224" y="2559963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80112" y="1623859"/>
              <a:ext cx="447849" cy="344242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4437112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6296" y="4936227"/>
              <a:ext cx="447849" cy="344242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4288155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91680" y="5224259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5296267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4509120"/>
              <a:ext cx="447849" cy="344242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83768" y="4072131"/>
              <a:ext cx="447849" cy="34424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85127" y="1556792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85127" y="2564904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21431" y="1556792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21231" y="2060848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25287" y="1052736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45367" y="2636912"/>
              <a:ext cx="420794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21831" y="1268760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65647" y="1052736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89783" y="2060848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89583" y="2060848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97695" y="1700808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37655" y="2708920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53879" y="2708920"/>
              <a:ext cx="420794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09663" y="5229200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21631" y="4149080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49823" y="5085184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4149080"/>
              <a:ext cx="420794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45167" y="3933056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17175" y="5013176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13319" y="5589240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93439" y="4869160"/>
              <a:ext cx="420794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41311" y="4293096"/>
              <a:ext cx="420794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96844" y="1052736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60940" y="1772816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84876" y="2492896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97044" y="1196752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85076" y="2276872"/>
              <a:ext cx="429409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85476" y="2276872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9372" y="1412776"/>
              <a:ext cx="429409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33348" y="4437112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25436" y="5301208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73508" y="4149080"/>
              <a:ext cx="429409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00900" y="5013176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09012" y="5445224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60940" y="3933056"/>
              <a:ext cx="429409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85076" y="4365104"/>
              <a:ext cx="429409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54824" y="1340768"/>
              <a:ext cx="433529" cy="478377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22976" y="2348880"/>
              <a:ext cx="433529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23376" y="1772816"/>
              <a:ext cx="433529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43256" y="5013176"/>
              <a:ext cx="433529" cy="478377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35344" y="4077072"/>
              <a:ext cx="433529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7392" y="5373216"/>
              <a:ext cx="433529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31488" y="4509120"/>
              <a:ext cx="433529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82816" y="4005064"/>
              <a:ext cx="433529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86872" y="5373216"/>
              <a:ext cx="433529" cy="478377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11008" y="4437112"/>
              <a:ext cx="433529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23728" y="2780928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987824" y="3645024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195736" y="4653136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75656" y="1628800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059832" y="1772816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403648" y="3933056"/>
              <a:ext cx="550471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42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092280" y="4437112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96136" y="3789040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948264" y="2636912"/>
              <a:ext cx="550471" cy="587995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24128" y="2060848"/>
              <a:ext cx="550471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2230192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1582120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662240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1222080"/>
              <a:ext cx="447849" cy="427721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1654128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1798144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222080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518224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20272" y="2590232"/>
              <a:ext cx="447849" cy="427721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614568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038504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4030392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614568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4678464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030392"/>
              <a:ext cx="447849" cy="427721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750472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5614568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462440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5182520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5542560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3886376"/>
              <a:ext cx="447849" cy="427721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3958384"/>
              <a:ext cx="447849" cy="427721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70863" y="2276872"/>
              <a:ext cx="313419" cy="478377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046927" y="1196752"/>
              <a:ext cx="313419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39015" y="2564904"/>
              <a:ext cx="313419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3071" y="1484784"/>
              <a:ext cx="313419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31503" y="1196752"/>
              <a:ext cx="313419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59295" y="1772816"/>
              <a:ext cx="313419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99455" y="2420888"/>
              <a:ext cx="313419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39415" y="4653136"/>
              <a:ext cx="313419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39015" y="5157192"/>
              <a:ext cx="313419" cy="478377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58895" y="4149080"/>
              <a:ext cx="313419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597369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605481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102130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813393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677489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102130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2029417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677489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1669377"/>
              <a:ext cx="447849" cy="397222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64088" y="1237329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2029417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84168" y="1813393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246146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1165321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2605481"/>
              <a:ext cx="447849" cy="397222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629817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4477689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156176" y="3829617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629817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765721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4693713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3901625"/>
              <a:ext cx="447849" cy="397222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5125761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899592" y="390162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43608" y="498174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5696" y="534178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629817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4045641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3901625"/>
              <a:ext cx="447849" cy="397222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4477689"/>
              <a:ext cx="447849" cy="39722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3694" y="54868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1562498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2570610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105844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2642618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177852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131840" y="2642618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177852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1058442"/>
              <a:ext cx="447849" cy="466964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986434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32240" y="141848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105844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12360" y="177852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2426594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1850530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1850530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71462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40352" y="2714626"/>
              <a:ext cx="447849" cy="466964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559494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01888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4226794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393305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52320" y="559494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4730850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3866754"/>
              <a:ext cx="447849" cy="466964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65884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938762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559494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4802858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7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35696" y="5162898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99792" y="559494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07904" y="523490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07704" y="4442818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3794746"/>
              <a:ext cx="447849" cy="466964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4082778"/>
              <a:ext cx="447849" cy="466964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1077177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2229305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517337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1437217"/>
              <a:ext cx="447849" cy="429494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1149185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8064" y="1437217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1869265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2733361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80312" y="2517337"/>
              <a:ext cx="447849" cy="429494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5037617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4029505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6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3885489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012160" y="5469665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68344" y="5253641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4605569"/>
              <a:ext cx="447849" cy="429494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4461553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1760" y="5253641"/>
              <a:ext cx="447849" cy="429494"/>
            </a:xfrm>
            <a:prstGeom prst="rect">
              <a:avLst/>
            </a:prstGeom>
            <a:noFill/>
          </p:spPr>
        </p:pic>
        <p:pic>
          <p:nvPicPr>
            <p:cNvPr id="8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4173521"/>
              <a:ext cx="447849" cy="429494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3528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13396" y="1340768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025364" y="2564904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29620" y="249289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93516" y="177281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45644" y="980728"/>
              <a:ext cx="340321" cy="478377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34076" y="105273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0232" y="1484784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45844" y="1196752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66124" y="177281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5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58012" y="2420888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6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9820" y="2060848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21908" y="1844824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77892" y="2708920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6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794116" y="2708920"/>
              <a:ext cx="340321" cy="478377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77892" y="5589240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29820" y="501317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73836" y="4149080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69980" y="5157192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06084" y="5589240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38132" y="4725144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53956" y="429309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90060" y="4005064"/>
              <a:ext cx="340321" cy="478377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13396" y="3933056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69380" y="5589240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7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45444" y="4941168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53556" y="5445224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17652" y="4725144"/>
              <a:ext cx="340321" cy="478377"/>
            </a:xfrm>
            <a:prstGeom prst="rect">
              <a:avLst/>
            </a:prstGeom>
            <a:noFill/>
          </p:spPr>
        </p:pic>
        <p:pic>
          <p:nvPicPr>
            <p:cNvPr id="8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53556" y="4077072"/>
              <a:ext cx="340321" cy="478377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67544" y="620688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2" name="Groep 53"/>
          <p:cNvGrpSpPr/>
          <p:nvPr/>
        </p:nvGrpSpPr>
        <p:grpSpPr>
          <a:xfrm>
            <a:off x="611560" y="764704"/>
            <a:ext cx="3816424" cy="2664296"/>
            <a:chOff x="611560" y="764704"/>
            <a:chExt cx="3816424" cy="2664296"/>
          </a:xfrm>
        </p:grpSpPr>
        <p:sp>
          <p:nvSpPr>
            <p:cNvPr id="44" name="Afgeronde rechthoek 43"/>
            <p:cNvSpPr/>
            <p:nvPr/>
          </p:nvSpPr>
          <p:spPr>
            <a:xfrm>
              <a:off x="611560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87624" y="1721262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4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95736" y="2153310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843808" y="2801382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1073190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5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63888" y="1793270"/>
              <a:ext cx="447849" cy="293453"/>
            </a:xfrm>
            <a:prstGeom prst="rect">
              <a:avLst/>
            </a:prstGeom>
            <a:noFill/>
          </p:spPr>
        </p:pic>
      </p:grpSp>
      <p:grpSp>
        <p:nvGrpSpPr>
          <p:cNvPr id="3" name="Groep 84"/>
          <p:cNvGrpSpPr/>
          <p:nvPr/>
        </p:nvGrpSpPr>
        <p:grpSpPr>
          <a:xfrm>
            <a:off x="4716016" y="764704"/>
            <a:ext cx="3816424" cy="2664296"/>
            <a:chOff x="4716016" y="764704"/>
            <a:chExt cx="3816424" cy="2664296"/>
          </a:xfrm>
        </p:grpSpPr>
        <p:sp>
          <p:nvSpPr>
            <p:cNvPr id="17" name="Afgeronde rechthoek 16"/>
            <p:cNvSpPr/>
            <p:nvPr/>
          </p:nvSpPr>
          <p:spPr>
            <a:xfrm>
              <a:off x="4716016" y="76470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5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1073190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6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1937286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6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92080" y="2729374"/>
              <a:ext cx="447849" cy="293453"/>
            </a:xfrm>
            <a:prstGeom prst="rect">
              <a:avLst/>
            </a:prstGeom>
            <a:noFill/>
          </p:spPr>
        </p:pic>
      </p:grpSp>
      <p:grpSp>
        <p:nvGrpSpPr>
          <p:cNvPr id="4" name="Groep 85"/>
          <p:cNvGrpSpPr/>
          <p:nvPr/>
        </p:nvGrpSpPr>
        <p:grpSpPr>
          <a:xfrm>
            <a:off x="4716016" y="3645024"/>
            <a:ext cx="3816424" cy="2664296"/>
            <a:chOff x="4716016" y="3645024"/>
            <a:chExt cx="3816424" cy="2664296"/>
          </a:xfrm>
        </p:grpSpPr>
        <p:sp>
          <p:nvSpPr>
            <p:cNvPr id="42" name="Afgeronde rechthoek 41"/>
            <p:cNvSpPr/>
            <p:nvPr/>
          </p:nvSpPr>
          <p:spPr>
            <a:xfrm>
              <a:off x="4716016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6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76256" y="5609694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6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148064" y="5393670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6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220072" y="4241542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7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72200" y="4889614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7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96336" y="4673590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7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3953510"/>
              <a:ext cx="447849" cy="293453"/>
            </a:xfrm>
            <a:prstGeom prst="rect">
              <a:avLst/>
            </a:prstGeom>
            <a:noFill/>
          </p:spPr>
        </p:pic>
      </p:grpSp>
      <p:grpSp>
        <p:nvGrpSpPr>
          <p:cNvPr id="5" name="Groep 86"/>
          <p:cNvGrpSpPr/>
          <p:nvPr/>
        </p:nvGrpSpPr>
        <p:grpSpPr>
          <a:xfrm>
            <a:off x="611560" y="3645024"/>
            <a:ext cx="3816424" cy="2664296"/>
            <a:chOff x="611560" y="3645024"/>
            <a:chExt cx="3816424" cy="2664296"/>
          </a:xfrm>
        </p:grpSpPr>
        <p:sp>
          <p:nvSpPr>
            <p:cNvPr id="43" name="Afgeronde rechthoek 42"/>
            <p:cNvSpPr/>
            <p:nvPr/>
          </p:nvSpPr>
          <p:spPr>
            <a:xfrm>
              <a:off x="611560" y="3645024"/>
              <a:ext cx="3816424" cy="266429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7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71600" y="5177646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8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5465678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8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7864" y="4601582"/>
              <a:ext cx="447849" cy="293453"/>
            </a:xfrm>
            <a:prstGeom prst="rect">
              <a:avLst/>
            </a:prstGeom>
            <a:noFill/>
          </p:spPr>
        </p:pic>
        <p:pic>
          <p:nvPicPr>
            <p:cNvPr id="8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979712" y="4169534"/>
              <a:ext cx="447849" cy="293453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96336" y="3429000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00B05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4098" name="Picture 2" descr="D:\milou\website\tekeningen - kleur\s\stil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437112"/>
            <a:ext cx="1508125" cy="2193925"/>
          </a:xfrm>
          <a:prstGeom prst="rect">
            <a:avLst/>
          </a:prstGeom>
          <a:noFill/>
        </p:spPr>
      </p:pic>
      <p:pic>
        <p:nvPicPr>
          <p:cNvPr id="4099" name="Picture 3" descr="D:\milou\website\tekeningen - kleur\s\super snelhei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404664"/>
            <a:ext cx="1993196" cy="2088381"/>
          </a:xfrm>
          <a:prstGeom prst="rect">
            <a:avLst/>
          </a:prstGeom>
          <a:noFill/>
        </p:spPr>
      </p:pic>
      <p:pic>
        <p:nvPicPr>
          <p:cNvPr id="4100" name="Picture 4" descr="D:\milou\website\tekeningen - kleur\n\nadenke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3933056"/>
            <a:ext cx="1419225" cy="1770063"/>
          </a:xfrm>
          <a:prstGeom prst="rect">
            <a:avLst/>
          </a:prstGeom>
          <a:noFill/>
        </p:spPr>
      </p:pic>
      <p:pic>
        <p:nvPicPr>
          <p:cNvPr id="4101" name="Picture 5" descr="D:\milou\website\tekeningen - kleur\n\naar hui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19872" y="404664"/>
            <a:ext cx="2168495" cy="2222500"/>
          </a:xfrm>
          <a:prstGeom prst="rect">
            <a:avLst/>
          </a:prstGeom>
          <a:noFill/>
        </p:spPr>
      </p:pic>
      <p:pic>
        <p:nvPicPr>
          <p:cNvPr id="4102" name="Picture 6" descr="D:\milou\website\tekeningen - kleur\p\paardrijd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512" y="4038016"/>
            <a:ext cx="2592288" cy="2486733"/>
          </a:xfrm>
          <a:prstGeom prst="rect">
            <a:avLst/>
          </a:prstGeom>
          <a:noFill/>
        </p:spPr>
      </p:pic>
      <p:pic>
        <p:nvPicPr>
          <p:cNvPr id="4103" name="Picture 7" descr="D:\milou\website\tekeningen - kleur\p\poppenspel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7544" y="620688"/>
            <a:ext cx="2135188" cy="16621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13467" y="2492896"/>
              <a:ext cx="387216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45315" y="1916832"/>
              <a:ext cx="387216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709411" y="3717032"/>
              <a:ext cx="387216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85275" y="3212976"/>
              <a:ext cx="387216" cy="587995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845315" y="4509120"/>
              <a:ext cx="387216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237803" y="3717032"/>
              <a:ext cx="387216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77763" y="2276872"/>
              <a:ext cx="387216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45915" y="2636912"/>
              <a:ext cx="387216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39752" y="1269991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31640" y="1846055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2494127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7864" y="3286215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3718263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2998183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59832" y="4438343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4510351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03848" y="1990071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23728" y="5014407"/>
              <a:ext cx="550471" cy="585532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798383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68144" y="4582359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574247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3790271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2422119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44208" y="2854167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24328" y="2638143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24128" y="1414007"/>
              <a:ext cx="550471" cy="585532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804248" y="1630031"/>
              <a:ext cx="550471" cy="58553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63278" y="1844824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155366" y="3212976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091470" y="4437112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91270" y="4509120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235486" y="1988840"/>
              <a:ext cx="487195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07894" y="4437112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83758" y="3933056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67734" y="2420888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483958" y="2852936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475846" y="3140968"/>
              <a:ext cx="487195" cy="587995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47854" y="1772816"/>
              <a:ext cx="487195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52848" y="2492896"/>
              <a:ext cx="500343" cy="587995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788752" y="3789040"/>
              <a:ext cx="500343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33168" y="4149080"/>
              <a:ext cx="500343" cy="587995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97264" y="3068960"/>
              <a:ext cx="500343" cy="587995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89352" y="1988840"/>
              <a:ext cx="500343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42111" y="3140968"/>
              <a:ext cx="457720" cy="587995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282671" y="2564904"/>
              <a:ext cx="457720" cy="587995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54479" y="3573016"/>
              <a:ext cx="457720" cy="587995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619672" y="3991137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627784" y="2262945"/>
              <a:ext cx="550471" cy="471832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7254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meest?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855233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508104" y="3631097"/>
              <a:ext cx="550471" cy="471832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1686881"/>
              <a:ext cx="550471" cy="471832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380312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40"/>
          <p:cNvGrpSpPr/>
          <p:nvPr/>
        </p:nvGrpSpPr>
        <p:grpSpPr>
          <a:xfrm>
            <a:off x="899592" y="1052736"/>
            <a:ext cx="3168352" cy="4824536"/>
            <a:chOff x="899592" y="1052736"/>
            <a:chExt cx="3168352" cy="4824536"/>
          </a:xfrm>
        </p:grpSpPr>
        <p:sp>
          <p:nvSpPr>
            <p:cNvPr id="4" name="Afgeronde rechthoek 3"/>
            <p:cNvSpPr/>
            <p:nvPr/>
          </p:nvSpPr>
          <p:spPr>
            <a:xfrm>
              <a:off x="899592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915816" y="1544459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2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47864" y="3344659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259632" y="2192531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267744" y="2840603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28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03648" y="3992731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83768" y="4712811"/>
              <a:ext cx="550471" cy="468644"/>
            </a:xfrm>
            <a:prstGeom prst="rect">
              <a:avLst/>
            </a:prstGeom>
            <a:noFill/>
          </p:spPr>
        </p:pic>
      </p:grp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8" name="PIJL-RECHTS 17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3347864" y="323364"/>
            <a:ext cx="2656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het minst?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251520" y="260648"/>
            <a:ext cx="50405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xxx</a:t>
            </a:r>
            <a:endParaRPr lang="nl-NL" dirty="0"/>
          </a:p>
        </p:txBody>
      </p:sp>
      <p:sp>
        <p:nvSpPr>
          <p:cNvPr id="21" name="Tekstvak 20"/>
          <p:cNvSpPr txBox="1"/>
          <p:nvPr/>
        </p:nvSpPr>
        <p:spPr>
          <a:xfrm>
            <a:off x="755576" y="260648"/>
            <a:ext cx="504056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/>
              <a:t>x</a:t>
            </a:r>
            <a:endParaRPr lang="nl-NL" dirty="0"/>
          </a:p>
        </p:txBody>
      </p:sp>
      <p:grpSp>
        <p:nvGrpSpPr>
          <p:cNvPr id="3" name="Groep 41"/>
          <p:cNvGrpSpPr/>
          <p:nvPr/>
        </p:nvGrpSpPr>
        <p:grpSpPr>
          <a:xfrm>
            <a:off x="5076056" y="1052736"/>
            <a:ext cx="3168352" cy="4824536"/>
            <a:chOff x="5076056" y="1052736"/>
            <a:chExt cx="3168352" cy="4824536"/>
          </a:xfrm>
        </p:grpSpPr>
        <p:sp>
          <p:nvSpPr>
            <p:cNvPr id="17" name="Afgeronde rechthoek 16"/>
            <p:cNvSpPr/>
            <p:nvPr/>
          </p:nvSpPr>
          <p:spPr>
            <a:xfrm>
              <a:off x="5076056" y="1052736"/>
              <a:ext cx="3168352" cy="4824536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4856827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796136" y="4712811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3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436096" y="3632691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08304" y="3704699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652120" y="2048515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16216" y="2696587"/>
              <a:ext cx="550471" cy="468644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s\spin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1760483"/>
              <a:ext cx="550471" cy="468644"/>
            </a:xfrm>
            <a:prstGeom prst="rect">
              <a:avLst/>
            </a:prstGeom>
            <a:noFill/>
          </p:spPr>
        </p:pic>
      </p:grpSp>
      <p:pic>
        <p:nvPicPr>
          <p:cNvPr id="19" name="Afbeelding 18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83568" y="692696"/>
            <a:ext cx="1176778" cy="107060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258</Words>
  <Application>Microsoft Office PowerPoint</Application>
  <PresentationFormat>Diavoorstelling (4:3)</PresentationFormat>
  <Paragraphs>104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42</cp:revision>
  <dcterms:created xsi:type="dcterms:W3CDTF">2016-05-02T13:46:17Z</dcterms:created>
  <dcterms:modified xsi:type="dcterms:W3CDTF">2016-11-04T14:17:33Z</dcterms:modified>
</cp:coreProperties>
</file>