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57" r:id="rId5"/>
    <p:sldId id="319" r:id="rId6"/>
    <p:sldId id="322" r:id="rId7"/>
    <p:sldId id="323" r:id="rId8"/>
    <p:sldId id="325" r:id="rId9"/>
    <p:sldId id="324" r:id="rId10"/>
    <p:sldId id="320" r:id="rId11"/>
    <p:sldId id="321" r:id="rId12"/>
    <p:sldId id="330" r:id="rId13"/>
    <p:sldId id="326" r:id="rId14"/>
    <p:sldId id="327" r:id="rId15"/>
    <p:sldId id="328" r:id="rId16"/>
    <p:sldId id="329" r:id="rId17"/>
    <p:sldId id="266" r:id="rId18"/>
    <p:sldId id="303" r:id="rId19"/>
    <p:sldId id="309" r:id="rId20"/>
    <p:sldId id="307" r:id="rId21"/>
    <p:sldId id="305" r:id="rId22"/>
    <p:sldId id="331" r:id="rId23"/>
    <p:sldId id="337" r:id="rId24"/>
    <p:sldId id="306" r:id="rId25"/>
    <p:sldId id="340" r:id="rId26"/>
    <p:sldId id="332" r:id="rId27"/>
    <p:sldId id="339" r:id="rId28"/>
    <p:sldId id="333" r:id="rId29"/>
    <p:sldId id="334" r:id="rId30"/>
    <p:sldId id="335" r:id="rId31"/>
    <p:sldId id="336" r:id="rId32"/>
    <p:sldId id="338" r:id="rId33"/>
    <p:sldId id="318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jkelO4W/IulgDnryfrTFQ==" hashData="76ZfEfS7M1DyTd0DvKaFJtee5N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8-9-2018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audio" Target="../media/audio2.wav"/><Relationship Id="rId7" Type="http://schemas.openxmlformats.org/officeDocument/2006/relationships/image" Target="../media/image9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9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audio" Target="../media/audio1.wav"/><Relationship Id="rId7" Type="http://schemas.openxmlformats.org/officeDocument/2006/relationships/image" Target="../media/image10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3.png"/><Relationship Id="rId10" Type="http://schemas.openxmlformats.org/officeDocument/2006/relationships/image" Target="../media/image106.png"/><Relationship Id="rId4" Type="http://schemas.openxmlformats.org/officeDocument/2006/relationships/image" Target="../media/image102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audio" Target="../media/audio2.wav"/><Relationship Id="rId7" Type="http://schemas.openxmlformats.org/officeDocument/2006/relationships/image" Target="../media/image1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5.png"/><Relationship Id="rId4" Type="http://schemas.openxmlformats.org/officeDocument/2006/relationships/image" Target="../media/image36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audio" Target="../media/audio1.wav"/><Relationship Id="rId7" Type="http://schemas.openxmlformats.org/officeDocument/2006/relationships/image" Target="../media/image1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39.png"/><Relationship Id="rId10" Type="http://schemas.openxmlformats.org/officeDocument/2006/relationships/image" Target="../media/image124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audio" Target="../media/audio1.wav"/><Relationship Id="rId7" Type="http://schemas.openxmlformats.org/officeDocument/2006/relationships/image" Target="../media/image1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36.png"/><Relationship Id="rId10" Type="http://schemas.openxmlformats.org/officeDocument/2006/relationships/image" Target="../media/image129.png"/><Relationship Id="rId4" Type="http://schemas.openxmlformats.org/officeDocument/2006/relationships/image" Target="../media/image12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1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4.png"/><Relationship Id="rId4" Type="http://schemas.openxmlformats.org/officeDocument/2006/relationships/image" Target="../media/image130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audio" Target="../media/audio2.wav"/><Relationship Id="rId7" Type="http://schemas.openxmlformats.org/officeDocument/2006/relationships/image" Target="../media/image1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9.png"/><Relationship Id="rId10" Type="http://schemas.openxmlformats.org/officeDocument/2006/relationships/image" Target="../media/image139.png"/><Relationship Id="rId4" Type="http://schemas.openxmlformats.org/officeDocument/2006/relationships/image" Target="../media/image135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627784" y="1340768"/>
            <a:ext cx="3888432" cy="23762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rijmen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543609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399593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255577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b\bal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74789" y="1772816"/>
            <a:ext cx="1069256" cy="1450256"/>
          </a:xfrm>
          <a:prstGeom prst="rect">
            <a:avLst/>
          </a:prstGeom>
          <a:noFill/>
        </p:spPr>
      </p:pic>
      <p:pic>
        <p:nvPicPr>
          <p:cNvPr id="1029" name="Picture 5" descr="D:\milou\website\tekeningen - kleur\k\kwal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74137" y="4221088"/>
            <a:ext cx="851553" cy="936104"/>
          </a:xfrm>
          <a:prstGeom prst="rect">
            <a:avLst/>
          </a:prstGeom>
          <a:noFill/>
        </p:spPr>
      </p:pic>
      <p:pic>
        <p:nvPicPr>
          <p:cNvPr id="31746" name="Picture 2" descr="D:\milou\website\tekeningen - kleur\p\p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9082" y="4343474"/>
            <a:ext cx="762958" cy="669702"/>
          </a:xfrm>
          <a:prstGeom prst="rect">
            <a:avLst/>
          </a:prstGeom>
          <a:noFill/>
        </p:spPr>
      </p:pic>
      <p:pic>
        <p:nvPicPr>
          <p:cNvPr id="31747" name="Picture 3" descr="D:\milou\website\tekeningen - kleur\t\ta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149080"/>
            <a:ext cx="757930" cy="9738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lou\website\tekeningen - kleur\j\ju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80728"/>
            <a:ext cx="2105025" cy="2782887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1861" y="4437112"/>
              <a:ext cx="1376822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7658" y="4478189"/>
              <a:ext cx="1192659" cy="160208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9632" y="4630354"/>
              <a:ext cx="1461860" cy="134170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542588"/>
              <a:ext cx="1584176" cy="151723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06886"/>
              <a:ext cx="1512167" cy="154468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833" y="4437112"/>
              <a:ext cx="1313198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6146" name="Picture 2" descr="D:\milou\website\tekeningen - kleur\j\jas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124744"/>
            <a:ext cx="2005109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4179" y="4509120"/>
              <a:ext cx="932185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2291" y="4465162"/>
              <a:ext cx="1267409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421" y="4437112"/>
              <a:ext cx="1258021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5362" name="Picture 2" descr="D:\milou\website\tekeningen - kleur\b\bo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196752"/>
            <a:ext cx="2716913" cy="2341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2375" y="4437112"/>
              <a:ext cx="1515794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060" y="4478189"/>
              <a:ext cx="1107856" cy="160208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6384" y="4509120"/>
              <a:ext cx="608356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1266" name="Picture 2" descr="D:\milou\website\tekeningen - kleur\v\ve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052736"/>
            <a:ext cx="2124075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528" y="4509120"/>
              <a:ext cx="1393488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83804"/>
              <a:ext cx="1512167" cy="99084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8400" y="4437112"/>
              <a:ext cx="886064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2290" name="Picture 2" descr="D:\milou\website\tekeningen - kleur\p\po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052736"/>
            <a:ext cx="1693863" cy="2508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7381" y="4509120"/>
              <a:ext cx="985780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78719"/>
              <a:ext cx="1442104" cy="110096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66159"/>
              <a:ext cx="1543694" cy="119809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3314" name="Picture 2" descr="D:\milou\website\tekeningen - kleur\b\boek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412776"/>
            <a:ext cx="2589832" cy="2042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458873"/>
              <a:ext cx="1584176" cy="154065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800854"/>
              <a:ext cx="1512168" cy="95675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2" y="4592427"/>
              <a:ext cx="1461860" cy="141756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4338" name="Picture 2" descr="D:\milou\website\tekeningen - kleur\b\boo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196752"/>
            <a:ext cx="2160587" cy="2270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m\mo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135187" cy="256222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m\musikan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519238" cy="162877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m\muziek luister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2087562" cy="1958975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m\muzie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1738573" cy="1779861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m\meis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48680"/>
            <a:ext cx="1098550" cy="1995487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m\mariachi ba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20688"/>
            <a:ext cx="2570882" cy="19256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7253" y="4495919"/>
              <a:ext cx="1434029" cy="152536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0042" y="4465162"/>
              <a:ext cx="1339899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09120"/>
              <a:ext cx="1461860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5123" y="2207177"/>
              <a:ext cx="1544804" cy="1363525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125358"/>
              <a:ext cx="1383738" cy="158141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6386" name="Picture 2" descr="D:\milou\website\tekeningen - kleur\b\broe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836712"/>
            <a:ext cx="1976438" cy="30210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09120"/>
              <a:ext cx="1440159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398" y="4437112"/>
              <a:ext cx="1087188" cy="16561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4" y="4538835"/>
              <a:ext cx="1512168" cy="1483087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5091" y="2060848"/>
              <a:ext cx="1474538" cy="165618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320" y="2115098"/>
              <a:ext cx="1543464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7410" name="Picture 2" descr="D:\milou\website\tekeningen - kleur\b\bru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340768"/>
            <a:ext cx="2610829" cy="20904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528" y="4509120"/>
              <a:ext cx="1497486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04875"/>
              <a:ext cx="1442104" cy="124865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03621"/>
              <a:ext cx="1543694" cy="132316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6" name="Picture 2" descr="D:\milou\website\tekeningen - kleur\b\ba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424211"/>
            <a:ext cx="2491702" cy="18607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783529"/>
              <a:ext cx="1584176" cy="96335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8168" y="4488778"/>
              <a:ext cx="1391639" cy="158090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610" y="4437112"/>
              <a:ext cx="1191644" cy="165618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441" y="2348277"/>
              <a:ext cx="1512168" cy="1081326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633" y="2115098"/>
              <a:ext cx="1304030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482" name="Picture 2" descr="D:\milou\website\tekeningen - kleur\sch\schoen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3" y="1196753"/>
            <a:ext cx="2547273" cy="2145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144" y="4782125"/>
              <a:ext cx="1416255" cy="99520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3" y="4542665"/>
              <a:ext cx="1642135" cy="144507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4" y="4473531"/>
              <a:ext cx="1541298" cy="156056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358" y="2060848"/>
              <a:ext cx="1480333" cy="1584176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2351165"/>
              <a:ext cx="1440159" cy="1075674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8435" name="Picture 3" descr="D:\milou\website\tekeningen - kleur\z\z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24744"/>
            <a:ext cx="2049463" cy="2471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495919"/>
              <a:ext cx="1512167" cy="152536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3354" y="4465162"/>
              <a:ext cx="1333275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612" y="4509120"/>
              <a:ext cx="1267640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488" y="2132856"/>
              <a:ext cx="1144074" cy="1512168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188321"/>
              <a:ext cx="1383738" cy="145548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1506" name="Picture 2" descr="D:\milou\website\tekeningen - kleur\r\r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100262"/>
            <a:ext cx="2598737" cy="2544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600590"/>
              <a:ext cx="1440159" cy="140123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05803"/>
              <a:ext cx="1440160" cy="111880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4682" y="4476465"/>
              <a:ext cx="1218051" cy="1607828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0273" y="2210008"/>
              <a:ext cx="1584175" cy="1357864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60" y="2436967"/>
              <a:ext cx="1572984" cy="88618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7650" name="Picture 2" descr="D:\milou\website\tekeningen - kleur\k\kaa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8390" y="1120328"/>
            <a:ext cx="2671762" cy="245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333" y="4509120"/>
              <a:ext cx="1251876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145" y="4472043"/>
              <a:ext cx="821686" cy="161437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3" y="4574068"/>
              <a:ext cx="1440160" cy="1454279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280" y="2194300"/>
              <a:ext cx="1440161" cy="1407756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294325"/>
              <a:ext cx="1440160" cy="117147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458" name="Picture 2" descr="D:\milou\website\tekeningen - kleur\z\z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908720"/>
            <a:ext cx="1982787" cy="29289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493043"/>
              <a:ext cx="1584176" cy="154432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6277" y="4488778"/>
              <a:ext cx="795422" cy="158090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86261"/>
              <a:ext cx="1461860" cy="95788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7492" y="2132856"/>
              <a:ext cx="600066" cy="1512168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592" y="2194375"/>
              <a:ext cx="1410112" cy="137137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22" name="Picture 2" descr="D:\milou\website\tekeningen - kleur\p\p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980728"/>
            <a:ext cx="1480144" cy="26656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661" y="4509120"/>
              <a:ext cx="1413221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437112"/>
              <a:ext cx="1440160" cy="16561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4" y="4673586"/>
              <a:ext cx="1512168" cy="121358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9064" y="2060848"/>
              <a:ext cx="1506593" cy="1656184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535" y="2115098"/>
              <a:ext cx="1159034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2530" name="Picture 2" descr="D:\milou\website\tekeningen - kleur\r\ro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980728"/>
            <a:ext cx="2398713" cy="2800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5617" y="4509120"/>
              <a:ext cx="1429309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9450" y="4472043"/>
              <a:ext cx="1409076" cy="161437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3" y="4809990"/>
              <a:ext cx="1440160" cy="98243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7875" y="2060849"/>
              <a:ext cx="988970" cy="1674658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134264"/>
              <a:ext cx="1440160" cy="149159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9698" name="Picture 2" descr="D:\milou\website\tekeningen - kleur\k\kw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0150" y="1052736"/>
            <a:ext cx="1786225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144" y="4661237"/>
              <a:ext cx="1416255" cy="123698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851" y="4509120"/>
              <a:ext cx="1314239" cy="151216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4233" y="4414331"/>
              <a:ext cx="1248079" cy="167896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358" y="2060848"/>
              <a:ext cx="1480333" cy="1584176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2126107"/>
              <a:ext cx="1440159" cy="1525790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3554" name="Picture 2" descr="D:\milou\website\tekeningen - kleur\w\wa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980728"/>
            <a:ext cx="1914081" cy="26426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344" y="4509120"/>
              <a:ext cx="1379854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72043"/>
              <a:ext cx="1512168" cy="161437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3" y="4509120"/>
              <a:ext cx="1440160" cy="158417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280" y="2200254"/>
              <a:ext cx="1440161" cy="1395847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115098"/>
              <a:ext cx="1440160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4578" name="Picture 2" descr="D:\milou\website\tekeningen - kleur\w\wie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96752"/>
            <a:ext cx="2156304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598660"/>
              <a:ext cx="1584176" cy="140509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465162"/>
              <a:ext cx="1512167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17710"/>
              <a:ext cx="1461860" cy="142298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4" name="Picture 2" descr="D:\milou\website\tekeningen - kleur\h\hu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052736"/>
            <a:ext cx="2291580" cy="27178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6371" y="4437112"/>
              <a:ext cx="1327802" cy="16561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691979"/>
              <a:ext cx="1512168" cy="117449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288" y="4437112"/>
              <a:ext cx="876288" cy="165618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441" y="2249177"/>
              <a:ext cx="1512168" cy="1279526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168" y="2115098"/>
              <a:ext cx="1190960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5602" name="Picture 2" descr="D:\milou\website\tekeningen - kleur\v\vi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340768"/>
            <a:ext cx="2360613" cy="193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533507"/>
              <a:ext cx="1512167" cy="145019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3177" y="4465162"/>
              <a:ext cx="913629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10452"/>
              <a:ext cx="1461860" cy="143749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5123" y="2271018"/>
              <a:ext cx="1544804" cy="1235843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589349"/>
              <a:ext cx="1383738" cy="65343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6626" name="Picture 2" descr="D:\milou\website\tekeningen - kleur\v\vuu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908720"/>
            <a:ext cx="2365422" cy="2849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144" y="4514951"/>
              <a:ext cx="1416255" cy="152955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3" y="4812466"/>
              <a:ext cx="1642135" cy="90547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624" y="4443499"/>
              <a:ext cx="1541298" cy="162062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358" y="2187319"/>
              <a:ext cx="1480333" cy="1331234"/>
            </a:xfrm>
            <a:prstGeom prst="rect">
              <a:avLst/>
            </a:prstGeom>
          </p:spPr>
        </p:pic>
      </p:grpSp>
      <p:grpSp>
        <p:nvGrpSpPr>
          <p:cNvPr id="11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895" y="2115098"/>
              <a:ext cx="1223505" cy="154780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8674" name="Picture 2" descr="D:\milou\website\tekeningen - kleur\k\ki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0948" y="1268760"/>
            <a:ext cx="2659204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m\mo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135187" cy="256222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m\musikan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519238" cy="162877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m\muziek luister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2087562" cy="1958975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m\muzie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1738573" cy="1779861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m\meis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48680"/>
            <a:ext cx="1098550" cy="1995487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m\mariachi ba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20688"/>
            <a:ext cx="2570882" cy="19256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210" y="4437112"/>
              <a:ext cx="1120124" cy="1584176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4323" y="4478189"/>
              <a:ext cx="959329" cy="1602080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5013" y="4509120"/>
              <a:ext cx="811098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oo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3911" y="1268760"/>
            <a:ext cx="2562225" cy="2092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5994" y="4509120"/>
              <a:ext cx="848554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0419" y="4437112"/>
              <a:ext cx="1441089" cy="158417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5234" y="4509120"/>
              <a:ext cx="774230" cy="1512168"/>
            </a:xfrm>
            <a:prstGeom prst="rect">
              <a:avLst/>
            </a:prstGeom>
          </p:spPr>
        </p:pic>
      </p:grp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098" name="Picture 2" descr="D:\milou\website\tekeningen - kleur\l\laar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052736"/>
            <a:ext cx="2135066" cy="2508027"/>
          </a:xfrm>
          <a:prstGeom prst="rect">
            <a:avLst/>
          </a:prstGeom>
          <a:noFill/>
        </p:spPr>
      </p:pic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3" y="4577219"/>
              <a:ext cx="1584177" cy="137597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437112"/>
              <a:ext cx="1442104" cy="158417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7082"/>
              <a:ext cx="1543694" cy="121624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7170" name="Picture 2" descr="D:\milou\website\tekeningen - kleur\n\n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5090" y="1484783"/>
            <a:ext cx="2571046" cy="19978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0205" y="4437112"/>
              <a:ext cx="1200133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1900" y="4478189"/>
              <a:ext cx="1504175" cy="160208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2" y="4691379"/>
              <a:ext cx="1461860" cy="12196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8194" name="Picture 2" descr="D:\milou\website\tekeningen - kleur\n\ne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196752"/>
            <a:ext cx="2184046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0469" y="4509120"/>
              <a:ext cx="1139604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463638"/>
              <a:ext cx="1442104" cy="153112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7694" y="4509120"/>
              <a:ext cx="1429309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42" name="Picture 2" descr="D:\milou\website\tekeningen - kleur\v\vall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836712"/>
            <a:ext cx="1419225" cy="305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5058" y="4509120"/>
              <a:ext cx="1410427" cy="158417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1455" y="4465162"/>
              <a:ext cx="1229081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4821" y="4437112"/>
              <a:ext cx="1413221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9218" name="Picture 2" descr="D:\milou\website\tekeningen - kleur\m\ma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052736"/>
            <a:ext cx="2088232" cy="26063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196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32</cp:revision>
  <dcterms:created xsi:type="dcterms:W3CDTF">2016-05-02T13:46:17Z</dcterms:created>
  <dcterms:modified xsi:type="dcterms:W3CDTF">2018-09-08T19:23:37Z</dcterms:modified>
</cp:coreProperties>
</file>