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0" r:id="rId3"/>
    <p:sldId id="261" r:id="rId4"/>
    <p:sldId id="257" r:id="rId5"/>
    <p:sldId id="291" r:id="rId6"/>
    <p:sldId id="294" r:id="rId7"/>
    <p:sldId id="302" r:id="rId8"/>
    <p:sldId id="295" r:id="rId9"/>
    <p:sldId id="298" r:id="rId10"/>
    <p:sldId id="292" r:id="rId11"/>
    <p:sldId id="293" r:id="rId12"/>
    <p:sldId id="296" r:id="rId13"/>
    <p:sldId id="297" r:id="rId14"/>
    <p:sldId id="299" r:id="rId15"/>
    <p:sldId id="300" r:id="rId16"/>
    <p:sldId id="301" r:id="rId17"/>
    <p:sldId id="266" r:id="rId18"/>
    <p:sldId id="303" r:id="rId19"/>
    <p:sldId id="305" r:id="rId20"/>
    <p:sldId id="306" r:id="rId21"/>
    <p:sldId id="308" r:id="rId22"/>
    <p:sldId id="309" r:id="rId23"/>
    <p:sldId id="304" r:id="rId24"/>
    <p:sldId id="307" r:id="rId25"/>
    <p:sldId id="315" r:id="rId26"/>
    <p:sldId id="313" r:id="rId27"/>
    <p:sldId id="317" r:id="rId28"/>
    <p:sldId id="311" r:id="rId29"/>
    <p:sldId id="314" r:id="rId30"/>
    <p:sldId id="312" r:id="rId31"/>
    <p:sldId id="310" r:id="rId32"/>
    <p:sldId id="316" r:id="rId33"/>
    <p:sldId id="318" r:id="rId3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2FAtem/KAPpqqaTJhh6cBA==" hashData="zExbPZFVStbBIXexFe/DQhBlW4o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7" autoAdjust="0"/>
    <p:restoredTop sz="94626" autoAdjust="0"/>
  </p:normalViewPr>
  <p:slideViewPr>
    <p:cSldViewPr>
      <p:cViewPr varScale="1">
        <p:scale>
          <a:sx n="108" d="100"/>
          <a:sy n="108" d="100"/>
        </p:scale>
        <p:origin x="-6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3BFB5-3207-4E6B-8FDA-AC63630BCE0B}" type="datetimeFigureOut">
              <a:rPr lang="nl-NL" smtClean="0"/>
              <a:pPr/>
              <a:t>3-11-2016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819C1-8CFF-4607-B7CE-07E40221D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F5C0-99FE-428E-8C2C-C2C2309DA72F}" type="datetime1">
              <a:rPr lang="nl-NL" smtClean="0"/>
              <a:pPr/>
              <a:t>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A642-42FD-443B-AFF5-FE55A44B1393}" type="datetime1">
              <a:rPr lang="nl-NL" smtClean="0"/>
              <a:pPr/>
              <a:t>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59D0-76C9-4050-BF17-194CA439A17A}" type="datetime1">
              <a:rPr lang="nl-NL" smtClean="0"/>
              <a:pPr/>
              <a:t>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1C12-D125-4ADE-B571-D464AF0C457C}" type="datetime1">
              <a:rPr lang="nl-NL" smtClean="0"/>
              <a:pPr/>
              <a:t>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BC6D-B37D-473B-8ABA-53FD66268327}" type="datetime1">
              <a:rPr lang="nl-NL" smtClean="0"/>
              <a:pPr/>
              <a:t>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8D5-25E1-4D3E-91C7-28250765521B}" type="datetime1">
              <a:rPr lang="nl-NL" smtClean="0"/>
              <a:pPr/>
              <a:t>3-11-2016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98D-03F4-42A6-9F65-D9015090684C}" type="datetime1">
              <a:rPr lang="nl-NL" smtClean="0"/>
              <a:pPr/>
              <a:t>3-11-2016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55FF-7097-43F1-B799-AB94672890F9}" type="datetime1">
              <a:rPr lang="nl-NL" smtClean="0"/>
              <a:pPr/>
              <a:t>3-11-2016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22E-D709-4910-9E58-E0B83935A6DF}" type="datetime1">
              <a:rPr lang="nl-NL" smtClean="0"/>
              <a:pPr/>
              <a:t>3-11-2016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203-9285-46FA-A329-BCAA2AD7A696}" type="datetime1">
              <a:rPr lang="nl-NL" smtClean="0"/>
              <a:pPr/>
              <a:t>3-11-2016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9EEA-FB9C-40E4-AC43-F74406DE4D9D}" type="datetime1">
              <a:rPr lang="nl-NL" smtClean="0"/>
              <a:pPr/>
              <a:t>3-11-2016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BD84-EBB7-4460-8D22-5FBD2C15C4D9}" type="datetime1">
              <a:rPr lang="nl-NL" smtClean="0"/>
              <a:pPr/>
              <a:t>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audio" Target="../media/audio2.wav"/><Relationship Id="rId7" Type="http://schemas.openxmlformats.org/officeDocument/2006/relationships/image" Target="../media/image7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7.png"/><Relationship Id="rId4" Type="http://schemas.openxmlformats.org/officeDocument/2006/relationships/image" Target="../media/image72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79.png"/><Relationship Id="rId10" Type="http://schemas.openxmlformats.org/officeDocument/2006/relationships/image" Target="../media/image82.png"/><Relationship Id="rId4" Type="http://schemas.openxmlformats.org/officeDocument/2006/relationships/image" Target="../media/image78.png"/><Relationship Id="rId9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audio" Target="../media/audio1.wav"/><Relationship Id="rId7" Type="http://schemas.openxmlformats.org/officeDocument/2006/relationships/image" Target="../media/image8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88.png"/><Relationship Id="rId4" Type="http://schemas.openxmlformats.org/officeDocument/2006/relationships/image" Target="../media/image83.pn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audio" Target="../media/audio2.wav"/><Relationship Id="rId7" Type="http://schemas.openxmlformats.org/officeDocument/2006/relationships/image" Target="../media/image9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3.png"/><Relationship Id="rId4" Type="http://schemas.openxmlformats.org/officeDocument/2006/relationships/image" Target="../media/image24.png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audio" Target="../media/audio2.wav"/><Relationship Id="rId7" Type="http://schemas.openxmlformats.org/officeDocument/2006/relationships/image" Target="../media/image9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image" Target="../media/image94.png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0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55.png"/><Relationship Id="rId10" Type="http://schemas.openxmlformats.org/officeDocument/2006/relationships/image" Target="../media/image103.png"/><Relationship Id="rId4" Type="http://schemas.openxmlformats.org/officeDocument/2006/relationships/image" Target="../media/image100.png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audio" Target="../media/audio2.wav"/><Relationship Id="rId7" Type="http://schemas.openxmlformats.org/officeDocument/2006/relationships/image" Target="../media/image10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10" Type="http://schemas.openxmlformats.org/officeDocument/2006/relationships/image" Target="../media/image113.png"/><Relationship Id="rId4" Type="http://schemas.openxmlformats.org/officeDocument/2006/relationships/image" Target="../media/image109.png"/><Relationship Id="rId9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audio" Target="../media/audio2.wav"/><Relationship Id="rId7" Type="http://schemas.openxmlformats.org/officeDocument/2006/relationships/image" Target="../media/image1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10" Type="http://schemas.openxmlformats.org/officeDocument/2006/relationships/image" Target="../media/image119.png"/><Relationship Id="rId4" Type="http://schemas.openxmlformats.org/officeDocument/2006/relationships/image" Target="../media/image114.png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audio" Target="../media/audio2.wav"/><Relationship Id="rId7" Type="http://schemas.openxmlformats.org/officeDocument/2006/relationships/image" Target="../media/image1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10" Type="http://schemas.openxmlformats.org/officeDocument/2006/relationships/image" Target="../media/image125.png"/><Relationship Id="rId4" Type="http://schemas.openxmlformats.org/officeDocument/2006/relationships/image" Target="../media/image120.png"/><Relationship Id="rId9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audio" Target="../media/audio1.wav"/><Relationship Id="rId7" Type="http://schemas.openxmlformats.org/officeDocument/2006/relationships/image" Target="../media/image7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10" Type="http://schemas.openxmlformats.org/officeDocument/2006/relationships/image" Target="../media/image130.png"/><Relationship Id="rId4" Type="http://schemas.openxmlformats.org/officeDocument/2006/relationships/image" Target="../media/image126.png"/><Relationship Id="rId9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2.wav"/><Relationship Id="rId7" Type="http://schemas.openxmlformats.org/officeDocument/2006/relationships/image" Target="../media/image1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10" Type="http://schemas.openxmlformats.org/officeDocument/2006/relationships/image" Target="../media/image135.png"/><Relationship Id="rId4" Type="http://schemas.openxmlformats.org/officeDocument/2006/relationships/image" Target="../media/image131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../media/audio2.wav"/><Relationship Id="rId7" Type="http://schemas.openxmlformats.org/officeDocument/2006/relationships/image" Target="../media/image1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10" Type="http://schemas.openxmlformats.org/officeDocument/2006/relationships/image" Target="../media/image140.png"/><Relationship Id="rId4" Type="http://schemas.openxmlformats.org/officeDocument/2006/relationships/image" Target="../media/image136.png"/><Relationship Id="rId9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10" Type="http://schemas.openxmlformats.org/officeDocument/2006/relationships/image" Target="../media/image146.png"/><Relationship Id="rId4" Type="http://schemas.openxmlformats.org/officeDocument/2006/relationships/image" Target="../media/image141.png"/><Relationship Id="rId9" Type="http://schemas.openxmlformats.org/officeDocument/2006/relationships/image" Target="../media/image14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audio" Target="../media/audio1.wav"/><Relationship Id="rId7" Type="http://schemas.openxmlformats.org/officeDocument/2006/relationships/image" Target="../media/image15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10" Type="http://schemas.openxmlformats.org/officeDocument/2006/relationships/image" Target="../media/image152.png"/><Relationship Id="rId4" Type="http://schemas.openxmlformats.org/officeDocument/2006/relationships/image" Target="../media/image147.png"/><Relationship Id="rId9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5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627784" y="1340768"/>
            <a:ext cx="3888432" cy="2376264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755576" y="4046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latin typeface="Comic Sans MS" pitchFamily="66" charset="0"/>
              </a:rPr>
              <a:t>Digibordles rijmen</a:t>
            </a:r>
            <a:endParaRPr lang="nl-NL" sz="3600" dirty="0">
              <a:latin typeface="Comic Sans MS" pitchFamily="66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395536" y="4005064"/>
            <a:ext cx="1800200" cy="2016224"/>
            <a:chOff x="395536" y="4005064"/>
            <a:chExt cx="1800200" cy="2016224"/>
          </a:xfrm>
          <a:solidFill>
            <a:schemeClr val="bg1"/>
          </a:solidFill>
        </p:grpSpPr>
        <p:sp>
          <p:nvSpPr>
            <p:cNvPr id="8" name="Afgeronde rechthoek 7">
              <a:hlinkClick r:id="rId2" action="ppaction://hlinksldjump"/>
            </p:cNvPr>
            <p:cNvSpPr/>
            <p:nvPr/>
          </p:nvSpPr>
          <p:spPr>
            <a:xfrm>
              <a:off x="395536" y="4005064"/>
              <a:ext cx="1800200" cy="2016224"/>
            </a:xfrm>
            <a:prstGeom prst="roundRect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Afbeelding 8" descr="papegaai.pn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608" y="4471201"/>
              <a:ext cx="534228" cy="70887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0" name="Groep 9"/>
          <p:cNvGrpSpPr/>
          <p:nvPr/>
        </p:nvGrpSpPr>
        <p:grpSpPr>
          <a:xfrm>
            <a:off x="6948264" y="4005064"/>
            <a:ext cx="1800200" cy="2016224"/>
            <a:chOff x="6948264" y="4005064"/>
            <a:chExt cx="1800200" cy="2016224"/>
          </a:xfrm>
          <a:solidFill>
            <a:schemeClr val="bg1"/>
          </a:solidFill>
        </p:grpSpPr>
        <p:sp>
          <p:nvSpPr>
            <p:cNvPr id="11" name="Afgeronde rechthoek 10">
              <a:hlinkClick r:id="rId4" action="ppaction://hlinksldjump"/>
            </p:cNvPr>
            <p:cNvSpPr/>
            <p:nvPr/>
          </p:nvSpPr>
          <p:spPr>
            <a:xfrm>
              <a:off x="6948264" y="4005064"/>
              <a:ext cx="1800200" cy="2016224"/>
            </a:xfrm>
            <a:prstGeom prst="roundRect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>
              <a:hlinkClick r:id="rId4" action="ppaction://hlinksldjump"/>
            </p:cNvPr>
            <p:cNvSpPr txBox="1"/>
            <p:nvPr/>
          </p:nvSpPr>
          <p:spPr>
            <a:xfrm>
              <a:off x="7308304" y="5445224"/>
              <a:ext cx="1152128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>
                  <a:latin typeface="Comic Sans MS" pitchFamily="66" charset="0"/>
                </a:rPr>
                <a:t>moeilijk</a:t>
              </a:r>
              <a:endParaRPr lang="nl-NL" dirty="0">
                <a:latin typeface="Comic Sans MS" pitchFamily="66" charset="0"/>
              </a:endParaRPr>
            </a:p>
          </p:txBody>
        </p:sp>
        <p:pic>
          <p:nvPicPr>
            <p:cNvPr id="13" name="Afbeelding 12" descr="papegaai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4368" y="4471201"/>
              <a:ext cx="534228" cy="708879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4" name="Afbeelding 13" descr="papegaai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6296" y="4471201"/>
              <a:ext cx="534228" cy="708879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6" name="Tekstvak 15">
            <a:hlinkClick r:id="rId2" action="ppaction://hlinksldjump"/>
          </p:cNvPr>
          <p:cNvSpPr txBox="1"/>
          <p:nvPr/>
        </p:nvSpPr>
        <p:spPr>
          <a:xfrm>
            <a:off x="611560" y="53732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makkelijk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8" name="Afgeronde rechthoek 17"/>
          <p:cNvSpPr/>
          <p:nvPr/>
        </p:nvSpPr>
        <p:spPr>
          <a:xfrm>
            <a:off x="5436096" y="4077072"/>
            <a:ext cx="1152128" cy="1152128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Afgeronde rechthoek 19"/>
          <p:cNvSpPr/>
          <p:nvPr/>
        </p:nvSpPr>
        <p:spPr>
          <a:xfrm>
            <a:off x="3995936" y="4077072"/>
            <a:ext cx="1152128" cy="1152128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Afgeronde rechthoek 20"/>
          <p:cNvSpPr/>
          <p:nvPr/>
        </p:nvSpPr>
        <p:spPr>
          <a:xfrm>
            <a:off x="2555776" y="4077072"/>
            <a:ext cx="1152128" cy="1152128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D:\milou\website\tekeningen - kleur\b\b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772816"/>
            <a:ext cx="1370978" cy="1450256"/>
          </a:xfrm>
          <a:prstGeom prst="rect">
            <a:avLst/>
          </a:prstGeom>
          <a:noFill/>
        </p:spPr>
      </p:pic>
      <p:pic>
        <p:nvPicPr>
          <p:cNvPr id="1027" name="Picture 3" descr="D:\milou\website\tekeningen - kleur\b\b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7871" y="4293096"/>
            <a:ext cx="816017" cy="736529"/>
          </a:xfrm>
          <a:prstGeom prst="rect">
            <a:avLst/>
          </a:prstGeom>
          <a:noFill/>
        </p:spPr>
      </p:pic>
      <p:pic>
        <p:nvPicPr>
          <p:cNvPr id="1028" name="Picture 4" descr="D:\milou\website\tekeningen - kleur\n\nes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4293096"/>
            <a:ext cx="953635" cy="720279"/>
          </a:xfrm>
          <a:prstGeom prst="rect">
            <a:avLst/>
          </a:prstGeom>
          <a:noFill/>
        </p:spPr>
      </p:pic>
      <p:pic>
        <p:nvPicPr>
          <p:cNvPr id="1029" name="Picture 5" descr="D:\milou\website\tekeningen - kleur\k\kwa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4221088"/>
            <a:ext cx="548283" cy="79570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200" y="4528994"/>
              <a:ext cx="1296144" cy="1472419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7904" y="4607155"/>
              <a:ext cx="1512168" cy="1344148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8211" y="4509120"/>
              <a:ext cx="886442" cy="1512168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21" name="PIJL-RECHTS 2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6146" name="Picture 2" descr="D:\milou\website\tekeningen - kleur\m\mi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1268760"/>
            <a:ext cx="2197100" cy="21240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01657" y="4509120"/>
              <a:ext cx="1237228" cy="151216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912" y="4521742"/>
              <a:ext cx="1440160" cy="1514973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629024"/>
              <a:ext cx="1461860" cy="1272359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7170" name="Picture 2" descr="D:\milou\website\tekeningen - kleur\s\so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1340768"/>
            <a:ext cx="1884671" cy="191335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0192" y="4561327"/>
              <a:ext cx="1440159" cy="140775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47335" y="4465162"/>
              <a:ext cx="1305314" cy="162813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1285" y="4509120"/>
              <a:ext cx="1380293" cy="1512168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0242" name="Picture 2" descr="D:\milou\website\tekeningen - kleur\t\ta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207" y="1124744"/>
            <a:ext cx="2008381" cy="258048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29020" y="4509120"/>
              <a:ext cx="985780" cy="151216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912" y="4748710"/>
              <a:ext cx="1442104" cy="106303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679252"/>
              <a:ext cx="1461860" cy="1171904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1266" name="Picture 2" descr="D:\milou\website\tekeningen - kleur\w\wo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1196752"/>
            <a:ext cx="2251075" cy="21780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97431" y="4509120"/>
              <a:ext cx="1045681" cy="151216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912" y="4629287"/>
              <a:ext cx="1440160" cy="129988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4008" y="4509120"/>
              <a:ext cx="994847" cy="1512168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3314" name="Picture 2" descr="D:\milou\website\tekeningen - kleur\v\ve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1124744"/>
            <a:ext cx="2124075" cy="25622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0194" y="4516508"/>
              <a:ext cx="1443432" cy="1497392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7157" y="4539168"/>
              <a:ext cx="1227614" cy="148212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594350"/>
              <a:ext cx="1461860" cy="1341707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4338" name="Picture 2" descr="D:\milou\website\tekeningen - kleur\v\vaas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923928" y="1052736"/>
            <a:ext cx="1378015" cy="264307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200" y="4631861"/>
              <a:ext cx="1296144" cy="1266686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7904" y="4733700"/>
              <a:ext cx="1512168" cy="1091057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660156"/>
              <a:ext cx="1461860" cy="1210095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21" name="PIJL-RECHTS 2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5362" name="Picture 2" descr="D:\milou\website\tekeningen - kleur\v\voe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1124744"/>
            <a:ext cx="2032000" cy="22145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17410" name="Picture 2" descr="D:\milou\website\tekeningen - kleur\m\moo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861048"/>
            <a:ext cx="2135187" cy="2562225"/>
          </a:xfrm>
          <a:prstGeom prst="rect">
            <a:avLst/>
          </a:prstGeom>
          <a:noFill/>
        </p:spPr>
      </p:pic>
      <p:pic>
        <p:nvPicPr>
          <p:cNvPr id="17411" name="Picture 3" descr="D:\milou\website\tekeningen - kleur\m\musikant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581128"/>
            <a:ext cx="1519238" cy="1628775"/>
          </a:xfrm>
          <a:prstGeom prst="rect">
            <a:avLst/>
          </a:prstGeom>
          <a:noFill/>
        </p:spPr>
      </p:pic>
      <p:pic>
        <p:nvPicPr>
          <p:cNvPr id="17412" name="Picture 4" descr="D:\milou\website\tekeningen - kleur\m\muziek luister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88640"/>
            <a:ext cx="2087562" cy="1958975"/>
          </a:xfrm>
          <a:prstGeom prst="rect">
            <a:avLst/>
          </a:prstGeom>
          <a:noFill/>
        </p:spPr>
      </p:pic>
      <p:pic>
        <p:nvPicPr>
          <p:cNvPr id="17413" name="Picture 5" descr="D:\milou\website\tekeningen - kleur\m\muziek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861048"/>
            <a:ext cx="1738573" cy="1779861"/>
          </a:xfrm>
          <a:prstGeom prst="rect">
            <a:avLst/>
          </a:prstGeom>
          <a:noFill/>
        </p:spPr>
      </p:pic>
      <p:pic>
        <p:nvPicPr>
          <p:cNvPr id="17414" name="Picture 6" descr="D:\milou\website\tekeningen - kleur\m\meisj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548680"/>
            <a:ext cx="1098550" cy="1995487"/>
          </a:xfrm>
          <a:prstGeom prst="rect">
            <a:avLst/>
          </a:prstGeom>
          <a:noFill/>
        </p:spPr>
      </p:pic>
      <p:pic>
        <p:nvPicPr>
          <p:cNvPr id="17415" name="Picture 7" descr="D:\milou\website\tekeningen - kleur\m\mariachi ban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620688"/>
            <a:ext cx="2570882" cy="19256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12361" y="4495919"/>
              <a:ext cx="1294917" cy="1525369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7186" y="4465162"/>
              <a:ext cx="833604" cy="162813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700599"/>
              <a:ext cx="1461860" cy="1201218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45123" y="2132856"/>
              <a:ext cx="1544804" cy="1512168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9990" y="2115098"/>
              <a:ext cx="1327316" cy="1601934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1268760"/>
            <a:ext cx="1176778" cy="1070603"/>
          </a:xfrm>
          <a:prstGeom prst="rect">
            <a:avLst/>
          </a:prstGeom>
        </p:spPr>
      </p:pic>
      <p:sp>
        <p:nvSpPr>
          <p:cNvPr id="22" name="PIJL-RECHTS 21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8434" name="Picture 2" descr="D:\milou\website\tekeningen - kleur\b\be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1340768"/>
            <a:ext cx="2635250" cy="19653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2144" y="4509119"/>
              <a:ext cx="1416255" cy="1541219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7904" y="4683526"/>
              <a:ext cx="1512168" cy="1191405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630354"/>
              <a:ext cx="1461860" cy="1341707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77358" y="2132856"/>
              <a:ext cx="1480333" cy="1512168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8485" y="2115098"/>
              <a:ext cx="1070326" cy="1547808"/>
            </a:xfrm>
            <a:prstGeom prst="rect">
              <a:avLst/>
            </a:prstGeom>
          </p:spPr>
        </p:pic>
      </p:grpSp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0482" name="Picture 2" descr="D:\milou\website\tekeningen - kleur\n\ne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1412776"/>
            <a:ext cx="2214562" cy="17208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99015" y="4509120"/>
              <a:ext cx="845789" cy="151216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912" y="4639452"/>
              <a:ext cx="1442104" cy="1281551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650005"/>
              <a:ext cx="1461860" cy="1230398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050" name="Picture 2" descr="D:\milou\website\tekeningen - kleur\k\ku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91186" y="1484784"/>
            <a:ext cx="2307987" cy="165047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0192" y="4633234"/>
              <a:ext cx="1440159" cy="1292989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7904" y="4472043"/>
              <a:ext cx="1440160" cy="161437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1375" y="4509120"/>
              <a:ext cx="1020113" cy="1584176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45359" y="2132856"/>
              <a:ext cx="744331" cy="1512168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3568" y="2115098"/>
              <a:ext cx="1440160" cy="1529926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1955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1506" name="Picture 2" descr="D:\milou\website\tekeningen - kleur\n\nek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980728"/>
            <a:ext cx="2114550" cy="269081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200" y="4724419"/>
              <a:ext cx="1375240" cy="106836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7904" y="4474987"/>
              <a:ext cx="1512168" cy="1608483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8813" y="4581128"/>
              <a:ext cx="1365238" cy="1440160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48626" y="2132856"/>
              <a:ext cx="1537798" cy="1512168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3568" y="2357197"/>
              <a:ext cx="1440160" cy="1117735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1268760"/>
            <a:ext cx="1176778" cy="1070603"/>
          </a:xfrm>
          <a:prstGeom prst="rect">
            <a:avLst/>
          </a:prstGeom>
        </p:spPr>
      </p:pic>
      <p:sp>
        <p:nvSpPr>
          <p:cNvPr id="22" name="PIJL-RECHTS 21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2530" name="Picture 2" descr="D:\milou\website\tekeningen - kleur\h\hoe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1124744"/>
            <a:ext cx="2092325" cy="23923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5857" y="4509120"/>
              <a:ext cx="1200838" cy="151216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912" y="4583152"/>
              <a:ext cx="1440160" cy="139215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8693" y="4581128"/>
              <a:ext cx="1225477" cy="1440160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56845" y="2204864"/>
              <a:ext cx="900700" cy="1368152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4760" y="2115098"/>
              <a:ext cx="1345768" cy="1529926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3554" name="Picture 2" descr="D:\milou\website\tekeningen - kleur\k\kaar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1196752"/>
            <a:ext cx="1171575" cy="22875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200" y="4678853"/>
              <a:ext cx="1368152" cy="1172701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912" y="4629287"/>
              <a:ext cx="1440160" cy="129988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592427"/>
              <a:ext cx="1461860" cy="1417561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20272" y="2204864"/>
              <a:ext cx="1573846" cy="1368152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3568" y="2368491"/>
              <a:ext cx="1368152" cy="1023139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458" name="Picture 2" descr="D:\milou\website\tekeningen - kleur\b\ban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4" y="1268760"/>
            <a:ext cx="1584176" cy="212213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4806" y="4509120"/>
              <a:ext cx="870932" cy="151216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7904" y="4488778"/>
              <a:ext cx="1512168" cy="158090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751578"/>
              <a:ext cx="1461860" cy="10272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61441" y="2132856"/>
              <a:ext cx="1512168" cy="1512168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8592" y="2115098"/>
              <a:ext cx="1410112" cy="1529926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1268760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27" name="Rechthoek 26"/>
          <p:cNvSpPr/>
          <p:nvPr/>
        </p:nvSpPr>
        <p:spPr>
          <a:xfrm>
            <a:off x="3635896" y="1412776"/>
            <a:ext cx="1872208" cy="18722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0192" y="4561579"/>
              <a:ext cx="1440159" cy="143629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7904" y="4547148"/>
              <a:ext cx="1512168" cy="146416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7524" y="4509120"/>
              <a:ext cx="1147816" cy="1584176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90528" y="2132856"/>
              <a:ext cx="1253993" cy="1512168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3568" y="2115098"/>
              <a:ext cx="1440160" cy="1547808"/>
            </a:xfrm>
            <a:prstGeom prst="rect">
              <a:avLst/>
            </a:prstGeom>
          </p:spPr>
        </p:pic>
      </p:grpSp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9698" name="Picture 2" descr="D:\milou\website\tekeningen - kleur\b\bij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1340768"/>
            <a:ext cx="2049463" cy="17573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200" y="4544193"/>
              <a:ext cx="1375240" cy="142882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54395" y="4465162"/>
              <a:ext cx="819186" cy="162813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72200" y="4581128"/>
              <a:ext cx="778464" cy="1440160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03445" y="2132856"/>
              <a:ext cx="1428159" cy="1512168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8518" y="2115098"/>
              <a:ext cx="1330260" cy="1601934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1268760"/>
            <a:ext cx="1176778" cy="1070603"/>
          </a:xfrm>
          <a:prstGeom prst="rect">
            <a:avLst/>
          </a:prstGeom>
        </p:spPr>
      </p:pic>
      <p:sp>
        <p:nvSpPr>
          <p:cNvPr id="22" name="PIJL-RECHTS 21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7650" name="Picture 2" descr="D:\milou\website\tekeningen - kleur\m\muu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1772816"/>
            <a:ext cx="2635250" cy="1244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0192" y="4515818"/>
              <a:ext cx="1440160" cy="1498771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1277" y="4465162"/>
              <a:ext cx="1085422" cy="162813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786261"/>
              <a:ext cx="1461860" cy="957885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46756" y="2132856"/>
              <a:ext cx="1141538" cy="1512168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3568" y="2288215"/>
              <a:ext cx="1440160" cy="118369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1268760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31746" name="Picture 2" descr="D:\milou\website\tekeningen - kleur\p\paa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39952" y="1124744"/>
            <a:ext cx="909637" cy="23669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0192" y="4882675"/>
              <a:ext cx="1440159" cy="794106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7904" y="4707887"/>
              <a:ext cx="1440160" cy="114268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4837" y="4509120"/>
              <a:ext cx="1233190" cy="1584176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75670" y="2132856"/>
              <a:ext cx="1283710" cy="1512168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7222" y="2115098"/>
              <a:ext cx="1252852" cy="1529926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1955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5602" name="Picture 2" descr="D:\milou\website\tekeningen - kleur\k\ki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1340768"/>
            <a:ext cx="2388741" cy="200521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200" y="4642915"/>
              <a:ext cx="1368152" cy="1244577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912" y="4735169"/>
              <a:ext cx="1440160" cy="108812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4388" y="4581128"/>
              <a:ext cx="1214088" cy="1440160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86353" y="2204864"/>
              <a:ext cx="1241684" cy="1368152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3568" y="2271994"/>
              <a:ext cx="1368152" cy="1216134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8674" name="Picture 2" descr="D:\milou\website\tekeningen - kleur\m\muis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1196752"/>
            <a:ext cx="2400737" cy="21291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7925" y="4509120"/>
              <a:ext cx="1184692" cy="151216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06123" y="4465162"/>
              <a:ext cx="1387738" cy="162813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843801"/>
              <a:ext cx="1461860" cy="842806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4098" name="Picture 2" descr="D:\milou\website\tekeningen - kleur\h\han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1124744"/>
            <a:ext cx="2099624" cy="241555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0192" y="4574636"/>
              <a:ext cx="1440160" cy="1381136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7904" y="4474987"/>
              <a:ext cx="1512168" cy="1608483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37154" y="4509120"/>
              <a:ext cx="848554" cy="1512168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30602" y="2144325"/>
              <a:ext cx="1573846" cy="1489230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3568" y="2302807"/>
              <a:ext cx="1440160" cy="1154508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1268760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6626" name="Picture 2" descr="D:\milou\website\tekeningen - kleur\b\banaa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908720"/>
            <a:ext cx="1665288" cy="28924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98496" y="4509119"/>
              <a:ext cx="1043551" cy="1541219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1920" y="4685995"/>
              <a:ext cx="1303392" cy="126328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532657"/>
              <a:ext cx="1461860" cy="153710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68782" y="2132856"/>
              <a:ext cx="1497486" cy="1512168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0416" y="2115098"/>
              <a:ext cx="1166463" cy="1547808"/>
            </a:xfrm>
            <a:prstGeom prst="rect">
              <a:avLst/>
            </a:prstGeom>
          </p:spPr>
        </p:pic>
      </p:grpSp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4578" name="Picture 2" descr="D:\milou\website\tekeningen - kleur\k\kam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1124744"/>
            <a:ext cx="2001838" cy="24161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0192" y="4741891"/>
              <a:ext cx="1440159" cy="107567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7904" y="4730316"/>
              <a:ext cx="1440160" cy="109782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594048"/>
              <a:ext cx="1461860" cy="1414319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97255" y="2132856"/>
              <a:ext cx="1440539" cy="1512168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3568" y="2303997"/>
              <a:ext cx="1440160" cy="1152128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1955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30722" name="Picture 2" descr="D:\milou\website\tekeningen - kleur\b\blad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1052736"/>
            <a:ext cx="2177114" cy="237884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17410" name="Picture 2" descr="D:\milou\website\tekeningen - kleur\m\moo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861048"/>
            <a:ext cx="2135187" cy="2562225"/>
          </a:xfrm>
          <a:prstGeom prst="rect">
            <a:avLst/>
          </a:prstGeom>
          <a:noFill/>
        </p:spPr>
      </p:pic>
      <p:pic>
        <p:nvPicPr>
          <p:cNvPr id="17411" name="Picture 3" descr="D:\milou\website\tekeningen - kleur\m\musikant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581128"/>
            <a:ext cx="1519238" cy="1628775"/>
          </a:xfrm>
          <a:prstGeom prst="rect">
            <a:avLst/>
          </a:prstGeom>
          <a:noFill/>
        </p:spPr>
      </p:pic>
      <p:pic>
        <p:nvPicPr>
          <p:cNvPr id="17412" name="Picture 4" descr="D:\milou\website\tekeningen - kleur\m\muziek luister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88640"/>
            <a:ext cx="2087562" cy="1958975"/>
          </a:xfrm>
          <a:prstGeom prst="rect">
            <a:avLst/>
          </a:prstGeom>
          <a:noFill/>
        </p:spPr>
      </p:pic>
      <p:pic>
        <p:nvPicPr>
          <p:cNvPr id="17413" name="Picture 5" descr="D:\milou\website\tekeningen - kleur\m\muziek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861048"/>
            <a:ext cx="1738573" cy="1779861"/>
          </a:xfrm>
          <a:prstGeom prst="rect">
            <a:avLst/>
          </a:prstGeom>
          <a:noFill/>
        </p:spPr>
      </p:pic>
      <p:pic>
        <p:nvPicPr>
          <p:cNvPr id="17414" name="Picture 6" descr="D:\milou\website\tekeningen - kleur\m\meisj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548680"/>
            <a:ext cx="1098550" cy="1995487"/>
          </a:xfrm>
          <a:prstGeom prst="rect">
            <a:avLst/>
          </a:prstGeom>
          <a:noFill/>
        </p:spPr>
      </p:pic>
      <p:pic>
        <p:nvPicPr>
          <p:cNvPr id="17415" name="Picture 7" descr="D:\milou\website\tekeningen - kleur\m\mariachi ban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620688"/>
            <a:ext cx="2570882" cy="19256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18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2159" y="4509120"/>
              <a:ext cx="1276226" cy="1512168"/>
            </a:xfrm>
            <a:prstGeom prst="rect">
              <a:avLst/>
            </a:prstGeom>
          </p:spPr>
        </p:pic>
      </p:grpSp>
      <p:grpSp>
        <p:nvGrpSpPr>
          <p:cNvPr id="17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7904" y="4478189"/>
              <a:ext cx="1512168" cy="1602080"/>
            </a:xfrm>
            <a:prstGeom prst="rect">
              <a:avLst/>
            </a:prstGeom>
          </p:spPr>
        </p:pic>
      </p:grpSp>
      <p:grpSp>
        <p:nvGrpSpPr>
          <p:cNvPr id="16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853412"/>
              <a:ext cx="1461860" cy="823583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21" name="PIJL-RECHTS 2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3074" name="Picture 2" descr="D:\milou\website\tekeningen - kleur\sch\schaa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1412776"/>
            <a:ext cx="1260475" cy="18526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0194" y="4660767"/>
              <a:ext cx="1443432" cy="120887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912" y="4741007"/>
              <a:ext cx="1442104" cy="107844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2077" y="4509120"/>
              <a:ext cx="1278710" cy="1512168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5122" name="Picture 2" descr="D:\milou\website\tekeningen - kleur\z\zwij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7996" y="1340768"/>
            <a:ext cx="2167992" cy="210829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30279" y="4509120"/>
              <a:ext cx="1383261" cy="151216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912" y="4720072"/>
              <a:ext cx="1442104" cy="112031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7192" y="4509120"/>
              <a:ext cx="1148481" cy="1512168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8194" name="Picture 2" descr="D:\milou\website\tekeningen - kleur\s\snoe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1196752"/>
            <a:ext cx="2035519" cy="218392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2605" y="4509120"/>
              <a:ext cx="1195333" cy="151216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912" y="4655745"/>
              <a:ext cx="1440160" cy="1246967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554355"/>
              <a:ext cx="1461860" cy="1421698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6386" name="Picture 2" descr="D:\milou\website\tekeningen - kleur\m\mee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1484784"/>
            <a:ext cx="2467310" cy="174580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31870" y="4509120"/>
              <a:ext cx="976804" cy="151216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88614" y="4465162"/>
              <a:ext cx="1350748" cy="162813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567125"/>
              <a:ext cx="1461860" cy="1396158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21" name="PIJL-RECHTS 2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9218" name="Picture 2" descr="D:\milou\website\tekeningen - kleur\t\tak 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1412776"/>
            <a:ext cx="2709863" cy="19034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200" y="4709714"/>
              <a:ext cx="1296144" cy="111098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6939" y="4465162"/>
              <a:ext cx="1374098" cy="162813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847530"/>
              <a:ext cx="1461860" cy="835348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21" name="PIJL-RECHTS 2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535581" y="2606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woord rijmt?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2290" name="Picture 2" descr="D:\milou\website\tekeningen - kleur\z\ze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1124744"/>
            <a:ext cx="1592812" cy="235287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196</Words>
  <Application>Microsoft Office PowerPoint</Application>
  <PresentationFormat>Diavoorstelling (4:3)</PresentationFormat>
  <Paragraphs>68</Paragraphs>
  <Slides>33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4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Gebruiker</dc:creator>
  <cp:lastModifiedBy>Gebruiker</cp:lastModifiedBy>
  <cp:revision>22</cp:revision>
  <dcterms:created xsi:type="dcterms:W3CDTF">2016-05-02T13:46:17Z</dcterms:created>
  <dcterms:modified xsi:type="dcterms:W3CDTF">2016-11-03T17:33:04Z</dcterms:modified>
</cp:coreProperties>
</file>