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0" r:id="rId4"/>
    <p:sldId id="257" r:id="rId5"/>
    <p:sldId id="269" r:id="rId6"/>
    <p:sldId id="268" r:id="rId7"/>
    <p:sldId id="270" r:id="rId8"/>
    <p:sldId id="272" r:id="rId9"/>
    <p:sldId id="271" r:id="rId10"/>
    <p:sldId id="27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WOuYQoCZxCya/F8uhokvsg==" hashData="wtefSCTHpvN3ecdb6BYnqgjiMSQ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0" autoAdjust="0"/>
    <p:restoredTop sz="94626" autoAdjust="0"/>
  </p:normalViewPr>
  <p:slideViewPr>
    <p:cSldViewPr>
      <p:cViewPr varScale="1">
        <p:scale>
          <a:sx n="108" d="100"/>
          <a:sy n="108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3-11-2016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123728" y="1340768"/>
            <a:ext cx="4968552" cy="180020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kritisch luisteren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1" name="Afgeronde rechthoek 20">
            <a:hlinkClick r:id="rId2" action="ppaction://hlinksldjump"/>
          </p:cNvPr>
          <p:cNvSpPr/>
          <p:nvPr/>
        </p:nvSpPr>
        <p:spPr>
          <a:xfrm>
            <a:off x="251520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Naar het bos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771800" y="1628800"/>
            <a:ext cx="3964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Kies hieronder een tekst.</a:t>
            </a:r>
          </a:p>
          <a:p>
            <a:r>
              <a:rPr lang="nl-NL" dirty="0" smtClean="0">
                <a:latin typeface="Comic Sans MS" pitchFamily="66" charset="0"/>
              </a:rPr>
              <a:t>Lees het korte verhaaltje voor.</a:t>
            </a:r>
          </a:p>
          <a:p>
            <a:r>
              <a:rPr lang="nl-NL" dirty="0" smtClean="0">
                <a:latin typeface="Comic Sans MS" pitchFamily="66" charset="0"/>
              </a:rPr>
              <a:t>Stel de vraag.</a:t>
            </a:r>
          </a:p>
          <a:p>
            <a:r>
              <a:rPr lang="nl-NL" dirty="0" smtClean="0">
                <a:latin typeface="Comic Sans MS" pitchFamily="66" charset="0"/>
              </a:rPr>
              <a:t>En laat de juiste afbeelding kiezen.</a:t>
            </a:r>
          </a:p>
        </p:txBody>
      </p:sp>
      <p:sp>
        <p:nvSpPr>
          <p:cNvPr id="19" name="Afgeronde rechthoek 18">
            <a:hlinkClick r:id="rId3" action="ppaction://hlinksldjump"/>
          </p:cNvPr>
          <p:cNvSpPr/>
          <p:nvPr/>
        </p:nvSpPr>
        <p:spPr>
          <a:xfrm>
            <a:off x="251520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Het elfje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0" name="Afgeronde rechthoek 19">
            <a:hlinkClick r:id="rId4" action="ppaction://hlinksldjump"/>
          </p:cNvPr>
          <p:cNvSpPr/>
          <p:nvPr/>
        </p:nvSpPr>
        <p:spPr>
          <a:xfrm>
            <a:off x="6156176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Boodschappen doen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6" name="Afgeronde rechthoek 25">
            <a:hlinkClick r:id="rId5" action="ppaction://hlinksldjump"/>
          </p:cNvPr>
          <p:cNvSpPr/>
          <p:nvPr/>
        </p:nvSpPr>
        <p:spPr>
          <a:xfrm>
            <a:off x="3203848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In de speeltuin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7" name="Afgeronde rechthoek 26">
            <a:hlinkClick r:id="rId6" action="ppaction://hlinksldjump"/>
          </p:cNvPr>
          <p:cNvSpPr/>
          <p:nvPr/>
        </p:nvSpPr>
        <p:spPr>
          <a:xfrm>
            <a:off x="3203848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Het torretje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8" name="Afgeronde rechthoek 27">
            <a:hlinkClick r:id="rId7" action="ppaction://hlinksldjump"/>
          </p:cNvPr>
          <p:cNvSpPr/>
          <p:nvPr/>
        </p:nvSpPr>
        <p:spPr>
          <a:xfrm>
            <a:off x="3203848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Bloemetjes plukken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9" name="Afgeronde rechthoek 28">
            <a:hlinkClick r:id="rId8" action="ppaction://hlinksldjump"/>
          </p:cNvPr>
          <p:cNvSpPr/>
          <p:nvPr/>
        </p:nvSpPr>
        <p:spPr>
          <a:xfrm>
            <a:off x="251520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Taart bakken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0" name="Afgeronde rechthoek 29">
            <a:hlinkClick r:id="rId9" action="ppaction://hlinksldjump"/>
          </p:cNvPr>
          <p:cNvSpPr/>
          <p:nvPr/>
        </p:nvSpPr>
        <p:spPr>
          <a:xfrm>
            <a:off x="6156176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Een nieuwe jurk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1" name="Afgeronde rechthoek 30">
            <a:hlinkClick r:id="rId10" action="ppaction://hlinksldjump"/>
          </p:cNvPr>
          <p:cNvSpPr/>
          <p:nvPr/>
        </p:nvSpPr>
        <p:spPr>
          <a:xfrm>
            <a:off x="6156176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Vogels in de tuin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10479" y="4437112"/>
              <a:ext cx="1491594" cy="165618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123" y="4508795"/>
              <a:ext cx="1387738" cy="1540867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1223" y="4509120"/>
              <a:ext cx="1426742" cy="1584176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Een nieuwe jurk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Tante Marie is op bezoek.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heeft een cadeau mee.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is een rood pakje.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Om het cadeau zit een blauw lint.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In het pakje zit een nieuwe jurk.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Hoe ziet het cadeau eruit?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78244"/>
              <a:ext cx="1512168" cy="117391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122" y="4535822"/>
              <a:ext cx="1421781" cy="1450797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87624" y="4734240"/>
              <a:ext cx="1584176" cy="1133936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Naar het bos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Het is zondag vandaag.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Tim gaat naar het bos.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ziet een boel dieren.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Eerst al een egel en een specht.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Later ook nog een vos.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 dier ziet Tim als </a:t>
            </a:r>
            <a:r>
              <a:rPr lang="nl-NL" i="1" u="sng" dirty="0" smtClean="0">
                <a:latin typeface="Comic Sans MS" pitchFamily="66" charset="0"/>
              </a:rPr>
              <a:t>eerst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92381" y="4653136"/>
              <a:ext cx="1507217" cy="1224136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97402" y="4744426"/>
              <a:ext cx="1422670" cy="995131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15616" y="4847058"/>
              <a:ext cx="1647258" cy="908300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03648" y="1052736"/>
            <a:ext cx="6336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ysClr val="windowText" lastClr="000000"/>
                </a:solidFill>
                <a:latin typeface="Comic Sans MS" pitchFamily="66" charset="0"/>
              </a:rPr>
              <a:t>In de speeltuin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Jan en Bob zijn in de speeltuin.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hebben al geschommeld.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Nu zitten ze samen op de wip.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Straks gaan ze nog van de glijbaan.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En daarna gaan ze naar huis.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doen ze op </a:t>
            </a:r>
            <a:r>
              <a:rPr lang="nl-NL" i="1" u="sng" dirty="0" smtClean="0">
                <a:latin typeface="Comic Sans MS" pitchFamily="66" charset="0"/>
              </a:rPr>
              <a:t>dit</a:t>
            </a:r>
            <a:r>
              <a:rPr lang="nl-NL" i="1" dirty="0" smtClean="0">
                <a:latin typeface="Comic Sans MS" pitchFamily="66" charset="0"/>
              </a:rPr>
              <a:t> moment?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92302" y="4452976"/>
              <a:ext cx="1448049" cy="1639111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45389" y="4597409"/>
              <a:ext cx="1509205" cy="1353493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83011" y="4437112"/>
              <a:ext cx="1121393" cy="165618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ysClr val="windowText" lastClr="000000"/>
                </a:solidFill>
                <a:latin typeface="Comic Sans MS" pitchFamily="66" charset="0"/>
              </a:rPr>
              <a:t>Boodschappen doen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Freek is in de supermarkt.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Samen met mama doet hij boodschappen.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Mama draagt het mandje.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Freek pakt de melk, boter en eieren.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gaan ze naar de kassa.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pakt Freek als </a:t>
            </a:r>
            <a:r>
              <a:rPr lang="nl-NL" i="1" u="sng" dirty="0" smtClean="0">
                <a:latin typeface="Comic Sans MS" pitchFamily="66" charset="0"/>
              </a:rPr>
              <a:t>laatst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21" name="Actieknop: Introductiepagina 20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60199" y="4437112"/>
              <a:ext cx="1248137" cy="1656183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28755" y="4509121"/>
              <a:ext cx="1142474" cy="1515976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00565" y="4509120"/>
              <a:ext cx="1146897" cy="152184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Het elfje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Door het bos vliegt een elfje.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heeft bruine haren.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Haar jurk is helemaal roze.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heeft een staf in haar hand.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zegt ze een spreuk op.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het elfje?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441302"/>
              <a:ext cx="1440160" cy="163615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12177" y="4437112"/>
              <a:ext cx="1035114" cy="1656183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28055" y="4707766"/>
              <a:ext cx="1471737" cy="118688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ysClr val="windowText" lastClr="000000"/>
                </a:solidFill>
                <a:latin typeface="Comic Sans MS" pitchFamily="66" charset="0"/>
              </a:rPr>
              <a:t>Het torretje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Fien zit in de tuin.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Over haar arm kriebelt een torretje.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pakt hem voorzichtig op.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zet ze de tor op een blad.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torretje loopt weg.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zit het torretje?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60314" y="4437112"/>
              <a:ext cx="1519915" cy="165618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1676" y="4437111"/>
              <a:ext cx="1321769" cy="1614375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97389" y="4545124"/>
              <a:ext cx="1574411" cy="1440158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ysClr val="windowText" lastClr="000000"/>
                </a:solidFill>
                <a:latin typeface="Comic Sans MS" pitchFamily="66" charset="0"/>
              </a:rPr>
              <a:t>Vogels in de tuin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Saar hoort getjilp.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Er zitten vogels in de tuin.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zitten allemaal in een boom.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fluiten naar elkaar.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Saar vindt het een gezellig gehoor.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zitten de vogels?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67672" y="4437112"/>
              <a:ext cx="1233190" cy="1584176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69393" y="4437112"/>
              <a:ext cx="1261197" cy="1620153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44808" y="4437112"/>
              <a:ext cx="1258411" cy="161657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ysClr val="windowText" lastClr="000000"/>
                </a:solidFill>
                <a:latin typeface="Comic Sans MS" pitchFamily="66" charset="0"/>
              </a:rPr>
              <a:t>Taart bakken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Fin en Youri bakken een taart.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taart krijgt drie lagen.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onderste is rood.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middelste is blauw.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En de bovenste is geel.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taart?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43178" y="4425466"/>
              <a:ext cx="1082179" cy="166783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29976" y="4448700"/>
              <a:ext cx="1399516" cy="1560998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75274" y="4509120"/>
              <a:ext cx="1050638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ysClr val="windowText" lastClr="000000"/>
                </a:solidFill>
                <a:latin typeface="Comic Sans MS" pitchFamily="66" charset="0"/>
              </a:rPr>
              <a:t>Bloemetjes plukken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Sofie wandelt door de wei.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Er groeien mooie bloemen.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plukt een grote tulp.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Die neemt ze mee naar huis.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tulp zet ze in een vaas.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 bloem plukt Sofie?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436</Words>
  <Application>Microsoft Office PowerPoint</Application>
  <PresentationFormat>Diavoorstelling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41</cp:revision>
  <dcterms:created xsi:type="dcterms:W3CDTF">2016-05-02T13:46:17Z</dcterms:created>
  <dcterms:modified xsi:type="dcterms:W3CDTF">2016-11-03T17:27:42Z</dcterms:modified>
</cp:coreProperties>
</file>