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0" r:id="rId4"/>
    <p:sldId id="257" r:id="rId5"/>
    <p:sldId id="269" r:id="rId6"/>
    <p:sldId id="268" r:id="rId7"/>
    <p:sldId id="270" r:id="rId8"/>
    <p:sldId id="272" r:id="rId9"/>
    <p:sldId id="271" r:id="rId10"/>
    <p:sldId id="273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WOuYQoCZxCya/F8uhokvsg==" hashData="wtefSCTHpvN3ecdb6BYnqgjiMS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0" autoAdjust="0"/>
    <p:restoredTop sz="94626" autoAdjust="0"/>
  </p:normalViewPr>
  <p:slideViewPr>
    <p:cSldViewPr>
      <p:cViewPr varScale="1">
        <p:scale>
          <a:sx n="108" d="100"/>
          <a:sy n="108" d="100"/>
        </p:scale>
        <p:origin x="-6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3-11-2016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3-11-2016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7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2123728" y="1340768"/>
            <a:ext cx="4968552" cy="180020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755576" y="404664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kritisch luisteren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sp>
        <p:nvSpPr>
          <p:cNvPr id="21" name="Afgeronde rechthoek 20">
            <a:hlinkClick r:id="rId2" action="ppaction://hlinksldjump"/>
          </p:cNvPr>
          <p:cNvSpPr/>
          <p:nvPr/>
        </p:nvSpPr>
        <p:spPr>
          <a:xfrm>
            <a:off x="251520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Naar het bos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2771800" y="1628800"/>
            <a:ext cx="39645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Kies hieronder een tekst.</a:t>
            </a:r>
          </a:p>
          <a:p>
            <a:r>
              <a:rPr lang="nl-NL" dirty="0" smtClean="0">
                <a:latin typeface="Comic Sans MS" pitchFamily="66" charset="0"/>
              </a:rPr>
              <a:t>Lees het korte verhaaltje voor.</a:t>
            </a:r>
          </a:p>
          <a:p>
            <a:r>
              <a:rPr lang="nl-NL" dirty="0" smtClean="0">
                <a:latin typeface="Comic Sans MS" pitchFamily="66" charset="0"/>
              </a:rPr>
              <a:t>Stel de vraag.</a:t>
            </a:r>
          </a:p>
          <a:p>
            <a:r>
              <a:rPr lang="nl-NL" dirty="0" smtClean="0">
                <a:latin typeface="Comic Sans MS" pitchFamily="66" charset="0"/>
              </a:rPr>
              <a:t>En laat de juiste afbeelding kiezen.</a:t>
            </a:r>
          </a:p>
        </p:txBody>
      </p:sp>
      <p:sp>
        <p:nvSpPr>
          <p:cNvPr id="19" name="Afgeronde rechthoek 18">
            <a:hlinkClick r:id="rId3" action="ppaction://hlinksldjump"/>
          </p:cNvPr>
          <p:cNvSpPr/>
          <p:nvPr/>
        </p:nvSpPr>
        <p:spPr>
          <a:xfrm>
            <a:off x="251520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Het elfje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0" name="Afgeronde rechthoek 19">
            <a:hlinkClick r:id="rId4" action="ppaction://hlinksldjump"/>
          </p:cNvPr>
          <p:cNvSpPr/>
          <p:nvPr/>
        </p:nvSpPr>
        <p:spPr>
          <a:xfrm>
            <a:off x="6156176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Boodschappen doen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6" name="Afgeronde rechthoek 25">
            <a:hlinkClick r:id="rId5" action="ppaction://hlinksldjump"/>
          </p:cNvPr>
          <p:cNvSpPr/>
          <p:nvPr/>
        </p:nvSpPr>
        <p:spPr>
          <a:xfrm>
            <a:off x="3203848" y="3645024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In de speeltuin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7" name="Afgeronde rechthoek 26">
            <a:hlinkClick r:id="rId6" action="ppaction://hlinksldjump"/>
          </p:cNvPr>
          <p:cNvSpPr/>
          <p:nvPr/>
        </p:nvSpPr>
        <p:spPr>
          <a:xfrm>
            <a:off x="3203848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Het torretje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8" name="Afgeronde rechthoek 27">
            <a:hlinkClick r:id="rId7" action="ppaction://hlinksldjump"/>
          </p:cNvPr>
          <p:cNvSpPr/>
          <p:nvPr/>
        </p:nvSpPr>
        <p:spPr>
          <a:xfrm>
            <a:off x="3203848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Bloemetjes plukken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29" name="Afgeronde rechthoek 28">
            <a:hlinkClick r:id="rId8" action="ppaction://hlinksldjump"/>
          </p:cNvPr>
          <p:cNvSpPr/>
          <p:nvPr/>
        </p:nvSpPr>
        <p:spPr>
          <a:xfrm>
            <a:off x="251520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Taart bakken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0" name="Afgeronde rechthoek 29">
            <a:hlinkClick r:id="rId9" action="ppaction://hlinksldjump"/>
          </p:cNvPr>
          <p:cNvSpPr/>
          <p:nvPr/>
        </p:nvSpPr>
        <p:spPr>
          <a:xfrm>
            <a:off x="6156176" y="5517232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Een nieuwe jurk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  <p:sp>
        <p:nvSpPr>
          <p:cNvPr id="31" name="Afgeronde rechthoek 30">
            <a:hlinkClick r:id="rId10" action="ppaction://hlinksldjump"/>
          </p:cNvPr>
          <p:cNvSpPr/>
          <p:nvPr/>
        </p:nvSpPr>
        <p:spPr>
          <a:xfrm>
            <a:off x="6156176" y="4581128"/>
            <a:ext cx="2736304" cy="648072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solidFill>
                  <a:sysClr val="windowText" lastClr="000000"/>
                </a:solidFill>
                <a:latin typeface="Comic Sans MS" pitchFamily="66" charset="0"/>
              </a:rPr>
              <a:t>Vogels in de tuin</a:t>
            </a:r>
            <a:endParaRPr lang="nl-NL" dirty="0">
              <a:solidFill>
                <a:sysClr val="windowText" lastClr="0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10479" y="4437112"/>
              <a:ext cx="1491594" cy="165618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3" y="4508795"/>
              <a:ext cx="1387738" cy="1540867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71223" y="4509120"/>
              <a:ext cx="1426742" cy="158417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Een nieuwe jurk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Tante Marie is op bezoek.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heeft een cadeau mee.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is een rood pakje.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Om het cadeau zit een blauw lint.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In het pakje zit een nieuwe jurk.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Hoe ziet het cadeau eruit?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678244"/>
              <a:ext cx="1512168" cy="1173919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06122" y="4535822"/>
              <a:ext cx="1421781" cy="1450797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87624" y="4734240"/>
              <a:ext cx="1584176" cy="1133936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Naar het bos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Het is zondag vandaag.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Tim gaat naar het bos.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Hij ziet een boel dieren.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Eerst al een egel en een specht.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Later ook nog een vos.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 dier ziet Tim als </a:t>
            </a:r>
            <a:r>
              <a:rPr lang="nl-NL" i="1" u="sng" dirty="0" smtClean="0">
                <a:latin typeface="Comic Sans MS" pitchFamily="66" charset="0"/>
              </a:rPr>
              <a:t>eerst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92381" y="4653136"/>
              <a:ext cx="1507217" cy="122413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97402" y="4744426"/>
              <a:ext cx="1422670" cy="995131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15616" y="4847058"/>
              <a:ext cx="1647258" cy="908300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03648" y="1052736"/>
            <a:ext cx="63367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In de speeltuin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Jan en Bob zijn in de speeltuin.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hebben al geschommeld.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Nu zitten ze samen op de wip.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Straks gaan ze nog van de glijbaan.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daarna gaan ze naar huis.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doen ze op </a:t>
            </a:r>
            <a:r>
              <a:rPr lang="nl-NL" i="1" u="sng" dirty="0" smtClean="0">
                <a:latin typeface="Comic Sans MS" pitchFamily="66" charset="0"/>
              </a:rPr>
              <a:t>dit</a:t>
            </a:r>
            <a:r>
              <a:rPr lang="nl-NL" i="1" dirty="0" smtClean="0">
                <a:latin typeface="Comic Sans MS" pitchFamily="66" charset="0"/>
              </a:rPr>
              <a:t> moment?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18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92302" y="4452976"/>
              <a:ext cx="1448049" cy="1639111"/>
            </a:xfrm>
            <a:prstGeom prst="rect">
              <a:avLst/>
            </a:prstGeom>
          </p:spPr>
        </p:pic>
      </p:grpSp>
      <p:grpSp>
        <p:nvGrpSpPr>
          <p:cNvPr id="17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745389" y="4597409"/>
              <a:ext cx="1509205" cy="1353493"/>
            </a:xfrm>
            <a:prstGeom prst="rect">
              <a:avLst/>
            </a:prstGeom>
          </p:spPr>
        </p:pic>
      </p:grpSp>
      <p:grpSp>
        <p:nvGrpSpPr>
          <p:cNvPr id="16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83011" y="4437112"/>
              <a:ext cx="1121393" cy="165618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Boodschappen doen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Freek is in de supermarkt.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Samen met mama doet hij boodschappen.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Mama draagt het mandje.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Freek pakt de melk, boter en eieren.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gaan ze naar de kassa.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Wat pakt Freek als </a:t>
            </a:r>
            <a:r>
              <a:rPr lang="nl-NL" i="1" u="sng" dirty="0" smtClean="0">
                <a:latin typeface="Comic Sans MS" pitchFamily="66" charset="0"/>
              </a:rPr>
              <a:t>laatst</a:t>
            </a:r>
            <a:r>
              <a:rPr lang="nl-NL" i="1" dirty="0" smtClean="0">
                <a:latin typeface="Comic Sans MS" pitchFamily="66" charset="0"/>
              </a:rPr>
              <a:t>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21" name="Actieknop: Introductiepagina 20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60199" y="4437112"/>
              <a:ext cx="1248137" cy="1656183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928755" y="4509121"/>
              <a:ext cx="1142474" cy="1515976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00565" y="4509120"/>
              <a:ext cx="1146897" cy="152184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latin typeface="Comic Sans MS" pitchFamily="66" charset="0"/>
              </a:rPr>
              <a:t>Het elfje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Door het bos vliegt een elfje.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heeft bruine haren.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Haar jurk is helemaal roze.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heeft een staf in haar hand.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zegt ze een spreuk op.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het elfje?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00192" y="4441302"/>
              <a:ext cx="1440160" cy="1636158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12177" y="4437112"/>
              <a:ext cx="1035114" cy="1656183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28055" y="4707766"/>
              <a:ext cx="1471737" cy="1186884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Het torretje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Fien zit in de tuin.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Over haar arm kriebelt een torretje.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pakt hem voorzichtig op.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Dan zet ze de tor op een blad.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Het torretje loopt weg.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zit het torretje?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60314" y="4437112"/>
              <a:ext cx="1519915" cy="1656184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1676" y="4437111"/>
              <a:ext cx="1321769" cy="1614375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97389" y="4545124"/>
              <a:ext cx="1574411" cy="1440158"/>
            </a:xfrm>
            <a:prstGeom prst="rect">
              <a:avLst/>
            </a:prstGeom>
          </p:spPr>
        </p:pic>
      </p:grpSp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Tekstvak 21"/>
          <p:cNvSpPr txBox="1"/>
          <p:nvPr/>
        </p:nvSpPr>
        <p:spPr>
          <a:xfrm>
            <a:off x="1403648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Vogels in de tuin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Saar hoort getjilp.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Er zitten vogels in de tuin.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zitten allemaal in een boom.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fluiten naar elkaar.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Saar vindt het een gezellig gehoor.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zitten de vogels?</a:t>
            </a:r>
            <a:endParaRPr lang="nl-NL" i="1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44208" y="3645024"/>
            <a:ext cx="1176778" cy="1070603"/>
          </a:xfrm>
          <a:prstGeom prst="rect">
            <a:avLst/>
          </a:prstGeom>
        </p:spPr>
      </p:pic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fgeronde rechthoek 19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367672" y="4437112"/>
              <a:ext cx="1233190" cy="1584176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69393" y="4437112"/>
              <a:ext cx="1261197" cy="1620153"/>
            </a:xfrm>
            <a:prstGeom prst="rect">
              <a:avLst/>
            </a:prstGeom>
          </p:spPr>
        </p:pic>
      </p:grpSp>
      <p:grpSp>
        <p:nvGrpSpPr>
          <p:cNvPr id="4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344808" y="4437112"/>
              <a:ext cx="1258411" cy="1616575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923928" y="3645024"/>
            <a:ext cx="1176778" cy="1070603"/>
          </a:xfrm>
          <a:prstGeom prst="rect">
            <a:avLst/>
          </a:prstGeom>
        </p:spPr>
      </p:pic>
      <p:sp>
        <p:nvSpPr>
          <p:cNvPr id="24" name="Tekstvak 23"/>
          <p:cNvSpPr txBox="1"/>
          <p:nvPr/>
        </p:nvSpPr>
        <p:spPr>
          <a:xfrm>
            <a:off x="1475656" y="1052736"/>
            <a:ext cx="61926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Taart bakken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Fin en Youri bakken een taart.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taart krijgt drie lagen.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onderste is rood.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middelste is blauw.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En de bovenste is geel.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Waar zie je de taart?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187624" y="764704"/>
            <a:ext cx="6768752" cy="3168352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© www.juf-milou.nl</a:t>
            </a:r>
            <a:endParaRPr lang="nl-NL"/>
          </a:p>
        </p:txBody>
      </p:sp>
      <p:grpSp>
        <p:nvGrpSpPr>
          <p:cNvPr id="2" name="Groep 17"/>
          <p:cNvGrpSpPr/>
          <p:nvPr/>
        </p:nvGrpSpPr>
        <p:grpSpPr>
          <a:xfrm>
            <a:off x="6084168" y="4293096"/>
            <a:ext cx="1872208" cy="1944216"/>
            <a:chOff x="6084168" y="4293096"/>
            <a:chExt cx="1872208" cy="1944216"/>
          </a:xfrm>
        </p:grpSpPr>
        <p:sp>
          <p:nvSpPr>
            <p:cNvPr id="9" name="Afgeronde rechthoek 8"/>
            <p:cNvSpPr/>
            <p:nvPr/>
          </p:nvSpPr>
          <p:spPr>
            <a:xfrm>
              <a:off x="608416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3" name="Afbeelding 12" descr="matroos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443178" y="4425466"/>
              <a:ext cx="1082179" cy="1667830"/>
            </a:xfrm>
            <a:prstGeom prst="rect">
              <a:avLst/>
            </a:prstGeom>
          </p:spPr>
        </p:pic>
      </p:grpSp>
      <p:grpSp>
        <p:nvGrpSpPr>
          <p:cNvPr id="3" name="Groep 16"/>
          <p:cNvGrpSpPr/>
          <p:nvPr/>
        </p:nvGrpSpPr>
        <p:grpSpPr>
          <a:xfrm>
            <a:off x="3563888" y="4293096"/>
            <a:ext cx="1872208" cy="1944216"/>
            <a:chOff x="3563888" y="4293096"/>
            <a:chExt cx="1872208" cy="1944216"/>
          </a:xfrm>
        </p:grpSpPr>
        <p:sp>
          <p:nvSpPr>
            <p:cNvPr id="8" name="Afgeronde rechthoek 7"/>
            <p:cNvSpPr/>
            <p:nvPr/>
          </p:nvSpPr>
          <p:spPr>
            <a:xfrm>
              <a:off x="356388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4" name="Afbeelding 13" descr="kapitein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29976" y="4448700"/>
              <a:ext cx="1399516" cy="1560998"/>
            </a:xfrm>
            <a:prstGeom prst="rect">
              <a:avLst/>
            </a:prstGeom>
          </p:spPr>
        </p:pic>
      </p:grpSp>
      <p:grpSp>
        <p:nvGrpSpPr>
          <p:cNvPr id="5" name="Groep 15"/>
          <p:cNvGrpSpPr/>
          <p:nvPr/>
        </p:nvGrpSpPr>
        <p:grpSpPr>
          <a:xfrm>
            <a:off x="1043608" y="4293096"/>
            <a:ext cx="1872208" cy="1944216"/>
            <a:chOff x="1043608" y="4293096"/>
            <a:chExt cx="1872208" cy="1944216"/>
          </a:xfrm>
        </p:grpSpPr>
        <p:sp>
          <p:nvSpPr>
            <p:cNvPr id="6" name="Afgeronde rechthoek 5"/>
            <p:cNvSpPr/>
            <p:nvPr/>
          </p:nvSpPr>
          <p:spPr>
            <a:xfrm>
              <a:off x="1043608" y="4293096"/>
              <a:ext cx="1872208" cy="1944216"/>
            </a:xfrm>
            <a:prstGeom prst="roundRect">
              <a:avLst/>
            </a:prstGeom>
            <a:solidFill>
              <a:schemeClr val="bg1"/>
            </a:solidFill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5" name="Afbeelding 14" descr="piraat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475274" y="4509120"/>
              <a:ext cx="1050638" cy="1512168"/>
            </a:xfrm>
            <a:prstGeom prst="rect">
              <a:avLst/>
            </a:prstGeom>
          </p:spPr>
        </p:pic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03648" y="3645024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1475656" y="1052736"/>
            <a:ext cx="626469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ysClr val="windowText" lastClr="000000"/>
                </a:solidFill>
                <a:latin typeface="Comic Sans MS" pitchFamily="66" charset="0"/>
              </a:rPr>
              <a:t>Bloemetjes plukken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dirty="0" smtClean="0">
                <a:latin typeface="Comic Sans MS" pitchFamily="66" charset="0"/>
              </a:rPr>
              <a:t>Sofie wandelt door de wei.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Er groeien mooie bloemen.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Ze plukt een grote tulp.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Die neemt ze mee naar huis.</a:t>
            </a:r>
          </a:p>
          <a:p>
            <a:pPr algn="ctr"/>
            <a:r>
              <a:rPr lang="nl-NL" dirty="0" smtClean="0">
                <a:latin typeface="Comic Sans MS" pitchFamily="66" charset="0"/>
              </a:rPr>
              <a:t>De tulp zet ze in een vaas.</a:t>
            </a:r>
          </a:p>
          <a:p>
            <a:pPr algn="ctr"/>
            <a:endParaRPr lang="nl-NL" dirty="0" smtClean="0">
              <a:latin typeface="Comic Sans MS" pitchFamily="66" charset="0"/>
            </a:endParaRPr>
          </a:p>
          <a:p>
            <a:pPr algn="ctr"/>
            <a:r>
              <a:rPr lang="nl-NL" i="1" dirty="0" smtClean="0">
                <a:latin typeface="Comic Sans MS" pitchFamily="66" charset="0"/>
              </a:rPr>
              <a:t>Welk bloem plukt Sofie?</a:t>
            </a:r>
            <a:endParaRPr lang="nl-NL" i="1" dirty="0">
              <a:latin typeface="Comic Sans MS" pitchFamily="66" charset="0"/>
            </a:endParaRPr>
          </a:p>
        </p:txBody>
      </p:sp>
      <p:sp>
        <p:nvSpPr>
          <p:cNvPr id="16" name="Actieknop: Introductiepagina 15">
            <a:hlinkClick r:id="" action="ppaction://hlinkshowjump?jump=firstslide" highlightClick="1"/>
          </p:cNvPr>
          <p:cNvSpPr/>
          <p:nvPr/>
        </p:nvSpPr>
        <p:spPr>
          <a:xfrm>
            <a:off x="8424488" y="6165304"/>
            <a:ext cx="540000" cy="540000"/>
          </a:xfrm>
          <a:prstGeom prst="actionButtonHome">
            <a:avLst/>
          </a:prstGeom>
          <a:solidFill>
            <a:srgbClr val="FF0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ln>
                <a:solidFill>
                  <a:srgbClr val="FFC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436</Words>
  <Application>Microsoft Office PowerPoint</Application>
  <PresentationFormat>Diavoorstelling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Gebruiker</cp:lastModifiedBy>
  <cp:revision>41</cp:revision>
  <dcterms:created xsi:type="dcterms:W3CDTF">2016-05-02T13:46:17Z</dcterms:created>
  <dcterms:modified xsi:type="dcterms:W3CDTF">2016-11-03T17:27:42Z</dcterms:modified>
</cp:coreProperties>
</file>