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4ZWAKLMaB49W980IIIjIQ==" hashData="hmvpBkTGd0p97EuHL9t6UOtPVM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0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3-11-2016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Naar het strand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Lezen in een boek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Weg met de raket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In de dierentuin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Op school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We eten koekjes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lieve hond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Naar het zwembad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Naar de dokter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437112"/>
              <a:ext cx="1512168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465162"/>
              <a:ext cx="1387738" cy="1628134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97389" y="4509120"/>
              <a:ext cx="1574411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Naar het zwembad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lekker weer.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Rik gaat naar het strand.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gaat samen met zijn zus.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nemen een bal en schep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stappen ze op de fiets.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nemen ze </a:t>
            </a:r>
            <a:r>
              <a:rPr lang="nl-NL" i="1" u="sng" dirty="0" smtClean="0">
                <a:latin typeface="Comic Sans MS" pitchFamily="66" charset="0"/>
              </a:rPr>
              <a:t>niet</a:t>
            </a:r>
            <a:r>
              <a:rPr lang="nl-NL" i="1" dirty="0" smtClean="0">
                <a:latin typeface="Comic Sans MS" pitchFamily="66" charset="0"/>
              </a:rPr>
              <a:t> mee?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570095"/>
              <a:ext cx="1512168" cy="139021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545136"/>
              <a:ext cx="1387738" cy="146818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8151" y="4509120"/>
              <a:ext cx="472887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Naar het strand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lekker weer.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Rik gaat naar het strand.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gaat samen met zijn zus.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nemen een bal en schep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stappen ze op de fiets.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nemen ze </a:t>
            </a:r>
            <a:r>
              <a:rPr lang="nl-NL" i="1" u="sng" dirty="0" smtClean="0">
                <a:latin typeface="Comic Sans MS" pitchFamily="66" charset="0"/>
              </a:rPr>
              <a:t>niet</a:t>
            </a:r>
            <a:r>
              <a:rPr lang="nl-NL" i="1" dirty="0" smtClean="0">
                <a:latin typeface="Comic Sans MS" pitchFamily="66" charset="0"/>
              </a:rPr>
              <a:t> mee?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87343" y="4581128"/>
              <a:ext cx="1625017" cy="129614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7402" y="4462695"/>
              <a:ext cx="1422670" cy="155859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5616" y="4725144"/>
              <a:ext cx="1647258" cy="115212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In de dierentuin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Job is in de dierentuin.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samen met zijn oom en tante.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hebben al veel dieren gezien.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Leeuwen, apen, pinguïns en kamelen.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Nu gaan ze naar de zeehonden.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Bij welk dier gaan ze </a:t>
            </a:r>
            <a:r>
              <a:rPr lang="nl-NL" i="1" u="sng" dirty="0" smtClean="0">
                <a:latin typeface="Comic Sans MS" pitchFamily="66" charset="0"/>
              </a:rPr>
              <a:t>nu</a:t>
            </a:r>
            <a:r>
              <a:rPr lang="nl-NL" i="1" dirty="0" smtClean="0">
                <a:latin typeface="Comic Sans MS" pitchFamily="66" charset="0"/>
              </a:rPr>
              <a:t> kijken?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2303" y="4437112"/>
              <a:ext cx="1383928" cy="1670840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45389" y="4509120"/>
              <a:ext cx="1509205" cy="1602080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8978" y="4509120"/>
              <a:ext cx="1270072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Weg met de raket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De astronaut gaat naar de ruimte.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Dat duurt wel twee weken!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gaat weg met een raket.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neemt alleen een tandenborstel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is erg spannend.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neemt de astronaut mee?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707803"/>
              <a:ext cx="1512167" cy="112945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595223"/>
              <a:ext cx="1584176" cy="1429873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6228" y="4571450"/>
              <a:ext cx="1595572" cy="145951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Lezen in een boek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Sam ligt in bed te lezen.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een nieuw boek.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verhaal gaat over een ridder.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ridder is super stoer.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beleeft allemaal avonturen.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leest Sam?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0752" y="4425466"/>
              <a:ext cx="1191307" cy="166783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56619" y="4509120"/>
              <a:ext cx="1546230" cy="158417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6715" y="4509120"/>
              <a:ext cx="1327757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Op school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maandag.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Alle kinderen zijn weer op school.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juf begint in de kring.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Daarna gaan de kinderen gymmen.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Buitenspelen doen ze vandaag niet.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gaan de kinderen </a:t>
            </a:r>
            <a:r>
              <a:rPr lang="nl-NL" i="1" u="sng" dirty="0" smtClean="0">
                <a:latin typeface="Comic Sans MS" pitchFamily="66" charset="0"/>
              </a:rPr>
              <a:t>na</a:t>
            </a:r>
            <a:r>
              <a:rPr lang="nl-NL" i="1" dirty="0" smtClean="0">
                <a:latin typeface="Comic Sans MS" pitchFamily="66" charset="0"/>
              </a:rPr>
              <a:t> de kring doen?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0301" y="4437112"/>
              <a:ext cx="911949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535080"/>
              <a:ext cx="1387738" cy="1488298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97389" y="4722659"/>
              <a:ext cx="1574411" cy="1157097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Naar de dokter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Lies is ziek.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is bij de dokter.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luistert naar haar hart.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kijkt hij in haar mond.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Tenslotte krijgt Lies een lolly.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krijgt Lies van de dokter?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559387"/>
              <a:ext cx="1512167" cy="142629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563055"/>
              <a:ext cx="1584176" cy="1494210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6228" y="4548728"/>
              <a:ext cx="1595572" cy="150495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lieve hond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Vandaag heeft de juf haar hond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hond heet Bobby en is erg lief.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Zijn vacht is bruin en hij heeft een gele halsband.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vindt het fijn om geaaid te worden.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Ook eet hij graag snoepjes.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hond is van de juf?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9375" y="4425466"/>
              <a:ext cx="814060" cy="166783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9976" y="4437112"/>
              <a:ext cx="1399516" cy="158417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27367" y="4509120"/>
              <a:ext cx="1346452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We eten koekjes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Mama is in de keuken.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is koekjes aan het bakken.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In het beslag doet ze de ingrediënten.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Als eerste suiker en dan boter.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Tenslotte moet er nog melk doorheen.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ingrediënt gebruikt mama als </a:t>
            </a:r>
            <a:r>
              <a:rPr lang="nl-NL" i="1" u="sng" dirty="0" smtClean="0">
                <a:latin typeface="Comic Sans MS" pitchFamily="66" charset="0"/>
              </a:rPr>
              <a:t>eerst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464</Words>
  <Application>Microsoft Office PowerPoint</Application>
  <PresentationFormat>Diavoorstelling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35</cp:revision>
  <dcterms:created xsi:type="dcterms:W3CDTF">2016-05-02T13:46:17Z</dcterms:created>
  <dcterms:modified xsi:type="dcterms:W3CDTF">2016-11-03T17:26:01Z</dcterms:modified>
</cp:coreProperties>
</file>