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0" r:id="rId4"/>
    <p:sldId id="257" r:id="rId5"/>
    <p:sldId id="269" r:id="rId6"/>
    <p:sldId id="268" r:id="rId7"/>
    <p:sldId id="270" r:id="rId8"/>
    <p:sldId id="272" r:id="rId9"/>
    <p:sldId id="271" r:id="rId10"/>
    <p:sldId id="27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54ZWAKLMaB49W980IIIjIQ==" hashData="hmvpBkTGd0p97EuHL9t6UOtPVMI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0" autoAdjust="0"/>
    <p:restoredTop sz="94626" autoAdjust="0"/>
  </p:normalViewPr>
  <p:slideViewPr>
    <p:cSldViewPr>
      <p:cViewPr varScale="1">
        <p:scale>
          <a:sx n="108" d="100"/>
          <a:sy n="108" d="100"/>
        </p:scale>
        <p:origin x="-6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3-11-2016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123728" y="1340768"/>
            <a:ext cx="4968552" cy="180020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kritisch luisteren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1" name="Afgeronde rechthoek 20">
            <a:hlinkClick r:id="rId2" action="ppaction://hlinksldjump"/>
          </p:cNvPr>
          <p:cNvSpPr/>
          <p:nvPr/>
        </p:nvSpPr>
        <p:spPr>
          <a:xfrm>
            <a:off x="251520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Naar het strand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2771800" y="1628800"/>
            <a:ext cx="39645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Kies hieronder een tekst.</a:t>
            </a:r>
          </a:p>
          <a:p>
            <a:r>
              <a:rPr lang="nl-NL" dirty="0" smtClean="0">
                <a:latin typeface="Comic Sans MS" pitchFamily="66" charset="0"/>
              </a:rPr>
              <a:t>Lees het korte verhaaltje voor.</a:t>
            </a:r>
          </a:p>
          <a:p>
            <a:r>
              <a:rPr lang="nl-NL" dirty="0" smtClean="0">
                <a:latin typeface="Comic Sans MS" pitchFamily="66" charset="0"/>
              </a:rPr>
              <a:t>Stel de vraag.</a:t>
            </a:r>
          </a:p>
          <a:p>
            <a:r>
              <a:rPr lang="nl-NL" dirty="0" smtClean="0">
                <a:latin typeface="Comic Sans MS" pitchFamily="66" charset="0"/>
              </a:rPr>
              <a:t>En laat de juiste afbeelding kiezen.</a:t>
            </a:r>
          </a:p>
        </p:txBody>
      </p:sp>
      <p:sp>
        <p:nvSpPr>
          <p:cNvPr id="19" name="Afgeronde rechthoek 18">
            <a:hlinkClick r:id="rId3" action="ppaction://hlinksldjump"/>
          </p:cNvPr>
          <p:cNvSpPr/>
          <p:nvPr/>
        </p:nvSpPr>
        <p:spPr>
          <a:xfrm>
            <a:off x="251520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Lezen in een boek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0" name="Afgeronde rechthoek 19">
            <a:hlinkClick r:id="rId4" action="ppaction://hlinksldjump"/>
          </p:cNvPr>
          <p:cNvSpPr/>
          <p:nvPr/>
        </p:nvSpPr>
        <p:spPr>
          <a:xfrm>
            <a:off x="6156176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Weg met de raket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6" name="Afgeronde rechthoek 25">
            <a:hlinkClick r:id="rId5" action="ppaction://hlinksldjump"/>
          </p:cNvPr>
          <p:cNvSpPr/>
          <p:nvPr/>
        </p:nvSpPr>
        <p:spPr>
          <a:xfrm>
            <a:off x="3203848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In de dierentuin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7" name="Afgeronde rechthoek 26">
            <a:hlinkClick r:id="rId6" action="ppaction://hlinksldjump"/>
          </p:cNvPr>
          <p:cNvSpPr/>
          <p:nvPr/>
        </p:nvSpPr>
        <p:spPr>
          <a:xfrm>
            <a:off x="3203848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Op school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8" name="Afgeronde rechthoek 27">
            <a:hlinkClick r:id="rId7" action="ppaction://hlinksldjump"/>
          </p:cNvPr>
          <p:cNvSpPr/>
          <p:nvPr/>
        </p:nvSpPr>
        <p:spPr>
          <a:xfrm>
            <a:off x="3203848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We eten koekjes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9" name="Afgeronde rechthoek 28">
            <a:hlinkClick r:id="rId8" action="ppaction://hlinksldjump"/>
          </p:cNvPr>
          <p:cNvSpPr/>
          <p:nvPr/>
        </p:nvSpPr>
        <p:spPr>
          <a:xfrm>
            <a:off x="251520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De lieve hond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30" name="Afgeronde rechthoek 29">
            <a:hlinkClick r:id="rId9" action="ppaction://hlinksldjump"/>
          </p:cNvPr>
          <p:cNvSpPr/>
          <p:nvPr/>
        </p:nvSpPr>
        <p:spPr>
          <a:xfrm>
            <a:off x="6156176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Naar het zwembad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31" name="Afgeronde rechthoek 30">
            <a:hlinkClick r:id="rId10" action="ppaction://hlinksldjump"/>
          </p:cNvPr>
          <p:cNvSpPr/>
          <p:nvPr/>
        </p:nvSpPr>
        <p:spPr>
          <a:xfrm>
            <a:off x="6156176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Naar de dokter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437112"/>
              <a:ext cx="1512168" cy="165618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06123" y="4465162"/>
              <a:ext cx="1387738" cy="1628134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97389" y="4509120"/>
              <a:ext cx="1574411" cy="1584176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Naar het zwembad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Het is lekker weer.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Rik gaat naar het strand.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gaat samen met zijn zus.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nemen een bal en schep mee.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stappen ze op de fiets.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nemen ze </a:t>
            </a:r>
            <a:r>
              <a:rPr lang="nl-NL" i="1" u="sng" dirty="0" smtClean="0">
                <a:latin typeface="Comic Sans MS" pitchFamily="66" charset="0"/>
              </a:rPr>
              <a:t>niet</a:t>
            </a:r>
            <a:r>
              <a:rPr lang="nl-NL" i="1" dirty="0" smtClean="0">
                <a:latin typeface="Comic Sans MS" pitchFamily="66" charset="0"/>
              </a:rPr>
              <a:t> mee?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570095"/>
              <a:ext cx="1512168" cy="139021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06123" y="4545136"/>
              <a:ext cx="1387738" cy="146818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48151" y="4509120"/>
              <a:ext cx="472887" cy="1584176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Naar het strand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Het is lekker weer.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Rik gaat naar het strand.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gaat samen met zijn zus.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nemen een bal en schep mee.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stappen ze op de fiets.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nemen ze </a:t>
            </a:r>
            <a:r>
              <a:rPr lang="nl-NL" i="1" u="sng" dirty="0" smtClean="0">
                <a:latin typeface="Comic Sans MS" pitchFamily="66" charset="0"/>
              </a:rPr>
              <a:t>niet</a:t>
            </a:r>
            <a:r>
              <a:rPr lang="nl-NL" i="1" dirty="0" smtClean="0">
                <a:latin typeface="Comic Sans MS" pitchFamily="66" charset="0"/>
              </a:rPr>
              <a:t> mee?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87343" y="4581128"/>
              <a:ext cx="1625017" cy="129614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97402" y="4462695"/>
              <a:ext cx="1422670" cy="1558593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15616" y="4725144"/>
              <a:ext cx="1647258" cy="115212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03648" y="1052736"/>
            <a:ext cx="63367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In de dierentuin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Job is in de dierentuin.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is samen met zijn oom en tante.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hebben al veel dieren gezien.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Leeuwen, apen, pinguïns en kamelen.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Nu gaan ze naar de zeehonden.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Bij welk dier gaan ze </a:t>
            </a:r>
            <a:r>
              <a:rPr lang="nl-NL" i="1" u="sng" dirty="0" smtClean="0">
                <a:latin typeface="Comic Sans MS" pitchFamily="66" charset="0"/>
              </a:rPr>
              <a:t>nu</a:t>
            </a:r>
            <a:r>
              <a:rPr lang="nl-NL" i="1" dirty="0" smtClean="0">
                <a:latin typeface="Comic Sans MS" pitchFamily="66" charset="0"/>
              </a:rPr>
              <a:t> kijken?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92303" y="4437112"/>
              <a:ext cx="1383928" cy="1670840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45389" y="4509120"/>
              <a:ext cx="1509205" cy="1602080"/>
            </a:xfrm>
            <a:prstGeom prst="rect">
              <a:avLst/>
            </a:prstGeom>
          </p:spPr>
        </p:pic>
      </p:grpSp>
      <p:grpSp>
        <p:nvGrpSpPr>
          <p:cNvPr id="16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38978" y="4509120"/>
              <a:ext cx="1270072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Weg met de raket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De astronaut gaat naar de ruimte.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Dat duurt wel twee weken!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gaat weg met een raket.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neemt alleen een tandenborstel mee.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Het is erg spannend.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neemt de astronaut mee?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21" name="Actieknop: Introductiepagina 20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28184" y="4707803"/>
              <a:ext cx="1512167" cy="112945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595223"/>
              <a:ext cx="1584176" cy="1429873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76228" y="4571450"/>
              <a:ext cx="1595572" cy="1459515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Lezen in een boek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Sam ligt in bed te lezen.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heeft een nieuw boek.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Het verhaal gaat over een ridder.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ridder is super stoer.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beleeft allemaal avonturen.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leest Sam?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20752" y="4425466"/>
              <a:ext cx="1191307" cy="166783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56619" y="4509120"/>
              <a:ext cx="1546230" cy="1584175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36715" y="4509120"/>
              <a:ext cx="1327757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75656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Op school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Het is maandag.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Alle kinderen zijn weer op school.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juf begint in de kring.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Daarna gaan de kinderen gymmen.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Buitenspelen doen ze vandaag niet.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gaan de kinderen </a:t>
            </a:r>
            <a:r>
              <a:rPr lang="nl-NL" i="1" u="sng" dirty="0" smtClean="0">
                <a:latin typeface="Comic Sans MS" pitchFamily="66" charset="0"/>
              </a:rPr>
              <a:t>na</a:t>
            </a:r>
            <a:r>
              <a:rPr lang="nl-NL" i="1" dirty="0" smtClean="0">
                <a:latin typeface="Comic Sans MS" pitchFamily="66" charset="0"/>
              </a:rPr>
              <a:t> de kring doen?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00301" y="4437112"/>
              <a:ext cx="911949" cy="165618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06123" y="4535080"/>
              <a:ext cx="1387738" cy="1488298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97389" y="4722659"/>
              <a:ext cx="1574411" cy="1157097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Naar de dokter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Lies is ziek.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is bij de dokter.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luistert naar haar hart.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kijkt hij in haar mond.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Tenslotte krijgt Lies een lolly.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krijgt Lies van de dokter?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28184" y="4559387"/>
              <a:ext cx="1512167" cy="142629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563055"/>
              <a:ext cx="1584176" cy="1494210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76228" y="4548728"/>
              <a:ext cx="1595572" cy="1504959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lieve hond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Vandaag heeft de juf haar hond mee.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hond heet Bobby en is erg lief.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Zijn vacht is bruin en hij heeft een gele halsband.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vindt het fijn om geaaid te worden.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Ook eet hij graag snoepjes.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Welke hond is van de juf?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09375" y="4425466"/>
              <a:ext cx="814060" cy="166783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29976" y="4437112"/>
              <a:ext cx="1399516" cy="1584175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27367" y="4509120"/>
              <a:ext cx="1346452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75656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We eten koekjes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Mama is in de keuken.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is koekjes aan het bakken.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In het beslag doet ze de ingrediënten.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Als eerste suiker en dan boter.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Tenslotte moet er nog melk doorheen.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Welk ingrediënt gebruikt mama als </a:t>
            </a:r>
            <a:r>
              <a:rPr lang="nl-NL" i="1" u="sng" dirty="0" smtClean="0">
                <a:latin typeface="Comic Sans MS" pitchFamily="66" charset="0"/>
              </a:rPr>
              <a:t>eerst</a:t>
            </a:r>
            <a:r>
              <a:rPr lang="nl-NL" i="1" dirty="0" smtClean="0">
                <a:latin typeface="Comic Sans MS" pitchFamily="66" charset="0"/>
              </a:rPr>
              <a:t>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464</Words>
  <Application>Microsoft Office PowerPoint</Application>
  <PresentationFormat>Diavoorstelling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35</cp:revision>
  <dcterms:created xsi:type="dcterms:W3CDTF">2016-05-02T13:46:17Z</dcterms:created>
  <dcterms:modified xsi:type="dcterms:W3CDTF">2016-11-03T17:26:01Z</dcterms:modified>
</cp:coreProperties>
</file>