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72" r:id="rId4"/>
    <p:sldId id="268" r:id="rId5"/>
    <p:sldId id="269" r:id="rId6"/>
    <p:sldId id="275" r:id="rId7"/>
    <p:sldId id="273" r:id="rId8"/>
    <p:sldId id="280" r:id="rId9"/>
    <p:sldId id="276" r:id="rId10"/>
    <p:sldId id="274" r:id="rId11"/>
    <p:sldId id="277" r:id="rId12"/>
    <p:sldId id="278" r:id="rId13"/>
    <p:sldId id="279" r:id="rId14"/>
    <p:sldId id="266" r:id="rId15"/>
    <p:sldId id="291" r:id="rId16"/>
    <p:sldId id="293" r:id="rId17"/>
    <p:sldId id="294" r:id="rId18"/>
    <p:sldId id="295" r:id="rId19"/>
    <p:sldId id="300" r:id="rId20"/>
    <p:sldId id="296" r:id="rId21"/>
    <p:sldId id="292" r:id="rId22"/>
    <p:sldId id="297" r:id="rId23"/>
    <p:sldId id="298" r:id="rId24"/>
    <p:sldId id="302" r:id="rId25"/>
    <p:sldId id="299" r:id="rId26"/>
    <p:sldId id="301" r:id="rId27"/>
    <p:sldId id="290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127Iz29tPQDFn/WWiak00Q==" hashData="B1AsnbDFja/eDIg66wrx58ZhuKA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0" autoAdjust="0"/>
    <p:restoredTop sz="94626" autoAdjust="0"/>
  </p:normalViewPr>
  <p:slideViewPr>
    <p:cSldViewPr>
      <p:cViewPr>
        <p:scale>
          <a:sx n="100" d="100"/>
          <a:sy n="100" d="100"/>
        </p:scale>
        <p:origin x="-93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3-11-2016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getallenlijn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84368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6296" y="4471201"/>
              <a:ext cx="534228" cy="7088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2915816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Afgeronde rechthoek 31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noFill/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Afgeronde rechthoek 32"/>
          <p:cNvSpPr/>
          <p:nvPr/>
        </p:nvSpPr>
        <p:spPr>
          <a:xfrm>
            <a:off x="5364088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Afgeronde rechthoek 33"/>
          <p:cNvSpPr/>
          <p:nvPr/>
        </p:nvSpPr>
        <p:spPr>
          <a:xfrm>
            <a:off x="4139952" y="3933056"/>
            <a:ext cx="936104" cy="1080120"/>
          </a:xfrm>
          <a:prstGeom prst="roundRect">
            <a:avLst/>
          </a:prstGeom>
          <a:noFill/>
          <a:ln w="1016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kstvak 3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292080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4067944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kstvak 39"/>
          <p:cNvSpPr txBox="1"/>
          <p:nvPr/>
        </p:nvSpPr>
        <p:spPr>
          <a:xfrm>
            <a:off x="2843808" y="3861048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dirty="0" smtClean="0">
                <a:latin typeface="Arial" pitchFamily="34" charset="0"/>
                <a:cs typeface="Arial" pitchFamily="34" charset="0"/>
              </a:rPr>
              <a:t>0</a:t>
            </a:r>
            <a:endParaRPr lang="nl-NL" sz="7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9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milou\website\tekeningen - kleur\c\cheerlead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908658"/>
            <a:ext cx="1510862" cy="2765762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c\circusdirecteu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6632"/>
            <a:ext cx="1539041" cy="2419648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k\kanjertrain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221088"/>
            <a:ext cx="1679816" cy="2347218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k\konijn 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437112"/>
            <a:ext cx="1097441" cy="1270149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k\krab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908720"/>
            <a:ext cx="1762075" cy="1253728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f\fe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6012160" y="116632"/>
            <a:ext cx="1903412" cy="25257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10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</a:p>
          <a:p>
            <a:pPr algn="ctr"/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65085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65085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19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68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65085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19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20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4725144"/>
            <a:ext cx="1176778" cy="1070603"/>
          </a:xfrm>
          <a:prstGeom prst="rect">
            <a:avLst/>
          </a:prstGeom>
        </p:spPr>
      </p:pic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65085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65085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20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65085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22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65085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1907704" y="4028871"/>
            <a:ext cx="1368152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46754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622818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3347864" y="1340768"/>
            <a:ext cx="244827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" name="Groep 67"/>
          <p:cNvGrpSpPr/>
          <p:nvPr/>
        </p:nvGrpSpPr>
        <p:grpSpPr>
          <a:xfrm>
            <a:off x="3779912" y="4028871"/>
            <a:ext cx="1368152" cy="1200329"/>
            <a:chOff x="2915816" y="3884855"/>
            <a:chExt cx="936104" cy="1200329"/>
          </a:xfrm>
        </p:grpSpPr>
        <p:sp>
          <p:nvSpPr>
            <p:cNvPr id="24" name="Afgeronde rechthoek 23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7"/>
          <p:cNvGrpSpPr/>
          <p:nvPr/>
        </p:nvGrpSpPr>
        <p:grpSpPr>
          <a:xfrm>
            <a:off x="5652120" y="4028871"/>
            <a:ext cx="1368152" cy="1200329"/>
            <a:chOff x="2915816" y="3884855"/>
            <a:chExt cx="936104" cy="1200329"/>
          </a:xfrm>
        </p:grpSpPr>
        <p:sp>
          <p:nvSpPr>
            <p:cNvPr id="27" name="Afgeronde rechthoek 26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915816" y="3884855"/>
              <a:ext cx="8868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kstvak 28"/>
          <p:cNvSpPr txBox="1"/>
          <p:nvPr/>
        </p:nvSpPr>
        <p:spPr>
          <a:xfrm>
            <a:off x="75557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363589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516216" y="1412776"/>
            <a:ext cx="19442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15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486916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milou\website\tekeningen - kleur\c\cheerlead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908658"/>
            <a:ext cx="1510862" cy="2765762"/>
          </a:xfrm>
          <a:prstGeom prst="rect">
            <a:avLst/>
          </a:prstGeom>
          <a:noFill/>
        </p:spPr>
      </p:pic>
      <p:pic>
        <p:nvPicPr>
          <p:cNvPr id="1027" name="Picture 3" descr="D:\milou\website\tekeningen - kleur\c\circusdirecteu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6632"/>
            <a:ext cx="1539041" cy="2419648"/>
          </a:xfrm>
          <a:prstGeom prst="rect">
            <a:avLst/>
          </a:prstGeom>
          <a:noFill/>
        </p:spPr>
      </p:pic>
      <p:pic>
        <p:nvPicPr>
          <p:cNvPr id="1028" name="Picture 4" descr="D:\milou\website\tekeningen - kleur\k\kanjertrain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221088"/>
            <a:ext cx="1679816" cy="2347218"/>
          </a:xfrm>
          <a:prstGeom prst="rect">
            <a:avLst/>
          </a:prstGeom>
          <a:noFill/>
        </p:spPr>
      </p:pic>
      <p:pic>
        <p:nvPicPr>
          <p:cNvPr id="1029" name="Picture 5" descr="D:\milou\website\tekeningen - kleur\k\konijn 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437112"/>
            <a:ext cx="1097441" cy="1270149"/>
          </a:xfrm>
          <a:prstGeom prst="rect">
            <a:avLst/>
          </a:prstGeom>
          <a:noFill/>
        </p:spPr>
      </p:pic>
      <p:pic>
        <p:nvPicPr>
          <p:cNvPr id="1030" name="Picture 6" descr="D:\milou\website\tekeningen - kleur\k\krab 2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908720"/>
            <a:ext cx="1762075" cy="1253728"/>
          </a:xfrm>
          <a:prstGeom prst="rect">
            <a:avLst/>
          </a:prstGeom>
          <a:noFill/>
        </p:spPr>
      </p:pic>
      <p:pic>
        <p:nvPicPr>
          <p:cNvPr id="1031" name="Picture 7" descr="D:\milou\website\tekeningen - kleur\f\fee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6012160" y="116632"/>
            <a:ext cx="1903412" cy="25257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8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1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7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6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957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9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7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8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581128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3347864" y="46738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Welk getal ontbreekt?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67"/>
          <p:cNvGrpSpPr/>
          <p:nvPr/>
        </p:nvGrpSpPr>
        <p:grpSpPr>
          <a:xfrm>
            <a:off x="2915816" y="3884855"/>
            <a:ext cx="936104" cy="1200329"/>
            <a:chOff x="2915816" y="3884855"/>
            <a:chExt cx="936104" cy="1200329"/>
          </a:xfrm>
        </p:grpSpPr>
        <p:sp>
          <p:nvSpPr>
            <p:cNvPr id="49" name="Afgeronde rechthoek 48"/>
            <p:cNvSpPr/>
            <p:nvPr/>
          </p:nvSpPr>
          <p:spPr>
            <a:xfrm>
              <a:off x="2915816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987824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6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ep 68"/>
          <p:cNvGrpSpPr/>
          <p:nvPr/>
        </p:nvGrpSpPr>
        <p:grpSpPr>
          <a:xfrm>
            <a:off x="4139952" y="3884855"/>
            <a:ext cx="936104" cy="1200329"/>
            <a:chOff x="4139952" y="3884855"/>
            <a:chExt cx="936104" cy="1200329"/>
          </a:xfrm>
        </p:grpSpPr>
        <p:sp>
          <p:nvSpPr>
            <p:cNvPr id="51" name="Afgeronde rechthoek 50"/>
            <p:cNvSpPr/>
            <p:nvPr/>
          </p:nvSpPr>
          <p:spPr>
            <a:xfrm>
              <a:off x="4139952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55" name="Tekstvak 54"/>
            <p:cNvSpPr txBox="1"/>
            <p:nvPr/>
          </p:nvSpPr>
          <p:spPr>
            <a:xfrm>
              <a:off x="4211960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ep 69"/>
          <p:cNvGrpSpPr/>
          <p:nvPr/>
        </p:nvGrpSpPr>
        <p:grpSpPr>
          <a:xfrm>
            <a:off x="5364088" y="3884855"/>
            <a:ext cx="936104" cy="1200329"/>
            <a:chOff x="5364088" y="3884855"/>
            <a:chExt cx="936104" cy="1200329"/>
          </a:xfrm>
        </p:grpSpPr>
        <p:sp>
          <p:nvSpPr>
            <p:cNvPr id="50" name="Afgeronde rechthoek 49"/>
            <p:cNvSpPr/>
            <p:nvPr/>
          </p:nvSpPr>
          <p:spPr>
            <a:xfrm>
              <a:off x="5364088" y="3933056"/>
              <a:ext cx="936104" cy="1080120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6" name="Tekstvak 55"/>
            <p:cNvSpPr txBox="1"/>
            <p:nvPr/>
          </p:nvSpPr>
          <p:spPr>
            <a:xfrm>
              <a:off x="5436096" y="3884855"/>
              <a:ext cx="7920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72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nl-NL" sz="7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Afgeronde rechthoek 61"/>
          <p:cNvSpPr/>
          <p:nvPr/>
        </p:nvSpPr>
        <p:spPr>
          <a:xfrm>
            <a:off x="1763688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Afgeronde rechthoek 62"/>
          <p:cNvSpPr/>
          <p:nvPr/>
        </p:nvSpPr>
        <p:spPr>
          <a:xfrm>
            <a:off x="3779912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Afgeronde rechthoek 63"/>
          <p:cNvSpPr/>
          <p:nvPr/>
        </p:nvSpPr>
        <p:spPr>
          <a:xfrm>
            <a:off x="5796136" y="1340768"/>
            <a:ext cx="1728192" cy="2160240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Tekstvak 64"/>
          <p:cNvSpPr txBox="1"/>
          <p:nvPr/>
        </p:nvSpPr>
        <p:spPr>
          <a:xfrm>
            <a:off x="2123728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2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4139952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latin typeface="Arial" pitchFamily="34" charset="0"/>
                <a:cs typeface="Arial" pitchFamily="34" charset="0"/>
              </a:rPr>
              <a:t>3</a:t>
            </a:r>
            <a:endParaRPr lang="nl-NL" sz="1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6156176" y="1412776"/>
            <a:ext cx="1080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nl-NL" sz="1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4725144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310</Words>
  <Application>Microsoft Office PowerPoint</Application>
  <PresentationFormat>Diavoorstelling (4:3)</PresentationFormat>
  <Paragraphs>206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42</cp:revision>
  <dcterms:created xsi:type="dcterms:W3CDTF">2016-05-02T13:46:17Z</dcterms:created>
  <dcterms:modified xsi:type="dcterms:W3CDTF">2016-11-03T17:25:03Z</dcterms:modified>
</cp:coreProperties>
</file>