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72" r:id="rId4"/>
    <p:sldId id="268" r:id="rId5"/>
    <p:sldId id="269" r:id="rId6"/>
    <p:sldId id="275" r:id="rId7"/>
    <p:sldId id="273" r:id="rId8"/>
    <p:sldId id="280" r:id="rId9"/>
    <p:sldId id="276" r:id="rId10"/>
    <p:sldId id="274" r:id="rId11"/>
    <p:sldId id="277" r:id="rId12"/>
    <p:sldId id="278" r:id="rId13"/>
    <p:sldId id="279" r:id="rId14"/>
    <p:sldId id="266" r:id="rId15"/>
    <p:sldId id="291" r:id="rId16"/>
    <p:sldId id="293" r:id="rId17"/>
    <p:sldId id="294" r:id="rId18"/>
    <p:sldId id="295" r:id="rId19"/>
    <p:sldId id="300" r:id="rId20"/>
    <p:sldId id="296" r:id="rId21"/>
    <p:sldId id="292" r:id="rId22"/>
    <p:sldId id="297" r:id="rId23"/>
    <p:sldId id="298" r:id="rId24"/>
    <p:sldId id="302" r:id="rId25"/>
    <p:sldId id="299" r:id="rId26"/>
    <p:sldId id="301" r:id="rId27"/>
    <p:sldId id="290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127Iz29tPQDFn/WWiak00Q==" hashData="B1AsnbDFja/eDIg66wrx58ZhuKA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0" autoAdjust="0"/>
    <p:restoredTop sz="94626" autoAdjust="0"/>
  </p:normalViewPr>
  <p:slideViewPr>
    <p:cSldViewPr>
      <p:cViewPr>
        <p:scale>
          <a:sx n="100" d="100"/>
          <a:sy n="100" d="100"/>
        </p:scale>
        <p:origin x="-93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3-11-2016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getallenlijn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2915816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Afgeronde rechthoek 31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Afgeronde rechthoek 32"/>
          <p:cNvSpPr/>
          <p:nvPr/>
        </p:nvSpPr>
        <p:spPr>
          <a:xfrm>
            <a:off x="5364088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Afgeronde rechthoek 33"/>
          <p:cNvSpPr/>
          <p:nvPr/>
        </p:nvSpPr>
        <p:spPr>
          <a:xfrm>
            <a:off x="4139952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5292080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4067944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2843808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0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9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milou\website\tekeningen - kleur\c\cheerlead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908658"/>
            <a:ext cx="1510862" cy="2765762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c\circusdirecteu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6632"/>
            <a:ext cx="1539041" cy="2419648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k\kanjertrain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221088"/>
            <a:ext cx="1679816" cy="2347218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k\konijn 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4437112"/>
            <a:ext cx="1097441" cy="1270149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k\krab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908720"/>
            <a:ext cx="1762075" cy="1253728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f\fe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6012160" y="116632"/>
            <a:ext cx="1903412" cy="25257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10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</a:p>
          <a:p>
            <a:pPr algn="ctr"/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65085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65085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19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68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0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65085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19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65085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65085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65085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22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65085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milou\website\tekeningen - kleur\c\cheerlead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908658"/>
            <a:ext cx="1510862" cy="2765762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c\circusdirecteu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6632"/>
            <a:ext cx="1539041" cy="2419648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k\kanjertrain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221088"/>
            <a:ext cx="1679816" cy="2347218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k\konijn 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4437112"/>
            <a:ext cx="1097441" cy="1270149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k\krab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908720"/>
            <a:ext cx="1762075" cy="1253728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f\fe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6012160" y="116632"/>
            <a:ext cx="1903412" cy="25257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310</Words>
  <Application>Microsoft Office PowerPoint</Application>
  <PresentationFormat>Diavoorstelling (4:3)</PresentationFormat>
  <Paragraphs>206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42</cp:revision>
  <dcterms:created xsi:type="dcterms:W3CDTF">2016-05-02T13:46:17Z</dcterms:created>
  <dcterms:modified xsi:type="dcterms:W3CDTF">2016-11-03T17:25:03Z</dcterms:modified>
</cp:coreProperties>
</file>