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87" r:id="rId4"/>
    <p:sldId id="288" r:id="rId5"/>
    <p:sldId id="261" r:id="rId6"/>
    <p:sldId id="286" r:id="rId7"/>
    <p:sldId id="257" r:id="rId8"/>
    <p:sldId id="292" r:id="rId9"/>
    <p:sldId id="289" r:id="rId10"/>
    <p:sldId id="294" r:id="rId11"/>
    <p:sldId id="291" r:id="rId12"/>
    <p:sldId id="290" r:id="rId13"/>
    <p:sldId id="293" r:id="rId14"/>
    <p:sldId id="266" r:id="rId15"/>
    <p:sldId id="277" r:id="rId16"/>
    <p:sldId id="279" r:id="rId17"/>
    <p:sldId id="267" r:id="rId18"/>
    <p:sldId id="268" r:id="rId19"/>
    <p:sldId id="284" r:id="rId20"/>
    <p:sldId id="269" r:id="rId21"/>
    <p:sldId id="280" r:id="rId22"/>
    <p:sldId id="281" r:id="rId23"/>
    <p:sldId id="278" r:id="rId24"/>
    <p:sldId id="282" r:id="rId25"/>
    <p:sldId id="285" r:id="rId26"/>
    <p:sldId id="283" r:id="rId27"/>
    <p:sldId id="27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q3k3Of5cosN8KWuwABShg==" hashData="bAr6xUkhW1EY+Tg2DAEV7s6z0O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8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0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6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4-11-2016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1340768"/>
            <a:ext cx="3888432" cy="237626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letters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2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2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23" name="Groep 22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</p:grpSpPr>
        <p:grpSp>
          <p:nvGrpSpPr>
            <p:cNvPr id="7" name="Groep 6"/>
            <p:cNvGrpSpPr/>
            <p:nvPr/>
          </p:nvGrpSpPr>
          <p:grpSpPr>
            <a:xfrm>
              <a:off x="395536" y="4005064"/>
              <a:ext cx="1800200" cy="2016224"/>
              <a:chOff x="395536" y="4005064"/>
              <a:chExt cx="1800200" cy="2016224"/>
            </a:xfrm>
            <a:solidFill>
              <a:schemeClr val="bg1"/>
            </a:solidFill>
          </p:grpSpPr>
          <p:sp>
            <p:nvSpPr>
              <p:cNvPr id="8" name="Afgeronde rechthoek 7">
                <a:hlinkClick r:id="rId4" action="ppaction://hlinksldjump"/>
              </p:cNvPr>
              <p:cNvSpPr/>
              <p:nvPr/>
            </p:nvSpPr>
            <p:spPr>
              <a:xfrm>
                <a:off x="395536" y="4005064"/>
                <a:ext cx="1800200" cy="2016224"/>
              </a:xfrm>
              <a:prstGeom prst="roundRect">
                <a:avLst/>
              </a:prstGeom>
              <a:grpFill/>
              <a:ln w="762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9" name="Afbeelding 8" descr="papegaai.png">
                <a:hlinkClick r:id="rId4" action="ppaction://hlinksldjump"/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043608" y="4471201"/>
                <a:ext cx="534228" cy="708879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16" name="Tekstvak 15">
              <a:hlinkClick r:id="rId4" action="ppaction://hlinksldjump"/>
            </p:cNvPr>
            <p:cNvSpPr txBox="1"/>
            <p:nvPr/>
          </p:nvSpPr>
          <p:spPr>
            <a:xfrm>
              <a:off x="611560" y="537321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makkelijk</a:t>
              </a:r>
              <a:endParaRPr lang="nl-NL" dirty="0">
                <a:latin typeface="Comic Sans MS" pitchFamily="66" charset="0"/>
              </a:endParaRPr>
            </a:p>
          </p:txBody>
        </p:sp>
      </p:grp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077072"/>
            <a:ext cx="1152128" cy="1152128"/>
          </a:xfrm>
          <a:prstGeom prst="roundRect">
            <a:avLst/>
          </a:prstGeom>
          <a:noFill/>
          <a:ln w="101600">
            <a:solidFill>
              <a:srgbClr val="E438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b\bed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777553" y="4293096"/>
            <a:ext cx="756652" cy="736529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n\nest.pn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241155" y="4293096"/>
            <a:ext cx="607212" cy="720279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k\kwal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5652120" y="4365775"/>
            <a:ext cx="669946" cy="649644"/>
          </a:xfrm>
          <a:prstGeom prst="rect">
            <a:avLst/>
          </a:prstGeom>
          <a:noFill/>
        </p:spPr>
      </p:pic>
      <p:sp>
        <p:nvSpPr>
          <p:cNvPr id="22" name="Rechthoek 21"/>
          <p:cNvSpPr/>
          <p:nvPr/>
        </p:nvSpPr>
        <p:spPr>
          <a:xfrm>
            <a:off x="3923928" y="1196752"/>
            <a:ext cx="128639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7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</a:t>
            </a:r>
            <a:endParaRPr lang="nl-NL" sz="17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19852" y="4509120"/>
              <a:ext cx="120083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585360"/>
              <a:ext cx="1387738" cy="138773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862168"/>
              <a:ext cx="1461860" cy="80607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v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01225"/>
              <a:ext cx="1440159" cy="112795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465162"/>
              <a:ext cx="138773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66541" y="4509120"/>
              <a:ext cx="989782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r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05836" y="4509120"/>
              <a:ext cx="102887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0424" y="4478189"/>
              <a:ext cx="1247128" cy="160208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21660"/>
              <a:ext cx="1461860" cy="141508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t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827318"/>
              <a:ext cx="1440159" cy="8757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8152" y="4478189"/>
              <a:ext cx="1051672" cy="160208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45071" y="4437112"/>
              <a:ext cx="1032722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f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438E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438E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E438E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E438E4"/>
              </a:solidFill>
            </a:endParaRPr>
          </a:p>
        </p:txBody>
      </p:sp>
      <p:pic>
        <p:nvPicPr>
          <p:cNvPr id="1026" name="Picture 2" descr="D:\milou\website\tekeningen - kleur\h\hoofdb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05064"/>
            <a:ext cx="1327150" cy="1784350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h\hert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76672"/>
            <a:ext cx="1512168" cy="1813059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g\ge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221088"/>
            <a:ext cx="1865975" cy="2142083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h\hond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933056"/>
            <a:ext cx="1568961" cy="1479277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\touwtjespring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548680"/>
            <a:ext cx="1619268" cy="2159025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\tutor lez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476672"/>
            <a:ext cx="2007567" cy="168815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21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b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2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r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3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p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kleur\b\bui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052736"/>
            <a:ext cx="2296269" cy="26084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b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h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z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4" name="Picture 2" descr="D:\milou\website\tekeningen - kleur\z\zaa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124744"/>
            <a:ext cx="2289837" cy="24365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2" name="Groep 21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m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3" name="Groep 22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n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t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8" name="Picture 2" descr="D:\milou\website\tekeningen - kleur\m\mel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69406" y="1556792"/>
            <a:ext cx="2598738" cy="16113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3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m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n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v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7" name="PIJL-RECHTS 2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122" name="Picture 2" descr="D:\milou\website\tekeningen - kleur\n\ne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340768"/>
            <a:ext cx="2471737" cy="18669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g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k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m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7" name="PIJL-RECHTS 2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266" name="Picture 2" descr="D:\milou\website\tekeningen - kleur\k\kroo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196752"/>
            <a:ext cx="2671762" cy="21971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96500"/>
              <a:ext cx="1440160" cy="120941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650521"/>
              <a:ext cx="1442104" cy="115735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1" y="4480619"/>
              <a:ext cx="1531623" cy="149716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b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3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u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i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o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6146" name="Picture 2" descr="D:\milou\website\tekeningen - kleur\o\ot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340768"/>
            <a:ext cx="2437190" cy="19275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21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n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2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h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3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u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170" name="Picture 2" descr="D:\milou\website\tekeningen - kleur\n\ne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3" y="1268760"/>
            <a:ext cx="1972615" cy="21462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f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t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k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7" name="PIJL-RECHTS 2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195" name="Picture 3" descr="D:\milou\website\tekeningen - kleur\t\tre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124744"/>
            <a:ext cx="2028145" cy="23980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l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p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w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7" name="PIJL-RECHTS 2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p\paard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268760"/>
            <a:ext cx="2445113" cy="21166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z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v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r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9218" name="Picture 2" descr="D:\milou\website\tekeningen - kleur\r\ri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556792"/>
            <a:ext cx="1997876" cy="17121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22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i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l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4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j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tekeningen - kleur\j\ju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052736"/>
            <a:ext cx="2496917" cy="24548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915816" y="260648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Welke letter hoor je vooraan?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21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125963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e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3" name="Groep 22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3779912" y="4509120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u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grpSp>
        <p:nvGrpSpPr>
          <p:cNvPr id="5" name="Groep 23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6300192" y="4451628"/>
              <a:ext cx="144016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nl-NL" sz="9600" cap="none" spc="0" dirty="0" smtClean="0">
                  <a:ln w="17780" cmpd="sng">
                    <a:noFill/>
                    <a:prstDash val="solid"/>
                    <a:miter lim="800000"/>
                  </a:ln>
                  <a:latin typeface="Comic Sans MS" pitchFamily="66" charset="0"/>
                </a:rPr>
                <a:t>a</a:t>
              </a:r>
              <a:endParaRPr lang="nl-NL" sz="9600" cap="none" spc="0" dirty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endParaRPr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42" name="Picture 2" descr="D:\milou\website\tekeningen - kleur\e\enk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268760"/>
            <a:ext cx="2032000" cy="22145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438E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438E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E438E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E438E4"/>
              </a:solidFill>
            </a:endParaRPr>
          </a:p>
        </p:txBody>
      </p:sp>
      <p:pic>
        <p:nvPicPr>
          <p:cNvPr id="1026" name="Picture 2" descr="D:\milou\website\tekeningen - kleur\h\hoofdb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05064"/>
            <a:ext cx="1327150" cy="1784350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h\hert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76672"/>
            <a:ext cx="1512168" cy="1813059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g\ge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221088"/>
            <a:ext cx="1865975" cy="2142083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h\hond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933056"/>
            <a:ext cx="1568961" cy="1479277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\touwtjespring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548680"/>
            <a:ext cx="1619268" cy="2159025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\tutor lez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476672"/>
            <a:ext cx="2007567" cy="168815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93371"/>
              <a:ext cx="1440159" cy="94366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38722" y="4478189"/>
              <a:ext cx="1450532" cy="160208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25342"/>
              <a:ext cx="1461860" cy="140771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692696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p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40798"/>
              <a:ext cx="1440159" cy="1048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5714" y="4465162"/>
              <a:ext cx="134855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34274"/>
              <a:ext cx="1461860" cy="14618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o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90855"/>
              <a:ext cx="1440159" cy="114869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791645"/>
              <a:ext cx="1387738" cy="97516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847530"/>
              <a:ext cx="1461860" cy="83534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k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57147"/>
              <a:ext cx="1440160" cy="108812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18352" y="4437112"/>
              <a:ext cx="1365224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1" y="4486952"/>
              <a:ext cx="1531623" cy="148449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l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33156" y="4509120"/>
              <a:ext cx="774230" cy="1512168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60510" y="4478189"/>
              <a:ext cx="1406955" cy="1602080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05130" y="4437112"/>
              <a:ext cx="1312603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0" name="Rechthoek 19"/>
          <p:cNvSpPr/>
          <p:nvPr/>
        </p:nvSpPr>
        <p:spPr>
          <a:xfrm>
            <a:off x="3275856" y="802447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g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PIJL-RECHTS 2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88055" y="4509120"/>
              <a:ext cx="1264434" cy="158417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65928" y="4437112"/>
              <a:ext cx="1270072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1280" y="4437112"/>
              <a:ext cx="1450065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b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814095"/>
              <a:ext cx="1440160" cy="97422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92995" y="4437112"/>
              <a:ext cx="1015938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E438E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97035" y="4437112"/>
              <a:ext cx="1198554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2483768" y="260648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begint met de letter… 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3275856" y="1090479"/>
            <a:ext cx="25922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0" cap="none" spc="0" dirty="0" smtClean="0">
                <a:ln w="17780" cmpd="sng">
                  <a:noFill/>
                  <a:prstDash val="solid"/>
                  <a:miter lim="800000"/>
                </a:ln>
                <a:latin typeface="Comic Sans MS" pitchFamily="66" charset="0"/>
              </a:rPr>
              <a:t>j</a:t>
            </a:r>
            <a:endParaRPr lang="nl-NL" sz="16000" cap="none" spc="0" dirty="0">
              <a:ln w="17780" cmpd="sng">
                <a:noFill/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E438E4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281</Words>
  <Application>Microsoft Office PowerPoint</Application>
  <PresentationFormat>Diavoorstelling (4:3)</PresentationFormat>
  <Paragraphs>105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34</cp:revision>
  <dcterms:created xsi:type="dcterms:W3CDTF">2016-05-02T13:46:17Z</dcterms:created>
  <dcterms:modified xsi:type="dcterms:W3CDTF">2016-11-04T15:02:19Z</dcterms:modified>
</cp:coreProperties>
</file>