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74" r:id="rId4"/>
    <p:sldId id="289" r:id="rId5"/>
    <p:sldId id="273" r:id="rId6"/>
    <p:sldId id="275" r:id="rId7"/>
    <p:sldId id="291" r:id="rId8"/>
    <p:sldId id="290" r:id="rId9"/>
    <p:sldId id="296" r:id="rId10"/>
    <p:sldId id="293" r:id="rId11"/>
    <p:sldId id="292" r:id="rId12"/>
    <p:sldId id="294" r:id="rId13"/>
    <p:sldId id="295" r:id="rId14"/>
    <p:sldId id="272" r:id="rId15"/>
    <p:sldId id="276" r:id="rId16"/>
    <p:sldId id="281" r:id="rId17"/>
    <p:sldId id="285" r:id="rId18"/>
    <p:sldId id="282" r:id="rId19"/>
    <p:sldId id="280" r:id="rId20"/>
    <p:sldId id="279" r:id="rId21"/>
    <p:sldId id="283" r:id="rId22"/>
    <p:sldId id="286" r:id="rId23"/>
    <p:sldId id="278" r:id="rId24"/>
    <p:sldId id="284" r:id="rId25"/>
    <p:sldId id="288" r:id="rId26"/>
    <p:sldId id="287" r:id="rId27"/>
    <p:sldId id="297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qH8L9CZexGJc5hA+PakBqA==" hashData="bZEbHKpOY35ekwhUqEdz5cn7L6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26" autoAdjust="0"/>
  </p:normalViewPr>
  <p:slideViewPr>
    <p:cSldViewPr>
      <p:cViewPr varScale="1">
        <p:scale>
          <a:sx n="101" d="100"/>
          <a:sy n="101" d="100"/>
        </p:scale>
        <p:origin x="-108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5-5-2016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10990"/>
              <a:ext cx="534228" cy="629302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668150" y="1628800"/>
            <a:ext cx="2180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zomer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749612" y="3356992"/>
            <a:ext cx="1513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zomer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24" name="Afgeronde rechthoek 23"/>
          <p:cNvSpPr/>
          <p:nvPr/>
        </p:nvSpPr>
        <p:spPr>
          <a:xfrm>
            <a:off x="4716016" y="3212976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Afgeronde rechthoek 25"/>
          <p:cNvSpPr/>
          <p:nvPr/>
        </p:nvSpPr>
        <p:spPr>
          <a:xfrm>
            <a:off x="4716016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Afgeronde rechthoek 26"/>
          <p:cNvSpPr/>
          <p:nvPr/>
        </p:nvSpPr>
        <p:spPr>
          <a:xfrm>
            <a:off x="2483768" y="4437112"/>
            <a:ext cx="2016224" cy="93610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4981860" y="4581128"/>
            <a:ext cx="1513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zoemr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2749612" y="4581128"/>
            <a:ext cx="1513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remoz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4952841" y="3356992"/>
            <a:ext cx="1513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zemor</a:t>
            </a:r>
            <a:endParaRPr lang="nl-NL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shirt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shirt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shrit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rtish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shrti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9218" name="Picture 2" descr="D:\milou\website\tekeningen - kleur\thema's\seizoenen\zomer\shir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1" y="1556792"/>
            <a:ext cx="1411391" cy="11855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schelp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schepl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schelp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lpsche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scehlp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8194" name="Picture 2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439251" cy="101644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jurk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jruk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jukr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jurk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rkju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10242" name="Picture 2" descr="D:\milou\website\tekeningen - kleur\thema's\seizoenen\zomer\jur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412776"/>
            <a:ext cx="1074915" cy="142106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broek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boerk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kroeb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breok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broek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11266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412776"/>
            <a:ext cx="1592263" cy="14271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3314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4925246"/>
            <a:ext cx="1440160" cy="1389505"/>
          </a:xfrm>
          <a:prstGeom prst="rect">
            <a:avLst/>
          </a:prstGeom>
          <a:noFill/>
        </p:spPr>
      </p:pic>
      <p:pic>
        <p:nvPicPr>
          <p:cNvPr id="13315" name="Picture 3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05064"/>
            <a:ext cx="1854751" cy="1309886"/>
          </a:xfrm>
          <a:prstGeom prst="rect">
            <a:avLst/>
          </a:prstGeom>
          <a:noFill/>
        </p:spPr>
      </p:pic>
      <p:pic>
        <p:nvPicPr>
          <p:cNvPr id="13316" name="Picture 4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437112"/>
            <a:ext cx="1712526" cy="1909589"/>
          </a:xfrm>
          <a:prstGeom prst="rect">
            <a:avLst/>
          </a:prstGeom>
          <a:noFill/>
        </p:spPr>
      </p:pic>
      <p:pic>
        <p:nvPicPr>
          <p:cNvPr id="13317" name="Picture 5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05064"/>
            <a:ext cx="1868963" cy="1158826"/>
          </a:xfrm>
          <a:prstGeom prst="rect">
            <a:avLst/>
          </a:prstGeom>
          <a:noFill/>
        </p:spPr>
      </p:pic>
      <p:pic>
        <p:nvPicPr>
          <p:cNvPr id="13318" name="Picture 6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462933"/>
            <a:ext cx="1800547" cy="971052"/>
          </a:xfrm>
          <a:prstGeom prst="rect">
            <a:avLst/>
          </a:prstGeom>
          <a:noFill/>
        </p:spPr>
      </p:pic>
      <p:pic>
        <p:nvPicPr>
          <p:cNvPr id="13319" name="Picture 7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32656"/>
            <a:ext cx="1813867" cy="1089988"/>
          </a:xfrm>
          <a:prstGeom prst="rect">
            <a:avLst/>
          </a:prstGeom>
          <a:noFill/>
        </p:spPr>
      </p:pic>
      <p:pic>
        <p:nvPicPr>
          <p:cNvPr id="13320" name="Picture 8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692696"/>
            <a:ext cx="1206372" cy="1872704"/>
          </a:xfrm>
          <a:prstGeom prst="rect">
            <a:avLst/>
          </a:prstGeom>
          <a:noFill/>
        </p:spPr>
      </p:pic>
      <p:pic>
        <p:nvPicPr>
          <p:cNvPr id="13321" name="Picture 9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260648"/>
            <a:ext cx="1005324" cy="17925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schelp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schelp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58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schepl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7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schlpe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1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shcelp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60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scelph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9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plesch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4338" name="Picture 2" descr="D:\milou\website\tekeningen - kleur\thema's\seizoenen\zomer\schelp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12776"/>
            <a:ext cx="1515170" cy="1489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sprinkhaan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spraankhin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skhinapran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sparinkhan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sprinhkaan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sprinkhaan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spr</a:t>
              </a:r>
              <a:r>
                <a:rPr lang="nl-NL" sz="3600" dirty="0" smtClean="0">
                  <a:latin typeface="Comic Sans MS" pitchFamily="66" charset="0"/>
                </a:rPr>
                <a:t>a</a:t>
              </a:r>
              <a:r>
                <a:rPr lang="nl-NL" sz="3600" dirty="0" smtClean="0">
                  <a:latin typeface="Comic Sans MS" pitchFamily="66" charset="0"/>
                </a:rPr>
                <a:t>inkhan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18434" name="Picture 2" descr="D:\milou\website\tekeningen - kleur\thema's\seizoenen\zomer\sprink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628800"/>
            <a:ext cx="1607227" cy="10706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badpak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padbak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badpak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</a:t>
              </a:r>
              <a:r>
                <a:rPr lang="nl-NL" sz="3600" dirty="0" smtClean="0">
                  <a:latin typeface="Comic Sans MS" pitchFamily="66" charset="0"/>
                </a:rPr>
                <a:t>ak</a:t>
              </a:r>
              <a:r>
                <a:rPr lang="nl-NL" sz="3600" dirty="0" smtClean="0">
                  <a:latin typeface="Comic Sans MS" pitchFamily="66" charset="0"/>
                </a:rPr>
                <a:t>dp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bad</a:t>
              </a:r>
              <a:r>
                <a:rPr lang="nl-NL" sz="3600" dirty="0" smtClean="0">
                  <a:latin typeface="Comic Sans MS" pitchFamily="66" charset="0"/>
                </a:rPr>
                <a:t>a</a:t>
              </a:r>
              <a:r>
                <a:rPr lang="nl-NL" sz="3600" dirty="0" smtClean="0">
                  <a:latin typeface="Comic Sans MS" pitchFamily="66" charset="0"/>
                </a:rPr>
                <a:t>pk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pakbad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bapdak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24578" name="Picture 2" descr="D:\milou\website\tekeningen - kleur\thema's\seizoenen\zomer\zwempa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1196753"/>
            <a:ext cx="864096" cy="18280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zwemmen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</a:t>
              </a:r>
              <a:r>
                <a:rPr lang="nl-NL" sz="3600" dirty="0" smtClean="0">
                  <a:latin typeface="Comic Sans MS" pitchFamily="66" charset="0"/>
                </a:rPr>
                <a:t>m</a:t>
              </a:r>
              <a:r>
                <a:rPr lang="nl-NL" sz="3600" dirty="0" smtClean="0">
                  <a:latin typeface="Comic Sans MS" pitchFamily="66" charset="0"/>
                </a:rPr>
                <a:t>ewmen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zwem</a:t>
              </a:r>
              <a:r>
                <a:rPr lang="nl-NL" sz="3600" dirty="0" smtClean="0">
                  <a:latin typeface="Comic Sans MS" pitchFamily="66" charset="0"/>
                </a:rPr>
                <a:t>en</a:t>
              </a:r>
              <a:r>
                <a:rPr lang="nl-NL" sz="3600" dirty="0" smtClean="0">
                  <a:latin typeface="Comic Sans MS" pitchFamily="66" charset="0"/>
                </a:rPr>
                <a:t>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mzwemen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zwemmen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zwememn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</a:t>
              </a:r>
              <a:r>
                <a:rPr lang="nl-NL" sz="3600" dirty="0" smtClean="0">
                  <a:latin typeface="Comic Sans MS" pitchFamily="66" charset="0"/>
                </a:rPr>
                <a:t>men</a:t>
              </a:r>
              <a:r>
                <a:rPr lang="nl-NL" sz="3600" dirty="0" smtClean="0">
                  <a:latin typeface="Comic Sans MS" pitchFamily="66" charset="0"/>
                </a:rPr>
                <a:t>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19458" name="Picture 2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4330" y="1700808"/>
            <a:ext cx="1520182" cy="91350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hengel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gelhen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he</a:t>
              </a:r>
              <a:r>
                <a:rPr lang="nl-NL" sz="3600" dirty="0" err="1" smtClean="0">
                  <a:latin typeface="Comic Sans MS" pitchFamily="66" charset="0"/>
                </a:rPr>
                <a:t>l</a:t>
              </a:r>
              <a:r>
                <a:rPr lang="nl-NL" sz="3600" dirty="0" err="1" smtClean="0">
                  <a:latin typeface="Comic Sans MS" pitchFamily="66" charset="0"/>
                </a:rPr>
                <a:t>eng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hnegel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nehgel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hegnel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hengel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17410" name="Picture 2" descr="D:\milou\website\tekeningen - kleur\thema's\seizoenen\zomer\heng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340768"/>
            <a:ext cx="1442504" cy="16198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boom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8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boom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2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moob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0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bomo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2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obom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3" name="Picture 2" descr="D:\milou\website\tekeningen - kleur\thema's\seizoenen\zomer\b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2228" y="1412776"/>
            <a:ext cx="1255516" cy="136815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sandaal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sandala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sandaal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da</a:t>
              </a:r>
              <a:r>
                <a:rPr lang="nl-NL" sz="3600" dirty="0" err="1" smtClean="0">
                  <a:latin typeface="Comic Sans MS" pitchFamily="66" charset="0"/>
                </a:rPr>
                <a:t>sanal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sadnaal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s</a:t>
              </a:r>
              <a:r>
                <a:rPr lang="nl-NL" sz="3600" dirty="0" err="1" smtClean="0">
                  <a:latin typeface="Comic Sans MS" pitchFamily="66" charset="0"/>
                </a:rPr>
                <a:t>a</a:t>
              </a:r>
              <a:r>
                <a:rPr lang="nl-NL" sz="3600" dirty="0" err="1" smtClean="0">
                  <a:latin typeface="Comic Sans MS" pitchFamily="66" charset="0"/>
                </a:rPr>
                <a:t>andal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andsaal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5301208"/>
            <a:ext cx="1067603" cy="971278"/>
          </a:xfrm>
          <a:prstGeom prst="rect">
            <a:avLst/>
          </a:prstGeom>
          <a:noFill/>
        </p:spPr>
      </p:pic>
      <p:pic>
        <p:nvPicPr>
          <p:cNvPr id="16386" name="Picture 2" descr="D:\milou\website\tekeningen - kleur\thema's\seizoenen\zomer\sandaa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196752"/>
            <a:ext cx="1042988" cy="1866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zonnebril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zonnebril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284984"/>
            <a:ext cx="1067603" cy="971278"/>
          </a:xfrm>
          <a:prstGeom prst="rect">
            <a:avLst/>
          </a:prstGeom>
          <a:noFill/>
        </p:spPr>
      </p:pic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zon</a:t>
              </a:r>
              <a:r>
                <a:rPr lang="nl-NL" sz="3600" dirty="0" err="1" smtClean="0">
                  <a:latin typeface="Comic Sans MS" pitchFamily="66" charset="0"/>
                </a:rPr>
                <a:t>ri</a:t>
              </a:r>
              <a:r>
                <a:rPr lang="nl-NL" sz="3600" dirty="0" err="1" smtClean="0">
                  <a:latin typeface="Comic Sans MS" pitchFamily="66" charset="0"/>
                </a:rPr>
                <a:t>nebl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nnbril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</a:t>
              </a:r>
              <a:r>
                <a:rPr lang="nl-NL" sz="3600" dirty="0" err="1" smtClean="0">
                  <a:latin typeface="Comic Sans MS" pitchFamily="66" charset="0"/>
                </a:rPr>
                <a:t>ne</a:t>
              </a:r>
              <a:r>
                <a:rPr lang="nl-NL" sz="3600" dirty="0" err="1" smtClean="0">
                  <a:latin typeface="Comic Sans MS" pitchFamily="66" charset="0"/>
                </a:rPr>
                <a:t>onbril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bril</a:t>
              </a:r>
              <a:r>
                <a:rPr lang="nl-NL" sz="3600" dirty="0" err="1" smtClean="0">
                  <a:latin typeface="Comic Sans MS" pitchFamily="66" charset="0"/>
                </a:rPr>
                <a:t>zonne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zonebriln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20482" name="Picture 2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597536" cy="8615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grasmaaier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grasm</a:t>
              </a:r>
              <a:r>
                <a:rPr lang="nl-NL" sz="3600" dirty="0" err="1" smtClean="0">
                  <a:latin typeface="Comic Sans MS" pitchFamily="66" charset="0"/>
                </a:rPr>
                <a:t>ier</a:t>
              </a:r>
              <a:r>
                <a:rPr lang="nl-NL" sz="3600" dirty="0" err="1" smtClean="0">
                  <a:latin typeface="Comic Sans MS" pitchFamily="66" charset="0"/>
                </a:rPr>
                <a:t>aa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gra</a:t>
              </a:r>
              <a:r>
                <a:rPr lang="nl-NL" sz="3600" dirty="0" err="1" smtClean="0">
                  <a:latin typeface="Comic Sans MS" pitchFamily="66" charset="0"/>
                </a:rPr>
                <a:t>a</a:t>
              </a:r>
              <a:r>
                <a:rPr lang="nl-NL" sz="3600" dirty="0" err="1" smtClean="0">
                  <a:latin typeface="Comic Sans MS" pitchFamily="66" charset="0"/>
                </a:rPr>
                <a:t>smaier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gra</a:t>
              </a:r>
              <a:r>
                <a:rPr lang="nl-NL" sz="3600" dirty="0" smtClean="0">
                  <a:latin typeface="Comic Sans MS" pitchFamily="66" charset="0"/>
                </a:rPr>
                <a:t>m</a:t>
              </a:r>
              <a:r>
                <a:rPr lang="nl-NL" sz="3600" dirty="0" smtClean="0">
                  <a:latin typeface="Comic Sans MS" pitchFamily="66" charset="0"/>
                </a:rPr>
                <a:t>saaier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gasmraaier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maaier</a:t>
              </a:r>
              <a:r>
                <a:rPr lang="nl-NL" sz="3600" dirty="0" smtClean="0">
                  <a:latin typeface="Comic Sans MS" pitchFamily="66" charset="0"/>
                </a:rPr>
                <a:t>gras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grasmaaier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3284984"/>
            <a:ext cx="1067603" cy="971278"/>
          </a:xfrm>
          <a:prstGeom prst="rect">
            <a:avLst/>
          </a:prstGeom>
          <a:noFill/>
        </p:spPr>
      </p:pic>
      <p:pic>
        <p:nvPicPr>
          <p:cNvPr id="23554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84784"/>
            <a:ext cx="1387358" cy="133856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71800" y="1412776"/>
            <a:ext cx="56886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800" dirty="0" smtClean="0">
                <a:latin typeface="Comic Sans MS" pitchFamily="66" charset="0"/>
              </a:rPr>
              <a:t>zonnebloem</a:t>
            </a:r>
            <a:endParaRPr lang="nl-NL" sz="78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</a:t>
              </a:r>
              <a:r>
                <a:rPr lang="nl-NL" sz="3600" dirty="0" err="1" smtClean="0">
                  <a:latin typeface="Comic Sans MS" pitchFamily="66" charset="0"/>
                </a:rPr>
                <a:t>loe</a:t>
              </a:r>
              <a:r>
                <a:rPr lang="nl-NL" sz="3600" dirty="0" err="1" smtClean="0">
                  <a:latin typeface="Comic Sans MS" pitchFamily="66" charset="0"/>
                </a:rPr>
                <a:t>nnebm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zonnelboem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zonnebloem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zonmeblone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zonneb</a:t>
              </a:r>
              <a:r>
                <a:rPr lang="nl-NL" sz="3600" dirty="0" err="1" smtClean="0">
                  <a:latin typeface="Comic Sans MS" pitchFamily="66" charset="0"/>
                </a:rPr>
                <a:t>o</a:t>
              </a:r>
              <a:r>
                <a:rPr lang="nl-NL" sz="3600" dirty="0" err="1" smtClean="0">
                  <a:latin typeface="Comic Sans MS" pitchFamily="66" charset="0"/>
                </a:rPr>
                <a:t>lem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zo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nnbloem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15362" name="Picture 2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12776"/>
            <a:ext cx="1286197" cy="143420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771800" y="1412776"/>
            <a:ext cx="554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zwembroek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zwemobrek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zw</a:t>
              </a:r>
              <a:r>
                <a:rPr lang="nl-NL" sz="3600" dirty="0" err="1" smtClean="0">
                  <a:latin typeface="Comic Sans MS" pitchFamily="66" charset="0"/>
                </a:rPr>
                <a:t>ro</a:t>
              </a:r>
              <a:r>
                <a:rPr lang="nl-NL" sz="3600" dirty="0" err="1" smtClean="0">
                  <a:latin typeface="Comic Sans MS" pitchFamily="66" charset="0"/>
                </a:rPr>
                <a:t>embek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zwembroek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zwe</a:t>
              </a:r>
              <a:r>
                <a:rPr lang="nl-NL" sz="3600" dirty="0" err="1" smtClean="0">
                  <a:latin typeface="Comic Sans MS" pitchFamily="66" charset="0"/>
                </a:rPr>
                <a:t>b</a:t>
              </a:r>
              <a:r>
                <a:rPr lang="nl-NL" sz="3600" dirty="0" err="1" smtClean="0">
                  <a:latin typeface="Comic Sans MS" pitchFamily="66" charset="0"/>
                </a:rPr>
                <a:t>mroek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</a:t>
              </a:r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zwebroek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err="1" smtClean="0">
                  <a:latin typeface="Comic Sans MS" pitchFamily="66" charset="0"/>
                </a:rPr>
                <a:t>zwembr</a:t>
              </a:r>
              <a:r>
                <a:rPr lang="nl-NL" sz="3600" dirty="0" err="1" smtClean="0">
                  <a:latin typeface="Comic Sans MS" pitchFamily="66" charset="0"/>
                </a:rPr>
                <a:t>e</a:t>
              </a:r>
              <a:r>
                <a:rPr lang="nl-NL" sz="3600" dirty="0" err="1" smtClean="0">
                  <a:latin typeface="Comic Sans MS" pitchFamily="66" charset="0"/>
                </a:rPr>
                <a:t>ok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93096"/>
            <a:ext cx="1067603" cy="971278"/>
          </a:xfrm>
          <a:prstGeom prst="rect">
            <a:avLst/>
          </a:prstGeom>
          <a:noFill/>
        </p:spPr>
      </p:pic>
      <p:pic>
        <p:nvPicPr>
          <p:cNvPr id="25602" name="Picture 2" descr="D:\milou\website\tekeningen - kleur\thema's\seizoenen\zomer\zwembroe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12776"/>
            <a:ext cx="1592263" cy="14271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limonade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liadmone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</a:t>
              </a:r>
              <a:r>
                <a:rPr lang="nl-NL" sz="3600" dirty="0" smtClean="0">
                  <a:latin typeface="Comic Sans MS" pitchFamily="66" charset="0"/>
                </a:rPr>
                <a:t>n</a:t>
              </a:r>
              <a:r>
                <a:rPr lang="nl-NL" sz="3600" dirty="0" smtClean="0">
                  <a:latin typeface="Comic Sans MS" pitchFamily="66" charset="0"/>
                </a:rPr>
                <a:t>omade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monliade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limonade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lionamde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limona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d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5301208"/>
            <a:ext cx="1067603" cy="971278"/>
          </a:xfrm>
          <a:prstGeom prst="rect">
            <a:avLst/>
          </a:prstGeom>
          <a:noFill/>
        </p:spPr>
      </p:pic>
      <p:pic>
        <p:nvPicPr>
          <p:cNvPr id="21506" name="Picture 2" descr="D:\milou\website\tekeningen - kleur\thema's\seizoenen\zomer\limonad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484784"/>
            <a:ext cx="1288732" cy="14180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surfen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428999"/>
            <a:ext cx="3600400" cy="720080"/>
            <a:chOff x="755576" y="3573016"/>
            <a:chExt cx="3600400" cy="785542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785542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573017"/>
              <a:ext cx="3456384" cy="70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rfn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3" name="Groep 57"/>
          <p:cNvGrpSpPr/>
          <p:nvPr/>
        </p:nvGrpSpPr>
        <p:grpSpPr>
          <a:xfrm>
            <a:off x="755576" y="5445224"/>
            <a:ext cx="3600400" cy="720080"/>
            <a:chOff x="755576" y="5445224"/>
            <a:chExt cx="3600400" cy="720080"/>
          </a:xfrm>
        </p:grpSpPr>
        <p:sp>
          <p:nvSpPr>
            <p:cNvPr id="43" name="Afgeronde rechthoek 42"/>
            <p:cNvSpPr/>
            <p:nvPr/>
          </p:nvSpPr>
          <p:spPr>
            <a:xfrm>
              <a:off x="75557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4" name="Tekstvak 43"/>
            <p:cNvSpPr txBox="1"/>
            <p:nvPr/>
          </p:nvSpPr>
          <p:spPr>
            <a:xfrm>
              <a:off x="82758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surenf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4" name="Groep 56"/>
          <p:cNvGrpSpPr/>
          <p:nvPr/>
        </p:nvGrpSpPr>
        <p:grpSpPr>
          <a:xfrm>
            <a:off x="755576" y="4437112"/>
            <a:ext cx="3600400" cy="720080"/>
            <a:chOff x="755576" y="4437112"/>
            <a:chExt cx="3600400" cy="720080"/>
          </a:xfrm>
        </p:grpSpPr>
        <p:sp>
          <p:nvSpPr>
            <p:cNvPr id="46" name="Afgeronde rechthoek 45"/>
            <p:cNvSpPr/>
            <p:nvPr/>
          </p:nvSpPr>
          <p:spPr>
            <a:xfrm>
              <a:off x="75557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827584" y="4437113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</a:t>
              </a:r>
              <a:r>
                <a:rPr lang="nl-NL" sz="3600" dirty="0" smtClean="0">
                  <a:latin typeface="Comic Sans MS" pitchFamily="66" charset="0"/>
                </a:rPr>
                <a:t>e</a:t>
              </a:r>
              <a:r>
                <a:rPr lang="nl-NL" sz="3600" dirty="0" smtClean="0">
                  <a:latin typeface="Comic Sans MS" pitchFamily="66" charset="0"/>
                </a:rPr>
                <a:t>rfun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5" name="Groep 60"/>
          <p:cNvGrpSpPr/>
          <p:nvPr/>
        </p:nvGrpSpPr>
        <p:grpSpPr>
          <a:xfrm>
            <a:off x="4716016" y="5445224"/>
            <a:ext cx="3600400" cy="720080"/>
            <a:chOff x="4716016" y="5445224"/>
            <a:chExt cx="3600400" cy="720080"/>
          </a:xfrm>
        </p:grpSpPr>
        <p:sp>
          <p:nvSpPr>
            <p:cNvPr id="49" name="Afgeronde rechthoek 48"/>
            <p:cNvSpPr/>
            <p:nvPr/>
          </p:nvSpPr>
          <p:spPr>
            <a:xfrm>
              <a:off x="4716016" y="5445224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4788024" y="5445225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rusfen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9" name="Groep 59"/>
          <p:cNvGrpSpPr/>
          <p:nvPr/>
        </p:nvGrpSpPr>
        <p:grpSpPr>
          <a:xfrm>
            <a:off x="4716016" y="4437112"/>
            <a:ext cx="3600400" cy="720080"/>
            <a:chOff x="4716016" y="4437112"/>
            <a:chExt cx="3600400" cy="720080"/>
          </a:xfrm>
        </p:grpSpPr>
        <p:sp>
          <p:nvSpPr>
            <p:cNvPr id="52" name="Afgeronde rechthoek 51"/>
            <p:cNvSpPr/>
            <p:nvPr/>
          </p:nvSpPr>
          <p:spPr>
            <a:xfrm>
              <a:off x="4716016" y="4437112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4788024" y="4437114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surfen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grpSp>
        <p:nvGrpSpPr>
          <p:cNvPr id="10" name="Groep 58"/>
          <p:cNvGrpSpPr/>
          <p:nvPr/>
        </p:nvGrpSpPr>
        <p:grpSpPr>
          <a:xfrm>
            <a:off x="4716016" y="3429000"/>
            <a:ext cx="3600400" cy="720080"/>
            <a:chOff x="4716016" y="3429000"/>
            <a:chExt cx="3600400" cy="720080"/>
          </a:xfrm>
        </p:grpSpPr>
        <p:sp>
          <p:nvSpPr>
            <p:cNvPr id="55" name="Afgeronde rechthoek 54"/>
            <p:cNvSpPr/>
            <p:nvPr/>
          </p:nvSpPr>
          <p:spPr>
            <a:xfrm>
              <a:off x="4716016" y="3429000"/>
              <a:ext cx="3600400" cy="72008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4788024" y="342900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600" dirty="0" smtClean="0">
                  <a:latin typeface="Comic Sans MS" pitchFamily="66" charset="0"/>
                </a:rPr>
                <a:t>fensur</a:t>
              </a:r>
              <a:endParaRPr lang="nl-NL" sz="36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293096"/>
            <a:ext cx="1067603" cy="971278"/>
          </a:xfrm>
          <a:prstGeom prst="rect">
            <a:avLst/>
          </a:prstGeom>
          <a:noFill/>
        </p:spPr>
      </p:pic>
      <p:pic>
        <p:nvPicPr>
          <p:cNvPr id="22530" name="Picture 2" descr="D:\milou\website\tekeningen - kleur\thema's\seizoenen\zomer\gol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268760"/>
            <a:ext cx="1324099" cy="17686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3314" name="Picture 2" descr="D:\milou\website\tekeningen - kleur\thema's\seizoenen\zomer\grasmaai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4925246"/>
            <a:ext cx="1440160" cy="1389505"/>
          </a:xfrm>
          <a:prstGeom prst="rect">
            <a:avLst/>
          </a:prstGeom>
          <a:noFill/>
        </p:spPr>
      </p:pic>
      <p:pic>
        <p:nvPicPr>
          <p:cNvPr id="13315" name="Picture 3" descr="D:\milou\website\tekeningen - kleur\thema's\seizoenen\zomer\schelp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005064"/>
            <a:ext cx="1854751" cy="1309886"/>
          </a:xfrm>
          <a:prstGeom prst="rect">
            <a:avLst/>
          </a:prstGeom>
          <a:noFill/>
        </p:spPr>
      </p:pic>
      <p:pic>
        <p:nvPicPr>
          <p:cNvPr id="13316" name="Picture 4" descr="D:\milou\website\tekeningen - kleur\thema's\seizoenen\zomer\zonnebloe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437112"/>
            <a:ext cx="1712526" cy="1909589"/>
          </a:xfrm>
          <a:prstGeom prst="rect">
            <a:avLst/>
          </a:prstGeom>
          <a:noFill/>
        </p:spPr>
      </p:pic>
      <p:pic>
        <p:nvPicPr>
          <p:cNvPr id="13317" name="Picture 5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005064"/>
            <a:ext cx="1868963" cy="1158826"/>
          </a:xfrm>
          <a:prstGeom prst="rect">
            <a:avLst/>
          </a:prstGeom>
          <a:noFill/>
        </p:spPr>
      </p:pic>
      <p:pic>
        <p:nvPicPr>
          <p:cNvPr id="13318" name="Picture 6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462933"/>
            <a:ext cx="1800547" cy="971052"/>
          </a:xfrm>
          <a:prstGeom prst="rect">
            <a:avLst/>
          </a:prstGeom>
          <a:noFill/>
        </p:spPr>
      </p:pic>
      <p:pic>
        <p:nvPicPr>
          <p:cNvPr id="13319" name="Picture 7" descr="D:\milou\website\tekeningen - kleur\thema's\seizoenen\zomer\zwemm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9992" y="332656"/>
            <a:ext cx="1813867" cy="1089988"/>
          </a:xfrm>
          <a:prstGeom prst="rect">
            <a:avLst/>
          </a:prstGeom>
          <a:noFill/>
        </p:spPr>
      </p:pic>
      <p:pic>
        <p:nvPicPr>
          <p:cNvPr id="13320" name="Picture 8" descr="D:\milou\website\tekeningen - kleur\thema's\seizoenen\zomer\barbecu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67744" y="692696"/>
            <a:ext cx="1206372" cy="1872704"/>
          </a:xfrm>
          <a:prstGeom prst="rect">
            <a:avLst/>
          </a:prstGeom>
          <a:noFill/>
        </p:spPr>
      </p:pic>
      <p:pic>
        <p:nvPicPr>
          <p:cNvPr id="13321" name="Picture 9" descr="D:\milou\website\tekeningen - kleur\thema's\seizoenen\zomer\ijs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260648"/>
            <a:ext cx="1005324" cy="17925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kers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kres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krse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srek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kers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3074" name="Picture 2" descr="D:\milou\website\tekeningen - kleur\thema's\seizoenen\zomer\ker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340768"/>
            <a:ext cx="1278448" cy="150576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wesp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wesp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psew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wpse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weps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140968"/>
            <a:ext cx="1067603" cy="971278"/>
          </a:xfrm>
          <a:prstGeom prst="rect">
            <a:avLst/>
          </a:prstGeom>
          <a:noFill/>
        </p:spPr>
      </p:pic>
      <p:pic>
        <p:nvPicPr>
          <p:cNvPr id="5122" name="Picture 2" descr="D:\milou\website\tekeningen - kleur\thema's\seizoenen\zomer\wes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340768"/>
            <a:ext cx="1000350" cy="15421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hemd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hmde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hedm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hemd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9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mdeh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2050" name="Picture 2" descr="D:\milou\website\tekeningen - kleur\thema's\seizoenen\zomer\hem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29133" y="1340768"/>
            <a:ext cx="994595" cy="156862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hoed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doeh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hoed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hode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heod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4098" name="Picture 2" descr="D:\milou\website\tekeningen - kleur\thema's\seizoenen\zomer\hoed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667138" cy="80751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meloen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moelen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noelem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neloem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meloen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3068960"/>
            <a:ext cx="1067603" cy="971278"/>
          </a:xfrm>
          <a:prstGeom prst="rect">
            <a:avLst/>
          </a:prstGeom>
          <a:noFill/>
        </p:spPr>
      </p:pic>
      <p:pic>
        <p:nvPicPr>
          <p:cNvPr id="7170" name="Picture 2" descr="D:\milou\website\tekeningen - kleur\thema's\seizoenen\zomer\mel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539880" cy="95478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bril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rbil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lrib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bril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birl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437112"/>
            <a:ext cx="1067603" cy="971278"/>
          </a:xfrm>
          <a:prstGeom prst="rect">
            <a:avLst/>
          </a:prstGeom>
          <a:noFill/>
        </p:spPr>
      </p:pic>
      <p:pic>
        <p:nvPicPr>
          <p:cNvPr id="6146" name="Picture 2" descr="D:\milou\website\tekeningen - kleur\thema's\seizoenen\zomer\zonnebr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1207" y="1772816"/>
            <a:ext cx="1450553" cy="7822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het juiste woord.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124744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412776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korf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Afgeronde rechthoek 30"/>
          <p:cNvSpPr/>
          <p:nvPr/>
        </p:nvSpPr>
        <p:spPr>
          <a:xfrm>
            <a:off x="755576" y="1124744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" name="Groep 27"/>
          <p:cNvGrpSpPr/>
          <p:nvPr/>
        </p:nvGrpSpPr>
        <p:grpSpPr>
          <a:xfrm>
            <a:off x="755576" y="3573016"/>
            <a:ext cx="3600400" cy="864096"/>
            <a:chOff x="755576" y="3573016"/>
            <a:chExt cx="3600400" cy="864096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75557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82758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frok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3" name="Groep 31"/>
          <p:cNvGrpSpPr/>
          <p:nvPr/>
        </p:nvGrpSpPr>
        <p:grpSpPr>
          <a:xfrm>
            <a:off x="4716016" y="4869160"/>
            <a:ext cx="3600400" cy="864096"/>
            <a:chOff x="4716016" y="4869160"/>
            <a:chExt cx="3600400" cy="864096"/>
          </a:xfrm>
          <a:solidFill>
            <a:schemeClr val="bg1"/>
          </a:solidFill>
        </p:grpSpPr>
        <p:sp>
          <p:nvSpPr>
            <p:cNvPr id="23" name="Afgeronde rechthoek 22"/>
            <p:cNvSpPr/>
            <p:nvPr/>
          </p:nvSpPr>
          <p:spPr>
            <a:xfrm>
              <a:off x="471601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78802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korf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4" name="Groep 29"/>
          <p:cNvGrpSpPr/>
          <p:nvPr/>
        </p:nvGrpSpPr>
        <p:grpSpPr>
          <a:xfrm>
            <a:off x="755576" y="4869160"/>
            <a:ext cx="3600400" cy="864096"/>
            <a:chOff x="755576" y="4869160"/>
            <a:chExt cx="3600400" cy="864096"/>
          </a:xfrm>
          <a:solidFill>
            <a:schemeClr val="bg1"/>
          </a:solidFill>
        </p:grpSpPr>
        <p:sp>
          <p:nvSpPr>
            <p:cNvPr id="22" name="Afgeronde rechthoek 21"/>
            <p:cNvSpPr/>
            <p:nvPr/>
          </p:nvSpPr>
          <p:spPr>
            <a:xfrm>
              <a:off x="755576" y="4869160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827584" y="4941168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fork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grpSp>
        <p:nvGrpSpPr>
          <p:cNvPr id="5" name="Groep 28"/>
          <p:cNvGrpSpPr/>
          <p:nvPr/>
        </p:nvGrpSpPr>
        <p:grpSpPr>
          <a:xfrm>
            <a:off x="4716016" y="3573016"/>
            <a:ext cx="3600400" cy="864096"/>
            <a:chOff x="4716016" y="3573016"/>
            <a:chExt cx="3600400" cy="864096"/>
          </a:xfrm>
          <a:solidFill>
            <a:schemeClr val="bg1"/>
          </a:solidFill>
        </p:grpSpPr>
        <p:sp>
          <p:nvSpPr>
            <p:cNvPr id="21" name="Afgeronde rechthoek 20"/>
            <p:cNvSpPr/>
            <p:nvPr/>
          </p:nvSpPr>
          <p:spPr>
            <a:xfrm>
              <a:off x="4716016" y="3573016"/>
              <a:ext cx="3600400" cy="864096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88024" y="3645024"/>
              <a:ext cx="3456384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4000" dirty="0" smtClean="0">
                  <a:latin typeface="Comic Sans MS" pitchFamily="66" charset="0"/>
                </a:rPr>
                <a:t>krof</a:t>
              </a:r>
              <a:endParaRPr lang="nl-NL" sz="4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365104"/>
            <a:ext cx="1067603" cy="971278"/>
          </a:xfrm>
          <a:prstGeom prst="rect">
            <a:avLst/>
          </a:prstGeom>
          <a:noFill/>
        </p:spPr>
      </p:pic>
      <p:pic>
        <p:nvPicPr>
          <p:cNvPr id="12290" name="Picture 2" descr="D:\milou\website\tekeningen - kleur\thema's\seizoenen\zomer\bijenkorf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412776"/>
            <a:ext cx="1562100" cy="1354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334</Words>
  <Application>Microsoft Office PowerPoint</Application>
  <PresentationFormat>Diavoorstelling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42</cp:revision>
  <dcterms:created xsi:type="dcterms:W3CDTF">2016-05-02T17:52:41Z</dcterms:created>
  <dcterms:modified xsi:type="dcterms:W3CDTF">2016-05-05T17:00:19Z</dcterms:modified>
</cp:coreProperties>
</file>