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1" r:id="rId4"/>
    <p:sldId id="268" r:id="rId5"/>
    <p:sldId id="257" r:id="rId6"/>
    <p:sldId id="270" r:id="rId7"/>
    <p:sldId id="269" r:id="rId8"/>
    <p:sldId id="275" r:id="rId9"/>
    <p:sldId id="274" r:id="rId10"/>
    <p:sldId id="272" r:id="rId11"/>
    <p:sldId id="276" r:id="rId12"/>
    <p:sldId id="271" r:id="rId13"/>
    <p:sldId id="273" r:id="rId14"/>
    <p:sldId id="277" r:id="rId15"/>
    <p:sldId id="279" r:id="rId16"/>
    <p:sldId id="278" r:id="rId17"/>
    <p:sldId id="266" r:id="rId18"/>
    <p:sldId id="259" r:id="rId19"/>
    <p:sldId id="263" r:id="rId20"/>
    <p:sldId id="282" r:id="rId21"/>
    <p:sldId id="283" r:id="rId22"/>
    <p:sldId id="280" r:id="rId23"/>
    <p:sldId id="287" r:id="rId24"/>
    <p:sldId id="281" r:id="rId25"/>
    <p:sldId id="265" r:id="rId26"/>
    <p:sldId id="264" r:id="rId27"/>
    <p:sldId id="262" r:id="rId28"/>
    <p:sldId id="284" r:id="rId29"/>
    <p:sldId id="285" r:id="rId30"/>
    <p:sldId id="289" r:id="rId31"/>
    <p:sldId id="286" r:id="rId32"/>
    <p:sldId id="288" r:id="rId33"/>
    <p:sldId id="291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nV1zCnSH4x6qZnPpAfuVA==" hashData="CJdLtJ9xyy7zr23pLeU13meziM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5" autoAdjust="0"/>
    <p:restoredTop sz="94626" autoAdjust="0"/>
  </p:normalViewPr>
  <p:slideViewPr>
    <p:cSldViewPr>
      <p:cViewPr varScale="1">
        <p:scale>
          <a:sx n="101" d="100"/>
          <a:sy n="101" d="100"/>
        </p:scale>
        <p:origin x="-8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3.png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6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7.png"/><Relationship Id="rId4" Type="http://schemas.openxmlformats.org/officeDocument/2006/relationships/image" Target="../media/image4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50.png"/><Relationship Id="rId7" Type="http://schemas.openxmlformats.org/officeDocument/2006/relationships/image" Target="../media/image4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audio" Target="../media/audio2.wav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13.png"/><Relationship Id="rId10" Type="http://schemas.openxmlformats.org/officeDocument/2006/relationships/image" Target="../media/image56.png"/><Relationship Id="rId4" Type="http://schemas.openxmlformats.org/officeDocument/2006/relationships/image" Target="../media/image40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6.png"/><Relationship Id="rId10" Type="http://schemas.openxmlformats.org/officeDocument/2006/relationships/image" Target="../media/image58.png"/><Relationship Id="rId4" Type="http://schemas.openxmlformats.org/officeDocument/2006/relationships/image" Target="../media/image47.png"/><Relationship Id="rId9" Type="http://schemas.openxmlformats.org/officeDocument/2006/relationships/image" Target="../media/image5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13.png"/><Relationship Id="rId10" Type="http://schemas.openxmlformats.org/officeDocument/2006/relationships/image" Target="../media/image59.png"/><Relationship Id="rId4" Type="http://schemas.openxmlformats.org/officeDocument/2006/relationships/image" Target="../media/image28.png"/><Relationship Id="rId9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audio" Target="../media/audio1.wav"/><Relationship Id="rId7" Type="http://schemas.openxmlformats.org/officeDocument/2006/relationships/image" Target="../media/image6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60.png"/><Relationship Id="rId10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5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54.png"/><Relationship Id="rId10" Type="http://schemas.openxmlformats.org/officeDocument/2006/relationships/image" Target="../media/image63.png"/><Relationship Id="rId4" Type="http://schemas.openxmlformats.org/officeDocument/2006/relationships/image" Target="../media/image25.png"/><Relationship Id="rId9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64.png"/><Relationship Id="rId10" Type="http://schemas.openxmlformats.org/officeDocument/2006/relationships/image" Target="../media/image66.png"/><Relationship Id="rId4" Type="http://schemas.openxmlformats.org/officeDocument/2006/relationships/image" Target="../media/image37.png"/><Relationship Id="rId9" Type="http://schemas.openxmlformats.org/officeDocument/2006/relationships/image" Target="../media/image6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2.wav"/><Relationship Id="rId7" Type="http://schemas.openxmlformats.org/officeDocument/2006/relationships/image" Target="../media/image6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16.png"/><Relationship Id="rId10" Type="http://schemas.openxmlformats.org/officeDocument/2006/relationships/image" Target="../media/image68.png"/><Relationship Id="rId4" Type="http://schemas.openxmlformats.org/officeDocument/2006/relationships/image" Target="../media/image24.png"/><Relationship Id="rId9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audio" Target="../media/audio2.wav"/><Relationship Id="rId7" Type="http://schemas.openxmlformats.org/officeDocument/2006/relationships/image" Target="../media/image6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42.png"/><Relationship Id="rId10" Type="http://schemas.openxmlformats.org/officeDocument/2006/relationships/image" Target="../media/image70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7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1.png"/><Relationship Id="rId10" Type="http://schemas.openxmlformats.org/officeDocument/2006/relationships/image" Target="../media/image73.png"/><Relationship Id="rId4" Type="http://schemas.openxmlformats.org/officeDocument/2006/relationships/image" Target="../media/image28.png"/><Relationship Id="rId9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audio" Target="../media/audio2.wav"/><Relationship Id="rId7" Type="http://schemas.openxmlformats.org/officeDocument/2006/relationships/image" Target="../media/image3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16.png"/><Relationship Id="rId10" Type="http://schemas.openxmlformats.org/officeDocument/2006/relationships/image" Target="../media/image76.png"/><Relationship Id="rId4" Type="http://schemas.openxmlformats.org/officeDocument/2006/relationships/image" Target="../media/image65.png"/><Relationship Id="rId9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5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jpeg"/><Relationship Id="rId10" Type="http://schemas.openxmlformats.org/officeDocument/2006/relationships/image" Target="../media/image79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2.wav"/><Relationship Id="rId7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77.jpeg"/><Relationship Id="rId10" Type="http://schemas.openxmlformats.org/officeDocument/2006/relationships/image" Target="../media/image80.png"/><Relationship Id="rId4" Type="http://schemas.openxmlformats.org/officeDocument/2006/relationships/image" Target="../media/image3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2.wav"/><Relationship Id="rId7" Type="http://schemas.openxmlformats.org/officeDocument/2006/relationships/image" Target="../media/image8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16.png"/><Relationship Id="rId10" Type="http://schemas.openxmlformats.org/officeDocument/2006/relationships/image" Target="../media/image82.png"/><Relationship Id="rId4" Type="http://schemas.openxmlformats.org/officeDocument/2006/relationships/image" Target="../media/image12.png"/><Relationship Id="rId9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audio" Target="../media/audio2.wav"/><Relationship Id="rId7" Type="http://schemas.openxmlformats.org/officeDocument/2006/relationships/image" Target="../media/image8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19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1.wav"/><Relationship Id="rId7" Type="http://schemas.openxmlformats.org/officeDocument/2006/relationships/image" Target="../media/image6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28.png"/><Relationship Id="rId10" Type="http://schemas.openxmlformats.org/officeDocument/2006/relationships/image" Target="../media/image84.png"/><Relationship Id="rId4" Type="http://schemas.openxmlformats.org/officeDocument/2006/relationships/image" Target="../media/image65.png"/><Relationship Id="rId9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50.png"/><Relationship Id="rId7" Type="http://schemas.openxmlformats.org/officeDocument/2006/relationships/image" Target="../media/image4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3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schaduwen zomer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060848"/>
            <a:ext cx="1407857" cy="2520000"/>
          </a:xfrm>
          <a:prstGeom prst="rect">
            <a:avLst/>
          </a:prstGeom>
          <a:noFill/>
        </p:spPr>
      </p:pic>
      <p:pic>
        <p:nvPicPr>
          <p:cNvPr id="19" name="Afbeelding 18" descr="sanda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48" y="2061128"/>
            <a:ext cx="1408235" cy="25200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581128"/>
              <a:ext cx="1494654" cy="129614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8565" y="4437112"/>
              <a:ext cx="1262517" cy="15841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3641" y="4581128"/>
              <a:ext cx="125558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16" name="PIJL-RECHTS 15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290" name="Picture 2" descr="D:\milou\website\tekeningen - kleur\thema's\seizoenen\zomer\zom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1052736"/>
            <a:ext cx="2050102" cy="2573387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0121" y="4509120"/>
              <a:ext cx="928000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0816" y="4581128"/>
              <a:ext cx="1243774" cy="136815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09888"/>
              <a:ext cx="1461860" cy="131063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42" name="Picture 2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912" y="1101278"/>
            <a:ext cx="1592262" cy="2471738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80093" y="4509120"/>
              <a:ext cx="808057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8527" y="4509120"/>
              <a:ext cx="1144074" cy="151216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92727"/>
              <a:ext cx="1461860" cy="1144953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266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50356" y="1268760"/>
            <a:ext cx="2617788" cy="2049462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8342" y="4725144"/>
              <a:ext cx="1529373" cy="108012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470231"/>
              <a:ext cx="904174" cy="161799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5355" y="4581128"/>
              <a:ext cx="1392154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314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1268760"/>
            <a:ext cx="2928938" cy="2068512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1394" y="4509120"/>
              <a:ext cx="785454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566323"/>
              <a:ext cx="904174" cy="142581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79154" y="4581128"/>
              <a:ext cx="764555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338" name="Picture 2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7" y="1124744"/>
            <a:ext cx="1405049" cy="2514972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3903" y="4581128"/>
              <a:ext cx="1291178" cy="144016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65031" y="4581128"/>
              <a:ext cx="1255583" cy="136815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52571" y="4581128"/>
              <a:ext cx="141772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386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980728"/>
            <a:ext cx="2466404" cy="2750218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653137"/>
              <a:ext cx="1354365" cy="121425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67809" y="4653136"/>
              <a:ext cx="1457689" cy="12241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38693"/>
              <a:ext cx="1461860" cy="125302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16" name="PIJL-RECHTS 15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363" name="Picture 3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1196752"/>
            <a:ext cx="2627290" cy="2206824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7410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816906" cy="1916832"/>
          </a:xfrm>
          <a:prstGeom prst="rect">
            <a:avLst/>
          </a:prstGeom>
          <a:noFill/>
        </p:spPr>
      </p:pic>
      <p:pic>
        <p:nvPicPr>
          <p:cNvPr id="17411" name="Picture 3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052736"/>
            <a:ext cx="1303249" cy="1434058"/>
          </a:xfrm>
          <a:prstGeom prst="rect">
            <a:avLst/>
          </a:prstGeom>
          <a:noFill/>
        </p:spPr>
      </p:pic>
      <p:pic>
        <p:nvPicPr>
          <p:cNvPr id="17412" name="Picture 4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16632"/>
            <a:ext cx="1295343" cy="2010817"/>
          </a:xfrm>
          <a:prstGeom prst="rect">
            <a:avLst/>
          </a:prstGeom>
          <a:noFill/>
        </p:spPr>
      </p:pic>
      <p:pic>
        <p:nvPicPr>
          <p:cNvPr id="17413" name="Picture 5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1412776"/>
            <a:ext cx="1281116" cy="1098525"/>
          </a:xfrm>
          <a:prstGeom prst="rect">
            <a:avLst/>
          </a:prstGeom>
          <a:noFill/>
        </p:spPr>
      </p:pic>
      <p:pic>
        <p:nvPicPr>
          <p:cNvPr id="17414" name="Picture 6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3933056"/>
            <a:ext cx="1333941" cy="1571129"/>
          </a:xfrm>
          <a:prstGeom prst="rect">
            <a:avLst/>
          </a:prstGeom>
          <a:noFill/>
        </p:spPr>
      </p:pic>
      <p:pic>
        <p:nvPicPr>
          <p:cNvPr id="17415" name="Picture 7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5085184"/>
            <a:ext cx="1777973" cy="1255663"/>
          </a:xfrm>
          <a:prstGeom prst="rect">
            <a:avLst/>
          </a:prstGeom>
          <a:noFill/>
        </p:spPr>
      </p:pic>
      <p:pic>
        <p:nvPicPr>
          <p:cNvPr id="17416" name="Picture 8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3861048"/>
            <a:ext cx="1754233" cy="1373386"/>
          </a:xfrm>
          <a:prstGeom prst="rect">
            <a:avLst/>
          </a:prstGeom>
          <a:noFill/>
        </p:spPr>
      </p:pic>
      <p:pic>
        <p:nvPicPr>
          <p:cNvPr id="17417" name="Picture 9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5085184"/>
            <a:ext cx="1367204" cy="153531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1360" y="4653136"/>
              <a:ext cx="1285067" cy="115212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35916" y="4465162"/>
              <a:ext cx="88807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03101" y="4581128"/>
              <a:ext cx="916661" cy="1368152"/>
            </a:xfrm>
            <a:prstGeom prst="rect">
              <a:avLst/>
            </a:prstGeom>
          </p:spPr>
        </p:pic>
      </p:grpSp>
      <p:grpSp>
        <p:nvGrpSpPr>
          <p:cNvPr id="28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02512" y="2276872"/>
              <a:ext cx="1265349" cy="1243533"/>
            </a:xfrm>
            <a:prstGeom prst="rect">
              <a:avLst/>
            </a:prstGeom>
          </p:spPr>
        </p:pic>
      </p:grpSp>
      <p:grpSp>
        <p:nvGrpSpPr>
          <p:cNvPr id="25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7549" y="2115098"/>
              <a:ext cx="920190" cy="14510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434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124744"/>
            <a:ext cx="1552751" cy="2448917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515371"/>
              <a:ext cx="1293023" cy="144221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0318" y="4653136"/>
              <a:ext cx="1411616" cy="12241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38693"/>
              <a:ext cx="1461860" cy="125302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30602" y="2342874"/>
              <a:ext cx="1573846" cy="111152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3972" y="2204864"/>
              <a:ext cx="1322242" cy="1296144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268759"/>
            <a:ext cx="2376264" cy="2059913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6561" y="4725145"/>
              <a:ext cx="1457690" cy="122413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82236" y="4581128"/>
              <a:ext cx="1512168" cy="129614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52571" y="4581128"/>
              <a:ext cx="141772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1047303"/>
            <a:ext cx="2617787" cy="25257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6753" y="4509120"/>
              <a:ext cx="934736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35916" y="4465162"/>
              <a:ext cx="88807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3641" y="4581128"/>
              <a:ext cx="125558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30602" y="2342874"/>
              <a:ext cx="1573846" cy="111152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0509" y="2115098"/>
              <a:ext cx="814269" cy="1451070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602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052736"/>
            <a:ext cx="1427162" cy="2617788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2763" y="4625748"/>
              <a:ext cx="1123574" cy="132353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3929" y="4437112"/>
              <a:ext cx="1186532" cy="158475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2944" y="4581128"/>
              <a:ext cx="1296976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39666" y="2204864"/>
              <a:ext cx="1148757" cy="1441434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11025" y="2157942"/>
              <a:ext cx="1268687" cy="1415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052736"/>
            <a:ext cx="2160588" cy="2544762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3" y="4706501"/>
              <a:ext cx="1432122" cy="95474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604472"/>
              <a:ext cx="904174" cy="134951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51384"/>
              <a:ext cx="1461860" cy="1227639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00902" y="2276872"/>
              <a:ext cx="1322240" cy="1296144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4084" y="2204864"/>
              <a:ext cx="1400532" cy="129614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3554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124745"/>
            <a:ext cx="2644932" cy="2448272"/>
          </a:xfrm>
          <a:prstGeom prst="rect">
            <a:avLst/>
          </a:prstGeom>
          <a:noFill/>
        </p:spPr>
      </p:pic>
      <p:sp>
        <p:nvSpPr>
          <p:cNvPr id="25" name="Tekstvak 24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23215" y="4581128"/>
              <a:ext cx="1255582" cy="136815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22953" y="4509120"/>
              <a:ext cx="1542615" cy="151216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31351"/>
              <a:ext cx="1461860" cy="126770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30602" y="2282307"/>
              <a:ext cx="1573846" cy="123266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29391" y="2420888"/>
              <a:ext cx="1394337" cy="864096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674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7829" y="1046187"/>
            <a:ext cx="2578307" cy="2526829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0" y="4509119"/>
              <a:ext cx="1289109" cy="144760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473587"/>
              <a:ext cx="904174" cy="161128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9545" y="4581128"/>
              <a:ext cx="1243774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0602" y="2425929"/>
              <a:ext cx="1573846" cy="945419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7584" y="2126815"/>
              <a:ext cx="1080120" cy="142763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4578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124744"/>
            <a:ext cx="2259236" cy="2486000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201" y="4542091"/>
              <a:ext cx="1383558" cy="133518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49051" y="4725144"/>
              <a:ext cx="1471021" cy="115212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31351"/>
              <a:ext cx="1461860" cy="126770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0602" y="2425929"/>
              <a:ext cx="1573846" cy="945419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7584" y="2246567"/>
              <a:ext cx="1205864" cy="132644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530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484784"/>
            <a:ext cx="2686984" cy="1614661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6753" y="4509120"/>
              <a:ext cx="934736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3929" y="4509120"/>
              <a:ext cx="1132618" cy="151274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79154" y="4581128"/>
              <a:ext cx="764555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64578" y="2204864"/>
              <a:ext cx="1295854" cy="1412034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0077" y="2115098"/>
              <a:ext cx="935134" cy="14510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506" name="Picture 2" descr="D:\milou\website\tekeningen - kleur\thema's\seizoenen\zomer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268760"/>
            <a:ext cx="1354138" cy="2087562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70631" y="4797152"/>
              <a:ext cx="1510530" cy="93610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473587"/>
              <a:ext cx="904174" cy="161128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3956" y="4869160"/>
              <a:ext cx="1634952" cy="79208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63345" y="2160808"/>
              <a:ext cx="1469095" cy="135959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67021" y="2276872"/>
              <a:ext cx="1371944" cy="115212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7768" y="1628800"/>
            <a:ext cx="2946400" cy="1427162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1907" y="4552106"/>
              <a:ext cx="1024429" cy="135402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95354" y="4465162"/>
              <a:ext cx="76919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7628" y="4581128"/>
              <a:ext cx="867608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18602" y="2204864"/>
              <a:ext cx="964907" cy="1440160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2198" y="2115098"/>
              <a:ext cx="810892" cy="14510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1746" name="Picture 2" descr="D:\milou\website\tekeningen - kleur\thema's\seizoenen\zomer\bikin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132855"/>
            <a:ext cx="1656184" cy="2470349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797152"/>
              <a:ext cx="1601520" cy="86409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95354" y="4465162"/>
              <a:ext cx="76919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0583" y="4581128"/>
              <a:ext cx="881698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64772" y="2132856"/>
              <a:ext cx="1089594" cy="1440160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0509" y="2115098"/>
              <a:ext cx="814269" cy="14510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22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124744"/>
            <a:ext cx="1427162" cy="2544762"/>
          </a:xfrm>
          <a:prstGeom prst="rect">
            <a:avLst/>
          </a:prstGeom>
          <a:noFill/>
        </p:spPr>
      </p:pic>
      <p:sp>
        <p:nvSpPr>
          <p:cNvPr id="25" name="Tekstvak 24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11953" y="4725144"/>
              <a:ext cx="1260141" cy="10801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3928" y="4653136"/>
              <a:ext cx="1142529" cy="127436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38247" y="4581128"/>
              <a:ext cx="646370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8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412776"/>
            <a:ext cx="2049463" cy="1757363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7536" y="4509120"/>
              <a:ext cx="913170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473587"/>
              <a:ext cx="904174" cy="161128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03101" y="4581128"/>
              <a:ext cx="916661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13447" y="2132856"/>
              <a:ext cx="730961" cy="1547204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5576" y="2153312"/>
              <a:ext cx="1264263" cy="141970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6626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196752"/>
            <a:ext cx="1098550" cy="2324100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12652" y="4581128"/>
              <a:ext cx="1343105" cy="129614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35916" y="4465162"/>
              <a:ext cx="88807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5355" y="4581128"/>
              <a:ext cx="1392154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45767" y="2132856"/>
              <a:ext cx="1365238" cy="1440160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67021" y="2276872"/>
              <a:ext cx="1371944" cy="115212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9698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268760"/>
            <a:ext cx="2124075" cy="2087562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70631" y="4797152"/>
              <a:ext cx="1510530" cy="93610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866" y="4582770"/>
              <a:ext cx="904174" cy="139291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7628" y="4581128"/>
              <a:ext cx="867608" cy="1368152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00902" y="2204864"/>
              <a:ext cx="1469156" cy="1440160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4313" y="2239118"/>
              <a:ext cx="1284029" cy="126189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7651" name="Picture 3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556792"/>
            <a:ext cx="2598738" cy="1611312"/>
          </a:xfrm>
          <a:prstGeom prst="rect">
            <a:avLst/>
          </a:prstGeom>
          <a:noFill/>
        </p:spPr>
      </p:pic>
      <p:sp>
        <p:nvSpPr>
          <p:cNvPr id="26" name="Tekstvak 25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7410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816906" cy="1916832"/>
          </a:xfrm>
          <a:prstGeom prst="rect">
            <a:avLst/>
          </a:prstGeom>
          <a:noFill/>
        </p:spPr>
      </p:pic>
      <p:pic>
        <p:nvPicPr>
          <p:cNvPr id="17411" name="Picture 3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052736"/>
            <a:ext cx="1303249" cy="1434058"/>
          </a:xfrm>
          <a:prstGeom prst="rect">
            <a:avLst/>
          </a:prstGeom>
          <a:noFill/>
        </p:spPr>
      </p:pic>
      <p:pic>
        <p:nvPicPr>
          <p:cNvPr id="17412" name="Picture 4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16632"/>
            <a:ext cx="1295343" cy="2010817"/>
          </a:xfrm>
          <a:prstGeom prst="rect">
            <a:avLst/>
          </a:prstGeom>
          <a:noFill/>
        </p:spPr>
      </p:pic>
      <p:pic>
        <p:nvPicPr>
          <p:cNvPr id="17413" name="Picture 5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1412776"/>
            <a:ext cx="1281116" cy="1098525"/>
          </a:xfrm>
          <a:prstGeom prst="rect">
            <a:avLst/>
          </a:prstGeom>
          <a:noFill/>
        </p:spPr>
      </p:pic>
      <p:pic>
        <p:nvPicPr>
          <p:cNvPr id="17414" name="Picture 6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3933056"/>
            <a:ext cx="1333941" cy="1571129"/>
          </a:xfrm>
          <a:prstGeom prst="rect">
            <a:avLst/>
          </a:prstGeom>
          <a:noFill/>
        </p:spPr>
      </p:pic>
      <p:pic>
        <p:nvPicPr>
          <p:cNvPr id="17415" name="Picture 7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5085184"/>
            <a:ext cx="1777973" cy="1255663"/>
          </a:xfrm>
          <a:prstGeom prst="rect">
            <a:avLst/>
          </a:prstGeom>
          <a:noFill/>
        </p:spPr>
      </p:pic>
      <p:pic>
        <p:nvPicPr>
          <p:cNvPr id="17416" name="Picture 8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3861048"/>
            <a:ext cx="1754233" cy="1373386"/>
          </a:xfrm>
          <a:prstGeom prst="rect">
            <a:avLst/>
          </a:prstGeom>
          <a:noFill/>
        </p:spPr>
      </p:pic>
      <p:pic>
        <p:nvPicPr>
          <p:cNvPr id="17417" name="Picture 9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5085184"/>
            <a:ext cx="1367204" cy="153531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7536" y="4509120"/>
              <a:ext cx="913170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35916" y="4465162"/>
              <a:ext cx="888073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43874" y="4581128"/>
              <a:ext cx="1035115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122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124744"/>
            <a:ext cx="1848718" cy="2444044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80093" y="4509120"/>
              <a:ext cx="808057" cy="1440000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1417" y="4581128"/>
              <a:ext cx="1318885" cy="1296144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12944" y="4581128"/>
              <a:ext cx="1296976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1340768"/>
            <a:ext cx="2124075" cy="2087562"/>
          </a:xfrm>
          <a:prstGeom prst="rect">
            <a:avLst/>
          </a:prstGeom>
          <a:noFill/>
        </p:spPr>
      </p:pic>
      <p:sp>
        <p:nvSpPr>
          <p:cNvPr id="20" name="Tekstvak 19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1907" y="4688796"/>
              <a:ext cx="1024429" cy="108064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6278" y="4581128"/>
              <a:ext cx="1178312" cy="129614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0583" y="4581128"/>
              <a:ext cx="881698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170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1070024"/>
            <a:ext cx="2304256" cy="2430984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2811" y="4581128"/>
              <a:ext cx="1218354" cy="136815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725144"/>
              <a:ext cx="1512169" cy="100811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631351"/>
              <a:ext cx="1461860" cy="126770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16" name="PIJL-RECHTS 15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146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556792"/>
            <a:ext cx="2087563" cy="1390650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6753" y="4509120"/>
              <a:ext cx="934736" cy="144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0445" y="4437112"/>
              <a:ext cx="1240015" cy="165618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30502" y="4588753"/>
              <a:ext cx="1461860" cy="1352901"/>
            </a:xfrm>
            <a:prstGeom prst="rect">
              <a:avLst/>
            </a:prstGeom>
          </p:spPr>
        </p:pic>
      </p:grpSp>
      <p:sp>
        <p:nvSpPr>
          <p:cNvPr id="16" name="PIJL-RECHTS 15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80218" y="908720"/>
            <a:ext cx="2171902" cy="2901032"/>
          </a:xfrm>
          <a:prstGeom prst="rect">
            <a:avLst/>
          </a:prstGeom>
          <a:noFill/>
        </p:spPr>
      </p:pic>
      <p:sp>
        <p:nvSpPr>
          <p:cNvPr id="17" name="Tekstvak 16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80318" y="4758208"/>
              <a:ext cx="1623169" cy="97504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797152"/>
              <a:ext cx="1601520" cy="86409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80706" y="4581128"/>
              <a:ext cx="116145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194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1052736"/>
            <a:ext cx="2160588" cy="2544762"/>
          </a:xfrm>
          <a:prstGeom prst="rect">
            <a:avLst/>
          </a:prstGeom>
          <a:noFill/>
        </p:spPr>
      </p:pic>
      <p:sp>
        <p:nvSpPr>
          <p:cNvPr id="18" name="Tekstvak 17"/>
          <p:cNvSpPr txBox="1"/>
          <p:nvPr/>
        </p:nvSpPr>
        <p:spPr>
          <a:xfrm>
            <a:off x="3203848" y="26064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juiste schaduw.</a:t>
            </a:r>
            <a:endParaRPr lang="nl-NL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227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21</cp:revision>
  <dcterms:created xsi:type="dcterms:W3CDTF">2016-05-02T13:46:17Z</dcterms:created>
  <dcterms:modified xsi:type="dcterms:W3CDTF">2016-05-06T06:46:23Z</dcterms:modified>
</cp:coreProperties>
</file>