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7" r:id="rId4"/>
    <p:sldId id="276" r:id="rId5"/>
    <p:sldId id="278" r:id="rId6"/>
    <p:sldId id="273" r:id="rId7"/>
    <p:sldId id="279" r:id="rId8"/>
    <p:sldId id="274" r:id="rId9"/>
    <p:sldId id="281" r:id="rId10"/>
    <p:sldId id="280" r:id="rId11"/>
    <p:sldId id="275" r:id="rId12"/>
    <p:sldId id="282" r:id="rId13"/>
    <p:sldId id="283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PPs8BVsR8P6TcIXFAbRFg==" hashData="E3tMB4xZbKriRT88ZNHEAtgxYv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4" autoAdjust="0"/>
    <p:restoredTop sz="94743" autoAdjust="0"/>
  </p:normalViewPr>
  <p:slideViewPr>
    <p:cSldViewPr>
      <p:cViewPr>
        <p:scale>
          <a:sx n="90" d="100"/>
          <a:sy n="90" d="100"/>
        </p:scale>
        <p:origin x="-45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7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86512-2859-4F5E-95CE-F2A0F2B76ED6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86512-2859-4F5E-95CE-F2A0F2B76ED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zomer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348880"/>
            <a:ext cx="1427162" cy="2544763"/>
          </a:xfrm>
          <a:prstGeom prst="rect">
            <a:avLst/>
          </a:prstGeom>
          <a:noFill/>
        </p:spPr>
      </p:pic>
      <p:pic>
        <p:nvPicPr>
          <p:cNvPr id="12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356992"/>
            <a:ext cx="785724" cy="1401019"/>
          </a:xfrm>
          <a:prstGeom prst="rect">
            <a:avLst/>
          </a:prstGeom>
          <a:noFill/>
        </p:spPr>
      </p:pic>
      <p:pic>
        <p:nvPicPr>
          <p:cNvPr id="13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780928"/>
            <a:ext cx="1194263" cy="21294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7" y="2890659"/>
              <a:ext cx="1368153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3568" y="2780928"/>
              <a:ext cx="1656184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224" y="2857357"/>
              <a:ext cx="203893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837735"/>
              <a:ext cx="504056" cy="4232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37350" y="2650704"/>
              <a:ext cx="698346" cy="5864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18462" y="2459131"/>
              <a:ext cx="897354" cy="753578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09925" y="2331415"/>
              <a:ext cx="1030027" cy="864994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04248" y="4491655"/>
              <a:ext cx="1030027" cy="864994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32040" y="4619371"/>
              <a:ext cx="897354" cy="753578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40152" y="4810944"/>
              <a:ext cx="698346" cy="5864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6376" y="5003097"/>
              <a:ext cx="504056" cy="423295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67544" y="4491655"/>
              <a:ext cx="1030027" cy="864994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19672" y="4619371"/>
              <a:ext cx="897354" cy="753578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71800" y="4810944"/>
              <a:ext cx="698346" cy="5864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003097"/>
              <a:ext cx="504056" cy="423295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52120" y="2259407"/>
              <a:ext cx="1030027" cy="864994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68344" y="2387123"/>
              <a:ext cx="897354" cy="753578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04248" y="2578696"/>
              <a:ext cx="698346" cy="5864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2698841"/>
              <a:ext cx="504056" cy="42329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98799" y="4077072"/>
              <a:ext cx="438930" cy="1433527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54583" y="4725144"/>
              <a:ext cx="438930" cy="78545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90687" y="4581128"/>
              <a:ext cx="438930" cy="92947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34903" y="4437112"/>
              <a:ext cx="438930" cy="1073487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4143" y="4077072"/>
              <a:ext cx="438930" cy="1433527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90247" y="4293096"/>
              <a:ext cx="438930" cy="1217503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62295" y="4731777"/>
              <a:ext cx="438930" cy="78545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70407" y="4509121"/>
              <a:ext cx="438930" cy="1008112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26751" y="2348880"/>
              <a:ext cx="438930" cy="92947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70967" y="1916832"/>
              <a:ext cx="438930" cy="1361519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34863" y="2132856"/>
              <a:ext cx="438930" cy="11454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6591" y="2564904"/>
              <a:ext cx="438930" cy="71344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0087" y="2348880"/>
              <a:ext cx="438930" cy="92947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8199" y="2132856"/>
              <a:ext cx="438930" cy="1145495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06311" y="1844824"/>
              <a:ext cx="438930" cy="143352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2415" y="2492896"/>
              <a:ext cx="438930" cy="7854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66" y="2034198"/>
              <a:ext cx="559539" cy="114708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20071" y="2034196"/>
              <a:ext cx="778192" cy="114708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587358" y="2034198"/>
              <a:ext cx="424469" cy="114708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00923" y="2034198"/>
              <a:ext cx="630284" cy="1147083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01628" y="4301750"/>
              <a:ext cx="417150" cy="1079608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301752"/>
              <a:ext cx="799537" cy="1079608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4635" y="4301752"/>
              <a:ext cx="549892" cy="1079608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82626" y="4301752"/>
              <a:ext cx="654179" cy="1079608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12559" y="2051847"/>
              <a:ext cx="559539" cy="1147083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58038" y="2034198"/>
              <a:ext cx="813564" cy="114708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2985" y="2034198"/>
              <a:ext cx="665657" cy="1147083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4963622" y="2034198"/>
              <a:ext cx="424469" cy="1147083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149080"/>
            <a:ext cx="1549882" cy="960983"/>
          </a:xfrm>
          <a:prstGeom prst="rect">
            <a:avLst/>
          </a:prstGeom>
          <a:noFill/>
        </p:spPr>
      </p:pic>
      <p:pic>
        <p:nvPicPr>
          <p:cNvPr id="2051" name="Picture 3" descr="D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48"/>
            <a:ext cx="1748265" cy="1713359"/>
          </a:xfrm>
          <a:prstGeom prst="rect">
            <a:avLst/>
          </a:prstGeom>
          <a:noFill/>
        </p:spPr>
      </p:pic>
      <p:pic>
        <p:nvPicPr>
          <p:cNvPr id="2052" name="Picture 4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124744"/>
            <a:ext cx="992221" cy="1168648"/>
          </a:xfrm>
          <a:prstGeom prst="rect">
            <a:avLst/>
          </a:prstGeom>
          <a:noFill/>
        </p:spPr>
      </p:pic>
      <p:pic>
        <p:nvPicPr>
          <p:cNvPr id="2053" name="Picture 5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60648"/>
            <a:ext cx="1448318" cy="1241896"/>
          </a:xfrm>
          <a:prstGeom prst="rect">
            <a:avLst/>
          </a:prstGeom>
          <a:noFill/>
        </p:spPr>
      </p:pic>
      <p:pic>
        <p:nvPicPr>
          <p:cNvPr id="2054" name="Picture 6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700808"/>
            <a:ext cx="1608445" cy="779091"/>
          </a:xfrm>
          <a:prstGeom prst="rect">
            <a:avLst/>
          </a:prstGeom>
          <a:noFill/>
        </p:spPr>
      </p:pic>
      <p:pic>
        <p:nvPicPr>
          <p:cNvPr id="2055" name="Picture 7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04664"/>
            <a:ext cx="1517184" cy="2026518"/>
          </a:xfrm>
          <a:prstGeom prst="rect">
            <a:avLst/>
          </a:prstGeom>
          <a:noFill/>
        </p:spPr>
      </p:pic>
      <p:pic>
        <p:nvPicPr>
          <p:cNvPr id="2056" name="Picture 8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4869160"/>
            <a:ext cx="1940598" cy="11661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785934" y="2924944"/>
              <a:ext cx="1577688" cy="1368151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59632" y="3356992"/>
              <a:ext cx="830271" cy="720000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444208" y="2564904"/>
              <a:ext cx="2408053" cy="208823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73680" y="2420888"/>
              <a:ext cx="2017258" cy="2376264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87624" y="3284984"/>
              <a:ext cx="733549" cy="86409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10748" y="2780928"/>
              <a:ext cx="1467098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646" y="2780928"/>
              <a:ext cx="1434676" cy="18002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9679" y="2420888"/>
              <a:ext cx="1951161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164288" y="3068960"/>
              <a:ext cx="918193" cy="1152128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23776" y="2348880"/>
              <a:ext cx="981818" cy="2592288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2636912"/>
              <a:ext cx="981819" cy="208823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2852936"/>
              <a:ext cx="981818" cy="180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4" y="3068960"/>
              <a:ext cx="1005882" cy="144016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3608" y="2420888"/>
              <a:ext cx="1005883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623" y="2780928"/>
              <a:ext cx="1005882" cy="187200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89489" y="2780928"/>
              <a:ext cx="850393" cy="1872208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2348880"/>
              <a:ext cx="850393" cy="252028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068960"/>
              <a:ext cx="850393" cy="136795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8471" y="2780928"/>
              <a:ext cx="1291034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780928"/>
              <a:ext cx="2160240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53958" y="2780928"/>
              <a:ext cx="1606474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1920" y="2780928"/>
              <a:ext cx="1440160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1561" y="2780928"/>
              <a:ext cx="1872208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2780928"/>
              <a:ext cx="2376264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114</Words>
  <Application>Microsoft Office PowerPoint</Application>
  <PresentationFormat>Diavoorstelling (4:3)</PresentationFormat>
  <Paragraphs>31</Paragraphs>
  <Slides>14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66</cp:revision>
  <dcterms:created xsi:type="dcterms:W3CDTF">2016-05-02T06:25:55Z</dcterms:created>
  <dcterms:modified xsi:type="dcterms:W3CDTF">2016-05-05T14:45:00Z</dcterms:modified>
</cp:coreProperties>
</file>