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9" r:id="rId4"/>
    <p:sldId id="289" r:id="rId5"/>
    <p:sldId id="290" r:id="rId6"/>
    <p:sldId id="293" r:id="rId7"/>
    <p:sldId id="291" r:id="rId8"/>
    <p:sldId id="296" r:id="rId9"/>
    <p:sldId id="297" r:id="rId10"/>
    <p:sldId id="258" r:id="rId11"/>
    <p:sldId id="294" r:id="rId12"/>
    <p:sldId id="292" r:id="rId13"/>
    <p:sldId id="295" r:id="rId14"/>
    <p:sldId id="300" r:id="rId15"/>
    <p:sldId id="298" r:id="rId16"/>
    <p:sldId id="299" r:id="rId17"/>
    <p:sldId id="311" r:id="rId18"/>
    <p:sldId id="274" r:id="rId19"/>
    <p:sldId id="307" r:id="rId20"/>
    <p:sldId id="276" r:id="rId21"/>
    <p:sldId id="277" r:id="rId22"/>
    <p:sldId id="278" r:id="rId23"/>
    <p:sldId id="301" r:id="rId24"/>
    <p:sldId id="303" r:id="rId25"/>
    <p:sldId id="304" r:id="rId26"/>
    <p:sldId id="308" r:id="rId27"/>
    <p:sldId id="305" r:id="rId28"/>
    <p:sldId id="302" r:id="rId29"/>
    <p:sldId id="310" r:id="rId30"/>
    <p:sldId id="306" r:id="rId31"/>
    <p:sldId id="275" r:id="rId32"/>
    <p:sldId id="309" r:id="rId33"/>
    <p:sldId id="273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GCijanqtwK8Xliu4KaOjUw==" hashData="zIIcUfysX62XCIIpFyQ5Um0REq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3" autoAdjust="0"/>
    <p:restoredTop sz="94626" autoAdjust="0"/>
  </p:normalViewPr>
  <p:slideViewPr>
    <p:cSldViewPr>
      <p:cViewPr varScale="1">
        <p:scale>
          <a:sx n="100" d="100"/>
          <a:sy n="100" d="100"/>
        </p:scale>
        <p:origin x="-96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5-5-2016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5-5-2016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668150" y="1628800"/>
            <a:ext cx="2180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zomer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1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764751" y="3356992"/>
            <a:ext cx="723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m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kers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243530" cy="14646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wesp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D:\milou\website\tekeningen - kleur\thema's\seizoenen\zomer\wes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484784"/>
            <a:ext cx="1071533" cy="16518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bij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D:\milou\website\tekeningen - kleur\thema's\seizoenen\zomer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438425" cy="12334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ijs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556792"/>
            <a:ext cx="899057" cy="160310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386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556792"/>
            <a:ext cx="1453755" cy="15841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zomer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D:\milou\website\tekeningen - kleur\thema's\seizoenen\zomer\zom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8515" y="1557015"/>
            <a:ext cx="1319229" cy="16559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zwem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916832"/>
            <a:ext cx="1465860" cy="88086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77072"/>
            <a:ext cx="1529411" cy="1080120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725144"/>
            <a:ext cx="1406947" cy="1568847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thema's\seizoenen\zomer\wes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20688"/>
            <a:ext cx="1073882" cy="1655514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88640"/>
            <a:ext cx="1344723" cy="1777752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4005064"/>
            <a:ext cx="1656184" cy="1103283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1196752"/>
            <a:ext cx="1791130" cy="1076325"/>
          </a:xfrm>
          <a:prstGeom prst="rect">
            <a:avLst/>
          </a:prstGeom>
          <a:noFill/>
        </p:spPr>
      </p:pic>
      <p:pic>
        <p:nvPicPr>
          <p:cNvPr id="1032" name="Picture 8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332656"/>
            <a:ext cx="1562100" cy="1354138"/>
          </a:xfrm>
          <a:prstGeom prst="rect">
            <a:avLst/>
          </a:prstGeom>
          <a:noFill/>
        </p:spPr>
      </p:pic>
      <p:pic>
        <p:nvPicPr>
          <p:cNvPr id="1033" name="Picture 9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4653136"/>
            <a:ext cx="942557" cy="16806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jurk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628800"/>
            <a:ext cx="1075290" cy="14215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parasol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D:\milou\website\tekeningen - kleur\thema's\seizoenen\zomer\paraso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363831" cy="13366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golf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49622"/>
            <a:ext cx="1152128" cy="15389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limonade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628800"/>
            <a:ext cx="1305683" cy="14367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hengel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0061" y="1556792"/>
            <a:ext cx="1357683" cy="15246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404584" cy="14818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71800" y="1628800"/>
            <a:ext cx="561662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600" dirty="0" smtClean="0">
                <a:latin typeface="Comic Sans MS" pitchFamily="66" charset="0"/>
              </a:rPr>
              <a:t>zandkasteel</a:t>
            </a:r>
            <a:endParaRPr lang="nl-NL" sz="76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D:\milou\website\tekeningen - kleur\thema's\seizoenen\zomer\zandkaste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700808"/>
            <a:ext cx="1262870" cy="116897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schelp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135" y="1628801"/>
            <a:ext cx="1538617" cy="15121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meloen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916832"/>
            <a:ext cx="1512317" cy="9376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71800" y="1628800"/>
            <a:ext cx="56166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800" dirty="0" smtClean="0">
                <a:latin typeface="Comic Sans MS" pitchFamily="66" charset="0"/>
              </a:rPr>
              <a:t>zonnebloem</a:t>
            </a:r>
            <a:endParaRPr lang="nl-NL" sz="78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x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628800"/>
            <a:ext cx="1361144" cy="15177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hoed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916832"/>
            <a:ext cx="1543255" cy="7475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71800" y="1628800"/>
            <a:ext cx="56166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zwembroek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468199" cy="13159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ijs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D:\milou\website\tekeningen - kleur\thema's\seizoenen\zomer\ijs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628800"/>
            <a:ext cx="799790" cy="14670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jurk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17829"/>
            <a:ext cx="1152128" cy="15231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D:\milou\website\tekeningen - kleur\b\boo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4943" y="1628800"/>
            <a:ext cx="1412801" cy="14128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843808" y="1628800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sprinkhaan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772816"/>
            <a:ext cx="1560794" cy="103973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zwem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190" y="1844824"/>
            <a:ext cx="1620570" cy="9738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77072"/>
            <a:ext cx="1529411" cy="1080120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725144"/>
            <a:ext cx="1406947" cy="1568847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thema's\seizoenen\zomer\wes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620688"/>
            <a:ext cx="1073882" cy="1655514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88640"/>
            <a:ext cx="1344723" cy="1777752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39752" y="4005064"/>
            <a:ext cx="1656184" cy="1103283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824" y="1196752"/>
            <a:ext cx="1791130" cy="1076325"/>
          </a:xfrm>
          <a:prstGeom prst="rect">
            <a:avLst/>
          </a:prstGeom>
          <a:noFill/>
        </p:spPr>
      </p:pic>
      <p:pic>
        <p:nvPicPr>
          <p:cNvPr id="1032" name="Picture 8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1560" y="332656"/>
            <a:ext cx="1562100" cy="1354138"/>
          </a:xfrm>
          <a:prstGeom prst="rect">
            <a:avLst/>
          </a:prstGeom>
          <a:noFill/>
        </p:spPr>
      </p:pic>
      <p:pic>
        <p:nvPicPr>
          <p:cNvPr id="1033" name="Picture 9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4653136"/>
            <a:ext cx="942557" cy="16806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D:\milou\website\tekeningen - kleur\thema's\seizoenen\zomer\zo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556792"/>
            <a:ext cx="1450518" cy="15302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bril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988840"/>
            <a:ext cx="1202546" cy="6485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hoed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4722" y="1989609"/>
            <a:ext cx="1485030" cy="7193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hemd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61720"/>
            <a:ext cx="1080120" cy="17035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schelp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844824"/>
            <a:ext cx="1364159" cy="9634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rok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D:\milou\website\tekeningen - kleur\thema's\seizoenen\zomer\ro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844824"/>
            <a:ext cx="1351255" cy="10578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33</cp:revision>
  <dcterms:created xsi:type="dcterms:W3CDTF">2016-05-02T17:52:41Z</dcterms:created>
  <dcterms:modified xsi:type="dcterms:W3CDTF">2016-05-05T09:03:19Z</dcterms:modified>
</cp:coreProperties>
</file>