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87" r:id="rId4"/>
    <p:sldId id="288" r:id="rId5"/>
    <p:sldId id="291" r:id="rId6"/>
    <p:sldId id="292" r:id="rId7"/>
    <p:sldId id="293" r:id="rId8"/>
    <p:sldId id="294" r:id="rId9"/>
    <p:sldId id="295" r:id="rId10"/>
    <p:sldId id="296" r:id="rId11"/>
    <p:sldId id="303" r:id="rId12"/>
    <p:sldId id="285" r:id="rId13"/>
    <p:sldId id="289" r:id="rId14"/>
    <p:sldId id="290" r:id="rId15"/>
    <p:sldId id="297" r:id="rId16"/>
    <p:sldId id="298" r:id="rId17"/>
    <p:sldId id="299" r:id="rId18"/>
    <p:sldId id="300" r:id="rId19"/>
    <p:sldId id="301" r:id="rId20"/>
    <p:sldId id="302" r:id="rId21"/>
    <p:sldId id="286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ZYdJQwFh3LJYTHNla8qarA==" hashData="O9h9KXQ7cck2Q2CZpBJkZuSPoW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132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8.jpeg"/><Relationship Id="rId4" Type="http://schemas.openxmlformats.org/officeDocument/2006/relationships/image" Target="../media/image3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29.jpeg"/><Relationship Id="rId4" Type="http://schemas.openxmlformats.org/officeDocument/2006/relationships/image" Target="../media/image3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29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30.jpeg"/><Relationship Id="rId4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 </a:t>
            </a:r>
            <a:r>
              <a:rPr lang="nl-NL" sz="3600" dirty="0" smtClean="0">
                <a:latin typeface="Comic Sans MS" pitchFamily="66" charset="0"/>
              </a:rPr>
              <a:t>zomer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10990"/>
              <a:ext cx="534228" cy="629302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10990"/>
              <a:ext cx="534228" cy="629302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10990"/>
              <a:ext cx="534228" cy="629302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628800"/>
            <a:ext cx="2671763" cy="35687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64349" y="5157192"/>
              <a:ext cx="263173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00453" y="5157192"/>
              <a:ext cx="263173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72461" y="4184147"/>
              <a:ext cx="263173" cy="46898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8365" y="4328163"/>
              <a:ext cx="263173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04109" y="4653136"/>
              <a:ext cx="263173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16677" y="4365104"/>
              <a:ext cx="263173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80773" y="5013176"/>
              <a:ext cx="263173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844824"/>
            <a:ext cx="683144" cy="1218109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844824"/>
            <a:ext cx="683144" cy="12181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268760"/>
            <a:ext cx="1098946" cy="942319"/>
          </a:xfrm>
          <a:prstGeom prst="rect">
            <a:avLst/>
          </a:prstGeom>
          <a:noFill/>
        </p:spPr>
      </p:pic>
      <p:pic>
        <p:nvPicPr>
          <p:cNvPr id="20483" name="Picture 3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48680"/>
            <a:ext cx="1121256" cy="1320627"/>
          </a:xfrm>
          <a:prstGeom prst="rect">
            <a:avLst/>
          </a:prstGeom>
          <a:noFill/>
        </p:spPr>
      </p:pic>
      <p:pic>
        <p:nvPicPr>
          <p:cNvPr id="20484" name="Picture 4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05064"/>
            <a:ext cx="982941" cy="1752675"/>
          </a:xfrm>
          <a:prstGeom prst="rect">
            <a:avLst/>
          </a:prstGeom>
          <a:noFill/>
        </p:spPr>
      </p:pic>
      <p:pic>
        <p:nvPicPr>
          <p:cNvPr id="20485" name="Picture 5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365104"/>
            <a:ext cx="1554765" cy="1733674"/>
          </a:xfrm>
          <a:prstGeom prst="rect">
            <a:avLst/>
          </a:prstGeom>
          <a:noFill/>
        </p:spPr>
      </p:pic>
      <p:pic>
        <p:nvPicPr>
          <p:cNvPr id="20486" name="Picture 6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077072"/>
            <a:ext cx="1592263" cy="1427163"/>
          </a:xfrm>
          <a:prstGeom prst="rect">
            <a:avLst/>
          </a:prstGeom>
          <a:noFill/>
        </p:spPr>
      </p:pic>
      <p:pic>
        <p:nvPicPr>
          <p:cNvPr id="20487" name="Picture 7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1700808"/>
            <a:ext cx="1512168" cy="815526"/>
          </a:xfrm>
          <a:prstGeom prst="rect">
            <a:avLst/>
          </a:prstGeom>
          <a:noFill/>
        </p:spPr>
      </p:pic>
      <p:pic>
        <p:nvPicPr>
          <p:cNvPr id="20488" name="Picture 8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476672"/>
            <a:ext cx="1308435" cy="17476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209427"/>
              <a:ext cx="108342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221252"/>
              <a:ext cx="973712" cy="143999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844824"/>
            <a:ext cx="855260" cy="11306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132856"/>
            <a:ext cx="898897" cy="634831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2132856"/>
            <a:ext cx="898897" cy="6348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433735" y="4149080"/>
              <a:ext cx="67539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rcRect l="44371" t="5001" b="4989"/>
            <a:stretch>
              <a:fillRect/>
            </a:stretch>
          </p:blipFill>
          <p:spPr bwMode="auto">
            <a:xfrm>
              <a:off x="6804248" y="4149080"/>
              <a:ext cx="113490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988840"/>
            <a:ext cx="985648" cy="827906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712" y="1988840"/>
            <a:ext cx="985648" cy="8279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rcRect l="45657"/>
            <a:stretch>
              <a:fillRect/>
            </a:stretch>
          </p:blipFill>
          <p:spPr bwMode="auto">
            <a:xfrm>
              <a:off x="3995936" y="4149080"/>
              <a:ext cx="1047804" cy="1512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433735" y="4149080"/>
              <a:ext cx="67539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1844824"/>
            <a:ext cx="957061" cy="885900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1844824"/>
            <a:ext cx="957061" cy="88590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1844824"/>
            <a:ext cx="957061" cy="88590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1844824"/>
            <a:ext cx="957061" cy="88590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912" y="1844824"/>
            <a:ext cx="957061" cy="88590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1844824"/>
            <a:ext cx="957061" cy="8859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992619" cy="139224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700808"/>
            <a:ext cx="576064" cy="12187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988840"/>
            <a:ext cx="511557" cy="915665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1988840"/>
            <a:ext cx="511557" cy="9156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4221088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86216"/>
              <a:ext cx="1026667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844824"/>
            <a:ext cx="643695" cy="11807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221088"/>
              <a:ext cx="1083429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2"/>
              <a:ext cx="973712" cy="143999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916832"/>
            <a:ext cx="825190" cy="899220"/>
          </a:xfrm>
          <a:prstGeom prst="rect">
            <a:avLst/>
          </a:prstGeom>
          <a:noFill/>
        </p:spPr>
      </p:pic>
      <p:pic>
        <p:nvPicPr>
          <p:cNvPr id="18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916832"/>
            <a:ext cx="825190" cy="89922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30586" y="1916832"/>
            <a:ext cx="825190" cy="89922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66690" y="1916832"/>
            <a:ext cx="825190" cy="8992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4918491"/>
              <a:ext cx="432048" cy="370326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5062507"/>
              <a:ext cx="432048" cy="370326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4126403"/>
              <a:ext cx="432048" cy="37032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4630459"/>
              <a:ext cx="432048" cy="370326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4270419"/>
              <a:ext cx="432048" cy="370326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5134515"/>
              <a:ext cx="432048" cy="37032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1916832"/>
            <a:ext cx="929444" cy="796975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1916832"/>
            <a:ext cx="929444" cy="7969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209427"/>
              <a:ext cx="108342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86216"/>
              <a:ext cx="1026667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8" y="1916832"/>
            <a:ext cx="676658" cy="10504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268760"/>
            <a:ext cx="1098946" cy="942319"/>
          </a:xfrm>
          <a:prstGeom prst="rect">
            <a:avLst/>
          </a:prstGeom>
          <a:noFill/>
        </p:spPr>
      </p:pic>
      <p:pic>
        <p:nvPicPr>
          <p:cNvPr id="20483" name="Picture 3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48680"/>
            <a:ext cx="1121256" cy="1320627"/>
          </a:xfrm>
          <a:prstGeom prst="rect">
            <a:avLst/>
          </a:prstGeom>
          <a:noFill/>
        </p:spPr>
      </p:pic>
      <p:pic>
        <p:nvPicPr>
          <p:cNvPr id="20484" name="Picture 4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05064"/>
            <a:ext cx="982941" cy="1752675"/>
          </a:xfrm>
          <a:prstGeom prst="rect">
            <a:avLst/>
          </a:prstGeom>
          <a:noFill/>
        </p:spPr>
      </p:pic>
      <p:pic>
        <p:nvPicPr>
          <p:cNvPr id="20485" name="Picture 5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365104"/>
            <a:ext cx="1554765" cy="1733674"/>
          </a:xfrm>
          <a:prstGeom prst="rect">
            <a:avLst/>
          </a:prstGeom>
          <a:noFill/>
        </p:spPr>
      </p:pic>
      <p:pic>
        <p:nvPicPr>
          <p:cNvPr id="20486" name="Picture 6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077072"/>
            <a:ext cx="1592263" cy="1427163"/>
          </a:xfrm>
          <a:prstGeom prst="rect">
            <a:avLst/>
          </a:prstGeom>
          <a:noFill/>
        </p:spPr>
      </p:pic>
      <p:pic>
        <p:nvPicPr>
          <p:cNvPr id="20487" name="Picture 7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1700808"/>
            <a:ext cx="1512168" cy="815526"/>
          </a:xfrm>
          <a:prstGeom prst="rect">
            <a:avLst/>
          </a:prstGeom>
          <a:noFill/>
        </p:spPr>
      </p:pic>
      <p:pic>
        <p:nvPicPr>
          <p:cNvPr id="20488" name="Picture 8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476672"/>
            <a:ext cx="1308435" cy="17476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fgeronde rechthoek 20"/>
          <p:cNvSpPr/>
          <p:nvPr/>
        </p:nvSpPr>
        <p:spPr>
          <a:xfrm>
            <a:off x="3347864" y="3861048"/>
            <a:ext cx="2376264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085184"/>
              <a:ext cx="580909" cy="360000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4321708"/>
              <a:ext cx="580909" cy="36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753756"/>
              <a:ext cx="580909" cy="3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2132856"/>
            <a:ext cx="915764" cy="567807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2132856"/>
            <a:ext cx="915764" cy="5678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27232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3968" y="4679160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5255224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932040" y="4103096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247112"/>
              <a:ext cx="432048" cy="41694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5039200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4319120"/>
              <a:ext cx="432048" cy="41694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4895184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4175104"/>
              <a:ext cx="432048" cy="41694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5111208"/>
              <a:ext cx="432048" cy="41694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844824"/>
            <a:ext cx="941333" cy="908224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1844824"/>
            <a:ext cx="941333" cy="908224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1844824"/>
            <a:ext cx="941333" cy="908224"/>
          </a:xfrm>
          <a:prstGeom prst="rect">
            <a:avLst/>
          </a:prstGeom>
          <a:noFill/>
        </p:spPr>
      </p:pic>
      <p:pic>
        <p:nvPicPr>
          <p:cNvPr id="55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1844824"/>
            <a:ext cx="941333" cy="908224"/>
          </a:xfrm>
          <a:prstGeom prst="rect">
            <a:avLst/>
          </a:prstGeom>
          <a:noFill/>
        </p:spPr>
      </p:pic>
      <p:pic>
        <p:nvPicPr>
          <p:cNvPr id="56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844824"/>
            <a:ext cx="941333" cy="9082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1684" y="5301208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1724" y="4725144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7788" y="5301208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9836" y="4725144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93812" y="4077072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45740" y="4005064"/>
              <a:ext cx="420472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33372" y="501317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9436" y="537321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3452" y="465313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73532" y="501317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3452" y="393305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1524" y="4149080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05380" y="4365104"/>
              <a:ext cx="420472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90156" y="4149080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9996" y="4365104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0076" y="4653136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8148" y="5157192"/>
              <a:ext cx="420472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9996" y="5157192"/>
              <a:ext cx="420472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916832"/>
            <a:ext cx="925790" cy="103232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1916832"/>
            <a:ext cx="925790" cy="1032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5976" y="4743614"/>
              <a:ext cx="540000" cy="36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103654"/>
              <a:ext cx="540000" cy="36000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887630"/>
              <a:ext cx="540000" cy="360000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5247670"/>
              <a:ext cx="540000" cy="360000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4311566"/>
              <a:ext cx="540000" cy="360000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4239558"/>
              <a:ext cx="540000" cy="36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383574"/>
              <a:ext cx="540000" cy="3600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5031646"/>
              <a:ext cx="540000" cy="3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060848"/>
            <a:ext cx="1023861" cy="682055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2060848"/>
            <a:ext cx="1023861" cy="682055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060848"/>
            <a:ext cx="1023861" cy="682055"/>
          </a:xfrm>
          <a:prstGeom prst="rect">
            <a:avLst/>
          </a:prstGeom>
          <a:noFill/>
        </p:spPr>
      </p:pic>
      <p:pic>
        <p:nvPicPr>
          <p:cNvPr id="55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060848"/>
            <a:ext cx="1023861" cy="6820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07824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73176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07824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3176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083688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4011680"/>
              <a:ext cx="432048" cy="45575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5085184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19792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414908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4371720"/>
              <a:ext cx="432048" cy="45575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414908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37172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4653136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5229200"/>
              <a:ext cx="432048" cy="45575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163808"/>
              <a:ext cx="432048" cy="45575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844824"/>
            <a:ext cx="1002159" cy="1057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22313" y="508518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7116" y="436510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9204" y="5301208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11252" y="472514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7196" y="4077072"/>
              <a:ext cx="417639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256346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34788" y="501317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10852" y="537321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4868" y="465313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74948" y="501317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4868" y="393305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02940" y="4149080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06796" y="4365104"/>
              <a:ext cx="417639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7556" y="4328163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7476" y="400506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1412" y="436510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9564" y="5085184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9484" y="5373216"/>
              <a:ext cx="417639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1412" y="5157192"/>
              <a:ext cx="417639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88840"/>
            <a:ext cx="678058" cy="761430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1988840"/>
            <a:ext cx="678058" cy="761430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988840"/>
            <a:ext cx="678058" cy="7614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854980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49002" y="5301248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44008" y="4581168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4134900"/>
              <a:ext cx="743078" cy="36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143012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5503052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013176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062892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4509160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4581168"/>
              <a:ext cx="743078" cy="36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638956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278916"/>
              <a:ext cx="743078" cy="3600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5215020"/>
              <a:ext cx="743078" cy="3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204864"/>
            <a:ext cx="1171972" cy="567674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2204864"/>
            <a:ext cx="1171972" cy="567674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204864"/>
            <a:ext cx="1171972" cy="5676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143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72</cp:revision>
  <dcterms:created xsi:type="dcterms:W3CDTF">2016-05-02T06:25:55Z</dcterms:created>
  <dcterms:modified xsi:type="dcterms:W3CDTF">2016-05-05T07:28:47Z</dcterms:modified>
</cp:coreProperties>
</file>