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84" r:id="rId5"/>
    <p:sldId id="299" r:id="rId6"/>
    <p:sldId id="285" r:id="rId7"/>
    <p:sldId id="283" r:id="rId8"/>
    <p:sldId id="287" r:id="rId9"/>
    <p:sldId id="286" r:id="rId10"/>
    <p:sldId id="300" r:id="rId11"/>
    <p:sldId id="281" r:id="rId12"/>
    <p:sldId id="288" r:id="rId13"/>
    <p:sldId id="289" r:id="rId14"/>
    <p:sldId id="290" r:id="rId15"/>
    <p:sldId id="293" r:id="rId16"/>
    <p:sldId id="301" r:id="rId17"/>
    <p:sldId id="302" r:id="rId18"/>
    <p:sldId id="294" r:id="rId19"/>
    <p:sldId id="291" r:id="rId20"/>
    <p:sldId id="292" r:id="rId21"/>
    <p:sldId id="295" r:id="rId22"/>
    <p:sldId id="296" r:id="rId23"/>
    <p:sldId id="297" r:id="rId24"/>
    <p:sldId id="280" r:id="rId2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uglVEukfdh/2ieR3x7qu1g" hashData="WA9Uf0ZfAgrDz215m8dw3BmA7B4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dirty="0" smtClean="0">
                <a:latin typeface="Comic Sans MS" pitchFamily="66" charset="0"/>
                <a:ea typeface="jmfont" pitchFamily="2" charset="-128"/>
                <a:cs typeface="jmfont" pitchFamily="2" charset="-128"/>
              </a:rPr>
              <a:t>themaverhaal</a:t>
            </a:r>
            <a:endParaRPr lang="nl-NL" dirty="0">
              <a:latin typeface="Comic Sans MS" pitchFamily="66" charset="0"/>
              <a:ea typeface="jmfont" pitchFamily="2" charset="-128"/>
              <a:cs typeface="jmfont" pitchFamily="2" charset="-128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4400" dirty="0" smtClean="0">
                <a:latin typeface="Comic Sans MS" pitchFamily="66" charset="0"/>
              </a:rPr>
              <a:t>zomer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E:\milou\website\tekeningen - kleur\thema's\seizoenen\zomer\wes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357298"/>
            <a:ext cx="719493" cy="1109184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3429000"/>
            <a:ext cx="1637835" cy="1516056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seizoenen\zomer\zom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214290"/>
            <a:ext cx="1880855" cy="2360940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seizoenen\zomer\gol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500042"/>
            <a:ext cx="1960556" cy="2618734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48" y="3714752"/>
            <a:ext cx="1906969" cy="1182391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7950" y="214290"/>
            <a:ext cx="2042099" cy="2001327"/>
          </a:xfrm>
          <a:prstGeom prst="rect">
            <a:avLst/>
          </a:prstGeom>
          <a:noFill/>
        </p:spPr>
      </p:pic>
      <p:sp>
        <p:nvSpPr>
          <p:cNvPr id="10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2285992"/>
            <a:ext cx="4976103" cy="3083783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eet een lekker stuk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meloen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3145" y="1571612"/>
            <a:ext cx="3354712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Jeroen is aan het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surfen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917491"/>
            <a:ext cx="4226027" cy="3788851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Hij draagt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zwembroek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5230" y="2000240"/>
            <a:ext cx="5878604" cy="332269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Dan komt hij uit het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water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3352" y="1571612"/>
            <a:ext cx="2514299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En haalt een lekker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ijsje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8660" y="1571612"/>
            <a:ext cx="3803682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Op het ijsje liggen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kers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8660" y="1636081"/>
            <a:ext cx="3803682" cy="4351671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aardbei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2214546" y="1428736"/>
            <a:ext cx="1643074" cy="287548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wesp </a:t>
            </a:r>
            <a:r>
              <a:rPr lang="nl-NL" dirty="0" smtClean="0">
                <a:latin typeface="Comic Sans MS" pitchFamily="66" charset="0"/>
              </a:rPr>
              <a:t>komt op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ijs</a:t>
            </a:r>
            <a:r>
              <a:rPr lang="nl-NL" dirty="0" smtClean="0">
                <a:latin typeface="Comic Sans MS" pitchFamily="66" charset="0"/>
              </a:rPr>
              <a:t> af.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4098" name="Picture 2" descr="E:\milou\website\tekeningen - kleur\thema's\seizoenen\zomer\ijs 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000240"/>
            <a:ext cx="2571768" cy="4585701"/>
          </a:xfrm>
          <a:prstGeom prst="rect">
            <a:avLst/>
          </a:prstGeom>
          <a:noFill/>
        </p:spPr>
      </p:pic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2218556"/>
            <a:ext cx="4226027" cy="3329597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Jeroen wuift hem weg met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pet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990593"/>
            <a:ext cx="5486534" cy="329579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err="1" smtClean="0">
                <a:latin typeface="Comic Sans MS" pitchFamily="66" charset="0"/>
              </a:rPr>
              <a:t>An</a:t>
            </a:r>
            <a:r>
              <a:rPr lang="nl-NL" dirty="0" smtClean="0">
                <a:latin typeface="Comic Sans MS" pitchFamily="66" charset="0"/>
              </a:rPr>
              <a:t> en Mina zijn aan het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zwemmen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5081" y="1571612"/>
            <a:ext cx="3570841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Het is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zomer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2090" y="1571612"/>
            <a:ext cx="2116822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Ze dragen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badpak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4526" y="1571612"/>
            <a:ext cx="4111951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Dan gaan ze onder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boom </a:t>
            </a:r>
            <a:r>
              <a:rPr lang="nl-NL" dirty="0" smtClean="0">
                <a:latin typeface="Comic Sans MS" pitchFamily="66" charset="0"/>
              </a:rPr>
              <a:t>zitten.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3861" y="1571612"/>
            <a:ext cx="4073281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drinken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limonade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1872" y="1571612"/>
            <a:ext cx="3777258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Tenslotte gaat iedereen naar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huis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428992" y="2571744"/>
            <a:ext cx="2643206" cy="857256"/>
          </a:xfrm>
        </p:spPr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Einde!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122" name="Picture 2" descr="E:\milou\website\tekeningen - kleur\thema's\seizoenen\zomer\ker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500174"/>
            <a:ext cx="1047280" cy="1233497"/>
          </a:xfrm>
          <a:prstGeom prst="rect">
            <a:avLst/>
          </a:prstGeom>
          <a:noFill/>
        </p:spPr>
      </p:pic>
      <p:pic>
        <p:nvPicPr>
          <p:cNvPr id="5123" name="Picture 3" descr="E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3500438"/>
            <a:ext cx="1496745" cy="1466861"/>
          </a:xfrm>
          <a:prstGeom prst="rect">
            <a:avLst/>
          </a:prstGeom>
          <a:noFill/>
        </p:spPr>
      </p:pic>
      <p:pic>
        <p:nvPicPr>
          <p:cNvPr id="5124" name="Picture 4" descr="E:\milou\website\tekeningen - kleur\thema's\seizoenen\zomer\wes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3214686"/>
            <a:ext cx="933084" cy="1438458"/>
          </a:xfrm>
          <a:prstGeom prst="rect">
            <a:avLst/>
          </a:prstGeom>
          <a:noFill/>
        </p:spPr>
      </p:pic>
      <p:pic>
        <p:nvPicPr>
          <p:cNvPr id="5125" name="Picture 5" descr="E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428604"/>
            <a:ext cx="1543527" cy="1428760"/>
          </a:xfrm>
          <a:prstGeom prst="rect">
            <a:avLst/>
          </a:prstGeom>
          <a:noFill/>
        </p:spPr>
      </p:pic>
      <p:pic>
        <p:nvPicPr>
          <p:cNvPr id="5126" name="Picture 6" descr="E:\milou\website\tekeningen - kleur\thema's\seizoenen\zomer\zom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3306" y="4000504"/>
            <a:ext cx="1979930" cy="2485305"/>
          </a:xfrm>
          <a:prstGeom prst="rect">
            <a:avLst/>
          </a:prstGeom>
          <a:noFill/>
        </p:spPr>
      </p:pic>
      <p:pic>
        <p:nvPicPr>
          <p:cNvPr id="5127" name="Picture 7" descr="E:\milou\website\tekeningen - kleur\thema's\seizoenen\zomer\zon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57554" y="142852"/>
            <a:ext cx="1214446" cy="1281237"/>
          </a:xfrm>
          <a:prstGeom prst="rect">
            <a:avLst/>
          </a:prstGeom>
          <a:noFill/>
        </p:spPr>
      </p:pic>
      <p:pic>
        <p:nvPicPr>
          <p:cNvPr id="5128" name="Picture 8" descr="E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6314" y="857232"/>
            <a:ext cx="2379197" cy="1429706"/>
          </a:xfrm>
          <a:prstGeom prst="rect">
            <a:avLst/>
          </a:prstGeom>
          <a:noFill/>
        </p:spPr>
      </p:pic>
      <p:pic>
        <p:nvPicPr>
          <p:cNvPr id="5129" name="Picture 9" descr="E:\milou\website\tekeningen - kleur\thema's\seizoenen\zomer\aardbei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00760" y="2643182"/>
            <a:ext cx="1060149" cy="1212823"/>
          </a:xfrm>
          <a:prstGeom prst="rect">
            <a:avLst/>
          </a:prstGeom>
          <a:noFill/>
        </p:spPr>
      </p:pic>
      <p:pic>
        <p:nvPicPr>
          <p:cNvPr id="5130" name="Picture 10" descr="E:\milou\website\tekeningen - kleur\thema's\seizoenen\zomer\boom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15008" y="4864943"/>
            <a:ext cx="1828974" cy="1993057"/>
          </a:xfrm>
          <a:prstGeom prst="rect">
            <a:avLst/>
          </a:prstGeom>
          <a:noFill/>
        </p:spPr>
      </p:pic>
      <p:pic>
        <p:nvPicPr>
          <p:cNvPr id="5131" name="Picture 11" descr="E:\milou\website\tekeningen - kleur\thema's\seizoenen\zomer\golf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7158" y="3143248"/>
            <a:ext cx="1841007" cy="2459052"/>
          </a:xfrm>
          <a:prstGeom prst="rect">
            <a:avLst/>
          </a:prstGeom>
          <a:noFill/>
        </p:spPr>
      </p:pic>
      <p:pic>
        <p:nvPicPr>
          <p:cNvPr id="5132" name="Picture 12" descr="E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643834" y="357166"/>
            <a:ext cx="983402" cy="1753496"/>
          </a:xfrm>
          <a:prstGeom prst="rect">
            <a:avLst/>
          </a:prstGeom>
          <a:noFill/>
        </p:spPr>
      </p:pic>
      <p:sp>
        <p:nvSpPr>
          <p:cNvPr id="14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582945"/>
            <a:ext cx="5000660" cy="4457943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zon </a:t>
            </a:r>
            <a:r>
              <a:rPr lang="nl-NL" dirty="0" smtClean="0">
                <a:latin typeface="Comic Sans MS" pitchFamily="66" charset="0"/>
              </a:rPr>
              <a:t>schijnt.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740607"/>
            <a:ext cx="4226027" cy="414261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err="1" smtClean="0">
                <a:latin typeface="Comic Sans MS" pitchFamily="66" charset="0"/>
              </a:rPr>
              <a:t>Lily</a:t>
            </a:r>
            <a:r>
              <a:rPr lang="nl-NL" dirty="0" smtClean="0">
                <a:latin typeface="Comic Sans MS" pitchFamily="66" charset="0"/>
              </a:rPr>
              <a:t> zit onder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parasol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992" y="1643050"/>
            <a:ext cx="2908526" cy="434108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Ze draagt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bikini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5140" y="2071678"/>
            <a:ext cx="5338376" cy="2880311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zonnebril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856395"/>
            <a:ext cx="4226027" cy="3911043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err="1" smtClean="0">
                <a:latin typeface="Comic Sans MS" pitchFamily="66" charset="0"/>
              </a:rPr>
              <a:t>Lily</a:t>
            </a:r>
            <a:r>
              <a:rPr lang="nl-NL" dirty="0" smtClean="0">
                <a:latin typeface="Comic Sans MS" pitchFamily="66" charset="0"/>
              </a:rPr>
              <a:t> maakt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zandkasteel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929166"/>
            <a:ext cx="4226027" cy="3765501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Met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emmer </a:t>
            </a:r>
            <a:r>
              <a:rPr lang="nl-NL" dirty="0" smtClean="0">
                <a:latin typeface="Comic Sans MS" pitchFamily="66" charset="0"/>
              </a:rPr>
              <a:t>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schep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1934" y="2752571"/>
            <a:ext cx="3868837" cy="2732366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Ook zoekt ze naar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schelpen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50" name="Picture 2" descr="E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9604" y="1357298"/>
            <a:ext cx="2487513" cy="2444752"/>
          </a:xfrm>
          <a:prstGeom prst="rect">
            <a:avLst/>
          </a:prstGeom>
          <a:noFill/>
        </p:spPr>
      </p:pic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379</TotalTime>
  <Words>180</Words>
  <Application>Microsoft Office PowerPoint</Application>
  <PresentationFormat>Diavoorstelling (4:3)</PresentationFormat>
  <Paragraphs>49</Paragraphs>
  <Slides>24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5" baseType="lpstr">
      <vt:lpstr>Concours</vt:lpstr>
      <vt:lpstr>themaverhaal</vt:lpstr>
      <vt:lpstr>Het is zomer.</vt:lpstr>
      <vt:lpstr>De zon schijnt.</vt:lpstr>
      <vt:lpstr>Lily zit onder een parasol.</vt:lpstr>
      <vt:lpstr>Ze draagt een bikini.</vt:lpstr>
      <vt:lpstr>en een zonnebril.</vt:lpstr>
      <vt:lpstr>Lily maakt een zandkasteel.</vt:lpstr>
      <vt:lpstr>Met een emmer en een schep.</vt:lpstr>
      <vt:lpstr>Ook zoekt ze naar schelpen.</vt:lpstr>
      <vt:lpstr>En eet een lekker stuk meloen.</vt:lpstr>
      <vt:lpstr>Jeroen is aan het surfen.</vt:lpstr>
      <vt:lpstr>Hij draagt een zwembroek.</vt:lpstr>
      <vt:lpstr>Dan komt hij uit het water.</vt:lpstr>
      <vt:lpstr>En haalt een lekker ijsje.</vt:lpstr>
      <vt:lpstr>Op het ijsje liggen een kers</vt:lpstr>
      <vt:lpstr>en een aardbei.</vt:lpstr>
      <vt:lpstr>Een wesp komt op ijs af.</vt:lpstr>
      <vt:lpstr>Jeroen wuift hem weg met een pet.</vt:lpstr>
      <vt:lpstr>An en Mina zijn aan het zwemmen.</vt:lpstr>
      <vt:lpstr>Ze dragen een badpak.</vt:lpstr>
      <vt:lpstr>Dan gaan ze onder een boom zitten.</vt:lpstr>
      <vt:lpstr>En drinken limonade.</vt:lpstr>
      <vt:lpstr>Tenslotte gaat iedereen naar huis.</vt:lpstr>
      <vt:lpstr>Einde!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themaverhaal</dc:title>
  <dc:creator>Milou</dc:creator>
  <cp:lastModifiedBy>Milou</cp:lastModifiedBy>
  <cp:revision>14</cp:revision>
  <dcterms:created xsi:type="dcterms:W3CDTF">2021-01-19T07:10:28Z</dcterms:created>
  <dcterms:modified xsi:type="dcterms:W3CDTF">2021-01-25T08:57:29Z</dcterms:modified>
</cp:coreProperties>
</file>