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80" r:id="rId2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FFv+1dm8vPFN39rgDRxAAw" hashData="tSoIx2Llc9WmF9oz24VvOikaSVE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3.png"/><Relationship Id="rId3" Type="http://schemas.openxmlformats.org/officeDocument/2006/relationships/image" Target="../media/image6.png"/><Relationship Id="rId7" Type="http://schemas.openxmlformats.org/officeDocument/2006/relationships/image" Target="../media/image38.png"/><Relationship Id="rId12" Type="http://schemas.openxmlformats.org/officeDocument/2006/relationships/image" Target="../media/image42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41.png"/><Relationship Id="rId5" Type="http://schemas.openxmlformats.org/officeDocument/2006/relationships/image" Target="../media/image36.png"/><Relationship Id="rId15" Type="http://schemas.openxmlformats.org/officeDocument/2006/relationships/image" Target="../media/image45.png"/><Relationship Id="rId10" Type="http://schemas.openxmlformats.org/officeDocument/2006/relationships/image" Target="../media/image23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Relationship Id="rId14" Type="http://schemas.openxmlformats.org/officeDocument/2006/relationships/image" Target="../media/image4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7200" dirty="0" smtClean="0">
                <a:latin typeface="Comic Sans MS" pitchFamily="66" charset="0"/>
                <a:ea typeface="jmfont" pitchFamily="2" charset="-128"/>
                <a:cs typeface="jmfont" pitchFamily="2" charset="-128"/>
              </a:rPr>
              <a:t>themaverhaal</a:t>
            </a:r>
            <a:endParaRPr lang="nl-NL" dirty="0">
              <a:latin typeface="Comic Sans MS" pitchFamily="66" charset="0"/>
              <a:ea typeface="jmfont" pitchFamily="2" charset="-128"/>
              <a:cs typeface="jmfont" pitchFamily="2" charset="-128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z="4400" dirty="0" smtClean="0">
                <a:latin typeface="Comic Sans MS" pitchFamily="66" charset="0"/>
              </a:rPr>
              <a:t>lente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026" name="Picture 2" descr="E:\milou\website\tekeningen - kleur\thema's\seizoenen\lente\rup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786190"/>
            <a:ext cx="2657427" cy="1050817"/>
          </a:xfrm>
          <a:prstGeom prst="rect">
            <a:avLst/>
          </a:prstGeom>
          <a:noFill/>
        </p:spPr>
      </p:pic>
      <p:pic>
        <p:nvPicPr>
          <p:cNvPr id="1027" name="Picture 3" descr="E:\milou\website\tekeningen - kleur\thema's\seizoenen\lente\bij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285720" y="285728"/>
            <a:ext cx="920121" cy="788981"/>
          </a:xfrm>
          <a:prstGeom prst="rect">
            <a:avLst/>
          </a:prstGeom>
          <a:noFill/>
        </p:spPr>
      </p:pic>
      <p:pic>
        <p:nvPicPr>
          <p:cNvPr id="1028" name="Picture 4" descr="E:\milou\website\tekeningen - kleur\thema's\seizoenen\lente\hyacin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5984" y="142852"/>
            <a:ext cx="1011593" cy="1854132"/>
          </a:xfrm>
          <a:prstGeom prst="rect">
            <a:avLst/>
          </a:prstGeom>
          <a:noFill/>
        </p:spPr>
      </p:pic>
      <p:pic>
        <p:nvPicPr>
          <p:cNvPr id="1029" name="Picture 5" descr="E:\milou\website\tekeningen - kleur\thema's\seizoenen\lente\kip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00562" y="3571876"/>
            <a:ext cx="1856616" cy="1558522"/>
          </a:xfrm>
          <a:prstGeom prst="rect">
            <a:avLst/>
          </a:prstGeom>
          <a:noFill/>
        </p:spPr>
      </p:pic>
      <p:pic>
        <p:nvPicPr>
          <p:cNvPr id="1030" name="Picture 6" descr="E:\milou\website\tekeningen - kleur\thema's\seizoenen\lente\kuiken 2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71934" y="1071546"/>
            <a:ext cx="1438483" cy="1361911"/>
          </a:xfrm>
          <a:prstGeom prst="rect">
            <a:avLst/>
          </a:prstGeom>
          <a:noFill/>
        </p:spPr>
      </p:pic>
      <p:pic>
        <p:nvPicPr>
          <p:cNvPr id="1031" name="Picture 7" descr="E:\milou\website\tekeningen - kleur\thema's\seizoenen\lente\narcis 2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58" y="1500174"/>
            <a:ext cx="1424903" cy="2000264"/>
          </a:xfrm>
          <a:prstGeom prst="rect">
            <a:avLst/>
          </a:prstGeom>
          <a:noFill/>
        </p:spPr>
      </p:pic>
      <p:pic>
        <p:nvPicPr>
          <p:cNvPr id="1032" name="Picture 8" descr="E:\milou\website\tekeningen - kleur\thema's\seizoenen\lente\regenboog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43636" y="500042"/>
            <a:ext cx="2618884" cy="1459749"/>
          </a:xfrm>
          <a:prstGeom prst="rect">
            <a:avLst/>
          </a:prstGeom>
          <a:noFill/>
        </p:spPr>
      </p:pic>
      <p:sp>
        <p:nvSpPr>
          <p:cNvPr id="11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0732" y="1857364"/>
            <a:ext cx="4612783" cy="3606702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Hij vliegt naar de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wei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86381" y="4071942"/>
            <a:ext cx="1792980" cy="1456796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In de wei staan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koe </a:t>
            </a:r>
            <a:b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</a:br>
            <a:r>
              <a:rPr lang="nl-NL" dirty="0" smtClean="0">
                <a:latin typeface="Comic Sans MS" pitchFamily="66" charset="0"/>
              </a:rPr>
              <a:t>en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kalf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050" name="Picture 2" descr="E:\milou\website\tekeningen - kleur\thema's\seizoenen\lente\ko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928794" y="1785926"/>
            <a:ext cx="2753448" cy="2995625"/>
          </a:xfrm>
          <a:prstGeom prst="rect">
            <a:avLst/>
          </a:prstGeom>
          <a:noFill/>
        </p:spPr>
      </p:pic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1643050"/>
            <a:ext cx="4226027" cy="4301044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Dan ziet hij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paard </a:t>
            </a:r>
            <a:b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</a:br>
            <a:r>
              <a:rPr lang="nl-NL" dirty="0" smtClean="0">
                <a:latin typeface="Comic Sans MS" pitchFamily="66" charset="0"/>
              </a:rPr>
              <a:t>en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veulen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3074" name="Picture 2" descr="E:\milou\website\tekeningen - kleur\thema's\seizoenen\lente\veule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5357818" y="3643314"/>
            <a:ext cx="3032288" cy="2513016"/>
          </a:xfrm>
          <a:prstGeom prst="rect">
            <a:avLst/>
          </a:prstGeom>
          <a:noFill/>
        </p:spPr>
      </p:pic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1928802"/>
            <a:ext cx="3050236" cy="3106205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Verderop staat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varken </a:t>
            </a:r>
            <a:b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</a:br>
            <a:r>
              <a:rPr lang="nl-NL" dirty="0" smtClean="0">
                <a:latin typeface="Comic Sans MS" pitchFamily="66" charset="0"/>
              </a:rPr>
              <a:t>met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biggetje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4098" name="Picture 2" descr="E:\milou\website\tekeningen - kleur\thema's\seizoenen\lente\bi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4000504"/>
            <a:ext cx="1645089" cy="1870080"/>
          </a:xfrm>
          <a:prstGeom prst="rect">
            <a:avLst/>
          </a:prstGeom>
          <a:noFill/>
        </p:spPr>
      </p:pic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1571612"/>
            <a:ext cx="3048584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En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schaap </a:t>
            </a:r>
            <a:r>
              <a:rPr lang="nl-NL" dirty="0" smtClean="0">
                <a:latin typeface="Comic Sans MS" pitchFamily="66" charset="0"/>
              </a:rPr>
              <a:t>samen </a:t>
            </a:r>
            <a:br>
              <a:rPr lang="nl-NL" dirty="0" smtClean="0">
                <a:latin typeface="Comic Sans MS" pitchFamily="66" charset="0"/>
              </a:rPr>
            </a:br>
            <a:r>
              <a:rPr lang="nl-NL" dirty="0" smtClean="0">
                <a:latin typeface="Comic Sans MS" pitchFamily="66" charset="0"/>
              </a:rPr>
              <a:t>met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lammetje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5122" name="Picture 2" descr="E:\milou\website\tekeningen - kleur\thema's\seizoenen\lente\la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3643314"/>
            <a:ext cx="2441957" cy="2366971"/>
          </a:xfrm>
          <a:prstGeom prst="rect">
            <a:avLst/>
          </a:prstGeom>
          <a:noFill/>
        </p:spPr>
      </p:pic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714488"/>
            <a:ext cx="4226027" cy="3724185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Door de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regen </a:t>
            </a:r>
            <a:r>
              <a:rPr lang="nl-NL" dirty="0" smtClean="0">
                <a:latin typeface="Comic Sans MS" pitchFamily="66" charset="0"/>
              </a:rPr>
              <a:t>en de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zon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6146" name="Picture 2" descr="E:\milou\website\tekeningen - kleur\thema's\seizoenen\zomer\zo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1785926"/>
            <a:ext cx="3001962" cy="3167062"/>
          </a:xfrm>
          <a:prstGeom prst="rect">
            <a:avLst/>
          </a:prstGeom>
          <a:noFill/>
        </p:spPr>
      </p:pic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2000240"/>
            <a:ext cx="6215105" cy="3388855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komt er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regenboog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flipH="1">
            <a:off x="934335" y="1500174"/>
            <a:ext cx="3066161" cy="3128268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Dus schuilen de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haan</a:t>
            </a:r>
            <a:r>
              <a:rPr lang="nl-NL" dirty="0" smtClean="0">
                <a:latin typeface="Comic Sans MS" pitchFamily="66" charset="0"/>
              </a:rPr>
              <a:t>,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kip </a:t>
            </a:r>
            <a:r>
              <a:rPr lang="nl-NL" dirty="0" smtClean="0">
                <a:latin typeface="Comic Sans MS" pitchFamily="66" charset="0"/>
              </a:rPr>
              <a:t>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kuikens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7170" name="Picture 2" descr="E:\milou\website\tekeningen - kleur\thema's\seizoenen\lente\ki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1785926"/>
            <a:ext cx="3074987" cy="2581275"/>
          </a:xfrm>
          <a:prstGeom prst="rect">
            <a:avLst/>
          </a:prstGeom>
          <a:noFill/>
        </p:spPr>
      </p:pic>
      <p:pic>
        <p:nvPicPr>
          <p:cNvPr id="6" name="Picture 3" descr="E:\milou\website\tekeningen - kleur\thema's\seizoenen\lente\kuiken 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4572000" y="5286388"/>
            <a:ext cx="1246578" cy="1187012"/>
          </a:xfrm>
          <a:prstGeom prst="rect">
            <a:avLst/>
          </a:prstGeom>
          <a:noFill/>
        </p:spPr>
      </p:pic>
      <p:pic>
        <p:nvPicPr>
          <p:cNvPr id="7" name="Picture 3" descr="E:\milou\website\tekeningen - kleur\thema's\seizoenen\lente\kuiken 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4572008"/>
            <a:ext cx="1257562" cy="1190620"/>
          </a:xfrm>
          <a:prstGeom prst="rect">
            <a:avLst/>
          </a:prstGeom>
          <a:noFill/>
        </p:spPr>
      </p:pic>
      <p:pic>
        <p:nvPicPr>
          <p:cNvPr id="7172" name="Picture 4" descr="E:\milou\website\tekeningen - kleur\thema's\seizoenen\lente\kuiken 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43372" y="3714752"/>
            <a:ext cx="902558" cy="1500198"/>
          </a:xfrm>
          <a:prstGeom prst="rect">
            <a:avLst/>
          </a:prstGeom>
          <a:noFill/>
        </p:spPr>
      </p:pic>
      <p:sp>
        <p:nvSpPr>
          <p:cNvPr id="8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1242" y="1571612"/>
            <a:ext cx="3998518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in hun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kippenhok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2000763"/>
            <a:ext cx="4226027" cy="3622307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Tenslotte vliegt de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bij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620644"/>
            <a:ext cx="4226027" cy="4382545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 err="1" smtClean="0">
                <a:latin typeface="Comic Sans MS" pitchFamily="66" charset="0"/>
              </a:rPr>
              <a:t>Maja</a:t>
            </a:r>
            <a:r>
              <a:rPr lang="nl-NL" dirty="0" smtClean="0">
                <a:latin typeface="Comic Sans MS" pitchFamily="66" charset="0"/>
              </a:rPr>
              <a:t> is aan het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tuinieren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979538"/>
            <a:ext cx="4226027" cy="3664756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terug naar zijn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bijenkorf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428992" y="2571744"/>
            <a:ext cx="2643206" cy="857256"/>
          </a:xfrm>
        </p:spPr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Einde!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8194" name="Picture 2" descr="E:\milou\website\tekeningen - kleur\thema's\seizoenen\lente\kroku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143116"/>
            <a:ext cx="1112241" cy="1636358"/>
          </a:xfrm>
          <a:prstGeom prst="rect">
            <a:avLst/>
          </a:prstGeom>
          <a:noFill/>
        </p:spPr>
      </p:pic>
      <p:pic>
        <p:nvPicPr>
          <p:cNvPr id="8195" name="Picture 3" descr="E:\milou\website\tekeningen - kleur\thema's\seizoenen\lente\kuiken 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3071810"/>
            <a:ext cx="1219847" cy="1154913"/>
          </a:xfrm>
          <a:prstGeom prst="rect">
            <a:avLst/>
          </a:prstGeom>
          <a:noFill/>
        </p:spPr>
      </p:pic>
      <p:pic>
        <p:nvPicPr>
          <p:cNvPr id="8197" name="Picture 5" descr="E:\milou\website\tekeningen - kleur\thema's\seizoenen\lente\regenboo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4286256"/>
            <a:ext cx="1604818" cy="926694"/>
          </a:xfrm>
          <a:prstGeom prst="rect">
            <a:avLst/>
          </a:prstGeom>
          <a:noFill/>
        </p:spPr>
      </p:pic>
      <p:pic>
        <p:nvPicPr>
          <p:cNvPr id="8198" name="Picture 6" descr="E:\milou\website\tekeningen - kleur\thema's\seizoenen\lente\tuinier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285728"/>
            <a:ext cx="1170580" cy="1214446"/>
          </a:xfrm>
          <a:prstGeom prst="rect">
            <a:avLst/>
          </a:prstGeom>
          <a:noFill/>
        </p:spPr>
      </p:pic>
      <p:pic>
        <p:nvPicPr>
          <p:cNvPr id="8199" name="Picture 7" descr="E:\milou\website\tekeningen - kleur\thema's\seizoenen\lente\tulp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86248" y="3571876"/>
            <a:ext cx="998141" cy="1436916"/>
          </a:xfrm>
          <a:prstGeom prst="rect">
            <a:avLst/>
          </a:prstGeom>
          <a:noFill/>
        </p:spPr>
      </p:pic>
      <p:pic>
        <p:nvPicPr>
          <p:cNvPr id="8200" name="Picture 8" descr="E:\milou\website\tekeningen - kleur\thema's\seizoenen\lente\varken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27972" y="5000636"/>
            <a:ext cx="1095890" cy="1115942"/>
          </a:xfrm>
          <a:prstGeom prst="rect">
            <a:avLst/>
          </a:prstGeom>
          <a:noFill/>
        </p:spPr>
      </p:pic>
      <p:pic>
        <p:nvPicPr>
          <p:cNvPr id="8201" name="Picture 9" descr="E:\milou\website\tekeningen - kleur\thema's\seizoenen\lente\veule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643174" y="1214422"/>
            <a:ext cx="1390534" cy="1176249"/>
          </a:xfrm>
          <a:prstGeom prst="rect">
            <a:avLst/>
          </a:prstGeom>
          <a:noFill/>
        </p:spPr>
      </p:pic>
      <p:pic>
        <p:nvPicPr>
          <p:cNvPr id="8202" name="Picture 10" descr="E:\milou\website\tekeningen - kleur\thema's\seizoenen\lente\wei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14707" y="3071810"/>
            <a:ext cx="1709284" cy="1336682"/>
          </a:xfrm>
          <a:prstGeom prst="rect">
            <a:avLst/>
          </a:prstGeom>
          <a:noFill/>
        </p:spPr>
      </p:pic>
      <p:pic>
        <p:nvPicPr>
          <p:cNvPr id="8203" name="Picture 11" descr="E:\milou\website\tekeningen - kleur\thema's\seizoenen\lente\big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572000" y="142852"/>
            <a:ext cx="882168" cy="1002818"/>
          </a:xfrm>
          <a:prstGeom prst="rect">
            <a:avLst/>
          </a:prstGeom>
          <a:noFill/>
        </p:spPr>
      </p:pic>
      <p:pic>
        <p:nvPicPr>
          <p:cNvPr id="8204" name="Picture 12" descr="E:\milou\website\tekeningen - kleur\thema's\seizoenen\lente\bij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357818" y="1357298"/>
            <a:ext cx="1197584" cy="1026898"/>
          </a:xfrm>
          <a:prstGeom prst="rect">
            <a:avLst/>
          </a:prstGeom>
          <a:noFill/>
        </p:spPr>
      </p:pic>
      <p:pic>
        <p:nvPicPr>
          <p:cNvPr id="8205" name="Picture 13" descr="E:\milou\website\tekeningen - kleur\thema's\seizoenen\lente\blauwe druif.pn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571736" y="4929198"/>
            <a:ext cx="909088" cy="1401665"/>
          </a:xfrm>
          <a:prstGeom prst="rect">
            <a:avLst/>
          </a:prstGeom>
          <a:noFill/>
        </p:spPr>
      </p:pic>
      <p:pic>
        <p:nvPicPr>
          <p:cNvPr id="8206" name="Picture 14" descr="E:\milou\website\tekeningen - kleur\thema's\seizoenen\lente\haan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86644" y="5000636"/>
            <a:ext cx="1475876" cy="1657693"/>
          </a:xfrm>
          <a:prstGeom prst="rect">
            <a:avLst/>
          </a:prstGeom>
          <a:noFill/>
        </p:spPr>
      </p:pic>
      <p:pic>
        <p:nvPicPr>
          <p:cNvPr id="8207" name="Picture 15" descr="E:\milou\website\tekeningen - kleur\thema's\seizoenen\lente\kip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929454" y="500042"/>
            <a:ext cx="1796840" cy="1508344"/>
          </a:xfrm>
          <a:prstGeom prst="rect">
            <a:avLst/>
          </a:prstGeom>
          <a:noFill/>
        </p:spPr>
      </p:pic>
      <p:pic>
        <p:nvPicPr>
          <p:cNvPr id="8196" name="Picture 4" descr="E:\milou\website\tekeningen - kleur\thema's\seizoenen\lente\narcis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857356" y="357166"/>
            <a:ext cx="1009044" cy="930334"/>
          </a:xfrm>
          <a:prstGeom prst="rect">
            <a:avLst/>
          </a:prstGeom>
          <a:noFill/>
        </p:spPr>
      </p:pic>
      <p:sp>
        <p:nvSpPr>
          <p:cNvPr id="17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864167"/>
            <a:ext cx="4226027" cy="389549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Ze heeft al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narcis</a:t>
            </a:r>
            <a:r>
              <a:rPr lang="nl-NL" dirty="0" smtClean="0">
                <a:latin typeface="Comic Sans MS" pitchFamily="66" charset="0"/>
              </a:rPr>
              <a:t>,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48517" y="1571612"/>
            <a:ext cx="2443968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hyacint</a:t>
            </a:r>
            <a:r>
              <a:rPr lang="nl-NL" dirty="0" smtClean="0">
                <a:latin typeface="Comic Sans MS" pitchFamily="66" charset="0"/>
              </a:rPr>
              <a:t>,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13962" y="1571612"/>
            <a:ext cx="3113079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tulp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72439" y="1571612"/>
            <a:ext cx="4196125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en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sneeuwklokje </a:t>
            </a:r>
            <a:r>
              <a:rPr lang="nl-NL" dirty="0" smtClean="0">
                <a:latin typeface="Comic Sans MS" pitchFamily="66" charset="0"/>
              </a:rPr>
              <a:t>geplant.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7680" y="1571612"/>
            <a:ext cx="3045642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Nu plant </a:t>
            </a:r>
            <a:r>
              <a:rPr lang="nl-NL" dirty="0" err="1" smtClean="0">
                <a:latin typeface="Comic Sans MS" pitchFamily="66" charset="0"/>
              </a:rPr>
              <a:t>Maja</a:t>
            </a:r>
            <a:r>
              <a:rPr lang="nl-NL" dirty="0" smtClean="0">
                <a:latin typeface="Comic Sans MS" pitchFamily="66" charset="0"/>
              </a:rPr>
              <a:t>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krokus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16869" y="1571612"/>
            <a:ext cx="2907265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en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blauwe druif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2000763"/>
            <a:ext cx="4226027" cy="3622307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Er komt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bij </a:t>
            </a:r>
            <a:r>
              <a:rPr lang="nl-NL" dirty="0" smtClean="0">
                <a:latin typeface="Comic Sans MS" pitchFamily="66" charset="0"/>
              </a:rPr>
              <a:t>aangevlogen.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92</TotalTime>
  <Words>141</Words>
  <Application>Microsoft Office PowerPoint</Application>
  <PresentationFormat>Diavoorstelling (4:3)</PresentationFormat>
  <Paragraphs>43</Paragraphs>
  <Slides>21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2" baseType="lpstr">
      <vt:lpstr>Concours</vt:lpstr>
      <vt:lpstr>themaverhaal</vt:lpstr>
      <vt:lpstr>Maja is aan het tuinieren.</vt:lpstr>
      <vt:lpstr>Ze heeft al een narcis,</vt:lpstr>
      <vt:lpstr>een hyacint,</vt:lpstr>
      <vt:lpstr>een tulp</vt:lpstr>
      <vt:lpstr>en een sneeuwklokje geplant.</vt:lpstr>
      <vt:lpstr>Nu plant Maja een krokus</vt:lpstr>
      <vt:lpstr>en een blauwe druif.</vt:lpstr>
      <vt:lpstr>Er komt een bij aangevlogen.</vt:lpstr>
      <vt:lpstr>Hij vliegt naar de wei.</vt:lpstr>
      <vt:lpstr>In de wei staan een koe  en een kalf.</vt:lpstr>
      <vt:lpstr>Dan ziet hij een paard  en een veulen.</vt:lpstr>
      <vt:lpstr>Verderop staat een varken  met een biggetje.</vt:lpstr>
      <vt:lpstr>En een schaap samen  met een lammetje.</vt:lpstr>
      <vt:lpstr>Door de regen en de zon</vt:lpstr>
      <vt:lpstr>komt er een regenboog.</vt:lpstr>
      <vt:lpstr>Dus schuilen de haan, kip en kuikens</vt:lpstr>
      <vt:lpstr>in hun kippenhok.</vt:lpstr>
      <vt:lpstr>Tenslotte vliegt de bij</vt:lpstr>
      <vt:lpstr>terug naar zijn bijenkorf.</vt:lpstr>
      <vt:lpstr>Einde!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themaverhaal</dc:title>
  <dc:creator>Milou</dc:creator>
  <cp:lastModifiedBy>Milou</cp:lastModifiedBy>
  <cp:revision>14</cp:revision>
  <dcterms:created xsi:type="dcterms:W3CDTF">2021-01-19T07:10:28Z</dcterms:created>
  <dcterms:modified xsi:type="dcterms:W3CDTF">2021-01-25T08:50:17Z</dcterms:modified>
</cp:coreProperties>
</file>