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GvSY+Fq0QdG0XIBR+0Jcg==" hashData="lasVPHOdKwE47Qyxuf3bsVvQmd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0" autoAdjust="0"/>
    <p:restoredTop sz="94626" autoAdjust="0"/>
  </p:normalViewPr>
  <p:slideViewPr>
    <p:cSldViewPr>
      <p:cViewPr varScale="1">
        <p:scale>
          <a:sx n="98" d="100"/>
          <a:sy n="98" d="100"/>
        </p:scale>
        <p:origin x="-11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6-11-2016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bij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Een klein rupsje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Bloemen plukken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Buitenspelen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Op de boerderij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vlinder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In het weila</a:t>
            </a:r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nd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Het nest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bloemen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93941"/>
              <a:ext cx="1512168" cy="114252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7799" y="4725144"/>
              <a:ext cx="1606094" cy="1080120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59632" y="4753459"/>
              <a:ext cx="1392096" cy="1051805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Het nest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In de tuin staat een boom.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Op een tak ligt een nest.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Er liggen vier eieren in het nest.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vogels zorgen goed voor de eieren.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houden de eieren warm.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het nest?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90435" y="4570095"/>
              <a:ext cx="1331682" cy="139021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06122" y="4575495"/>
              <a:ext cx="1421781" cy="137145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16116" y="4509120"/>
              <a:ext cx="1527191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bij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In de tuin vliegt een bij.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heel groot.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bij landt op een bloem.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bloem is roze met paars.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bij blijft rustig zitten.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bloem?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72848" y="4509120"/>
              <a:ext cx="1454007" cy="151216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7402" y="4643285"/>
              <a:ext cx="1422670" cy="1197413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90606" y="4509120"/>
              <a:ext cx="1297277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Buitenspelen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Frank is buiten.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is lekker weer en hij heeft het warm.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Frank trekt zijn jas uit.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strikt hij zijn veters.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Nu kan hij weer verder spelen.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trekt Frank uit?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1032" y="4437112"/>
              <a:ext cx="1430588" cy="1670840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49538" y="4437112"/>
              <a:ext cx="1500906" cy="1674088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68359" y="4437112"/>
              <a:ext cx="1150698" cy="1656184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Bloemen plukken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Merel loopt over de straat.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In het gras groeien mooie bloemen.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plukt eerst een tulp.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een roos.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tenslotte een zonnebloem.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bloem plukt ze als </a:t>
            </a:r>
            <a:r>
              <a:rPr lang="nl-NL" i="1" u="sng" dirty="0" smtClean="0">
                <a:latin typeface="Comic Sans MS" pitchFamily="66" charset="0"/>
              </a:rPr>
              <a:t>laatst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6268" y="4437112"/>
              <a:ext cx="1355999" cy="165618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47280" y="4509121"/>
              <a:ext cx="1305424" cy="1515976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76228" y="4709436"/>
              <a:ext cx="1595572" cy="112121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Een klein rupsje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err="1" smtClean="0">
                <a:latin typeface="Comic Sans MS" pitchFamily="66" charset="0"/>
              </a:rPr>
              <a:t>Jill</a:t>
            </a:r>
            <a:r>
              <a:rPr lang="nl-NL" dirty="0" smtClean="0">
                <a:latin typeface="Comic Sans MS" pitchFamily="66" charset="0"/>
              </a:rPr>
              <a:t> heeft een takje vast.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Er zit een klein rupsje op.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rupsje eet een blaadje.</a:t>
            </a:r>
          </a:p>
          <a:p>
            <a:pPr algn="ctr"/>
            <a:r>
              <a:rPr lang="nl-NL" dirty="0" err="1" smtClean="0">
                <a:latin typeface="Comic Sans MS" pitchFamily="66" charset="0"/>
              </a:rPr>
              <a:t>Jill</a:t>
            </a:r>
            <a:r>
              <a:rPr lang="nl-NL" dirty="0" smtClean="0">
                <a:latin typeface="Comic Sans MS" pitchFamily="66" charset="0"/>
              </a:rPr>
              <a:t> kijkt naar hem.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ziet er mooi uit.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eet de rups?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74316"/>
              <a:ext cx="1440160" cy="117012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56619" y="4532779"/>
              <a:ext cx="1546230" cy="1464849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8055" y="4587982"/>
              <a:ext cx="1471737" cy="142645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Op </a:t>
            </a:r>
            <a:r>
              <a:rPr lang="nl-NL" b="1" dirty="0" smtClean="0">
                <a:latin typeface="Comic Sans MS" pitchFamily="66" charset="0"/>
              </a:rPr>
              <a:t>de boerderij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Op de boerderij zijn dieren geboren.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Daniek ziet eerst de lammetjes.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zijn heel klein en schattig.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Als ze verder loopt ziet ze een kalfje.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drinkt bij zijn moeder.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dier ziet Daniek als </a:t>
            </a:r>
            <a:r>
              <a:rPr lang="nl-NL" i="1" u="sng" dirty="0" smtClean="0">
                <a:latin typeface="Comic Sans MS" pitchFamily="66" charset="0"/>
              </a:rPr>
              <a:t>eerst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644071"/>
              <a:ext cx="1584175" cy="124226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79912" y="4649815"/>
              <a:ext cx="1505297" cy="1188966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47664" y="4633481"/>
              <a:ext cx="864096" cy="1277889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bloemen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Mama heeft bloemen gekocht.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zijn er wel tien.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zet de bloemen in een vaas.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doet ze er water bij.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Tenslotte zet mama de vaas op tafel.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Hoeveel bloemen heeft mama gekocht?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594630"/>
              <a:ext cx="1512167" cy="126913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55597" y="4437112"/>
              <a:ext cx="1488789" cy="1620153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24059" y="4437112"/>
              <a:ext cx="1099909" cy="161657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In het weiland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De koeien gaan naar buiten.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staan in het weiland.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Ook de kalfjes zijn erbij.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springen vrolijk in het rond.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Straks komt de boer nog even kijken.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</a:t>
            </a:r>
            <a:r>
              <a:rPr lang="nl-NL" i="1" dirty="0" smtClean="0">
                <a:latin typeface="Comic Sans MS" pitchFamily="66" charset="0"/>
              </a:rPr>
              <a:t>dieren staan in het weiland?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536946"/>
              <a:ext cx="1368151" cy="14448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33701" y="4653136"/>
              <a:ext cx="1692501" cy="122413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27367" y="4565263"/>
              <a:ext cx="1346452" cy="139988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vlinder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Op de bloem zit een vlinder.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heeft mooie kleuren.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Haar vleugels zijn groen en blauw.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Haar lichaam is lichtgeel.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vliegt de vlinder weg.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vlinder?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431</Words>
  <Application>Microsoft Office PowerPoint</Application>
  <PresentationFormat>Diavoorstelling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45</cp:revision>
  <dcterms:created xsi:type="dcterms:W3CDTF">2016-05-02T13:46:17Z</dcterms:created>
  <dcterms:modified xsi:type="dcterms:W3CDTF">2016-11-06T16:29:26Z</dcterms:modified>
</cp:coreProperties>
</file>