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0" r:id="rId4"/>
    <p:sldId id="257" r:id="rId5"/>
    <p:sldId id="269" r:id="rId6"/>
    <p:sldId id="268" r:id="rId7"/>
    <p:sldId id="270" r:id="rId8"/>
    <p:sldId id="272" r:id="rId9"/>
    <p:sldId id="271" r:id="rId10"/>
    <p:sldId id="27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oGvSY+Fq0QdG0XIBR+0Jcg==" hashData="lasVPHOdKwE47Qyxuf3bsVvQmdg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0" autoAdjust="0"/>
    <p:restoredTop sz="94626" autoAdjust="0"/>
  </p:normalViewPr>
  <p:slideViewPr>
    <p:cSldViewPr>
      <p:cViewPr varScale="1">
        <p:scale>
          <a:sx n="98" d="100"/>
          <a:sy n="98" d="100"/>
        </p:scale>
        <p:origin x="-11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6-11-2016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3.xml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123728" y="1340768"/>
            <a:ext cx="4968552" cy="180020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kritisch luisteren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1" name="Afgeronde rechthoek 20">
            <a:hlinkClick r:id="rId2" action="ppaction://hlinksldjump"/>
          </p:cNvPr>
          <p:cNvSpPr/>
          <p:nvPr/>
        </p:nvSpPr>
        <p:spPr>
          <a:xfrm>
            <a:off x="251520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De bij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2771800" y="1628800"/>
            <a:ext cx="3964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Kies hieronder een tekst.</a:t>
            </a:r>
          </a:p>
          <a:p>
            <a:r>
              <a:rPr lang="nl-NL" dirty="0" smtClean="0">
                <a:latin typeface="Comic Sans MS" pitchFamily="66" charset="0"/>
              </a:rPr>
              <a:t>Lees het korte verhaaltje voor.</a:t>
            </a:r>
          </a:p>
          <a:p>
            <a:r>
              <a:rPr lang="nl-NL" dirty="0" smtClean="0">
                <a:latin typeface="Comic Sans MS" pitchFamily="66" charset="0"/>
              </a:rPr>
              <a:t>Stel de vraag.</a:t>
            </a:r>
          </a:p>
          <a:p>
            <a:r>
              <a:rPr lang="nl-NL" dirty="0" smtClean="0">
                <a:latin typeface="Comic Sans MS" pitchFamily="66" charset="0"/>
              </a:rPr>
              <a:t>En laat de juiste afbeelding kiezen.</a:t>
            </a:r>
          </a:p>
        </p:txBody>
      </p:sp>
      <p:sp>
        <p:nvSpPr>
          <p:cNvPr id="19" name="Afgeronde rechthoek 18">
            <a:hlinkClick r:id="rId3" action="ppaction://hlinksldjump"/>
          </p:cNvPr>
          <p:cNvSpPr/>
          <p:nvPr/>
        </p:nvSpPr>
        <p:spPr>
          <a:xfrm>
            <a:off x="251520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Een klein rupsje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0" name="Afgeronde rechthoek 19">
            <a:hlinkClick r:id="rId4" action="ppaction://hlinksldjump"/>
          </p:cNvPr>
          <p:cNvSpPr/>
          <p:nvPr/>
        </p:nvSpPr>
        <p:spPr>
          <a:xfrm>
            <a:off x="6156176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Bloemen plukken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6" name="Afgeronde rechthoek 25">
            <a:hlinkClick r:id="rId5" action="ppaction://hlinksldjump"/>
          </p:cNvPr>
          <p:cNvSpPr/>
          <p:nvPr/>
        </p:nvSpPr>
        <p:spPr>
          <a:xfrm>
            <a:off x="3203848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Buitenspelen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7" name="Afgeronde rechthoek 26">
            <a:hlinkClick r:id="rId6" action="ppaction://hlinksldjump"/>
          </p:cNvPr>
          <p:cNvSpPr/>
          <p:nvPr/>
        </p:nvSpPr>
        <p:spPr>
          <a:xfrm>
            <a:off x="3203848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Op de boerderij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8" name="Afgeronde rechthoek 27">
            <a:hlinkClick r:id="rId7" action="ppaction://hlinksldjump"/>
          </p:cNvPr>
          <p:cNvSpPr/>
          <p:nvPr/>
        </p:nvSpPr>
        <p:spPr>
          <a:xfrm>
            <a:off x="3203848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De vlinder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9" name="Afgeronde rechthoek 28">
            <a:hlinkClick r:id="rId8" action="ppaction://hlinksldjump"/>
          </p:cNvPr>
          <p:cNvSpPr/>
          <p:nvPr/>
        </p:nvSpPr>
        <p:spPr>
          <a:xfrm>
            <a:off x="251520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In het weila</a:t>
            </a:r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nd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30" name="Afgeronde rechthoek 29">
            <a:hlinkClick r:id="rId9" action="ppaction://hlinksldjump"/>
          </p:cNvPr>
          <p:cNvSpPr/>
          <p:nvPr/>
        </p:nvSpPr>
        <p:spPr>
          <a:xfrm>
            <a:off x="6156176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Het nest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31" name="Afgeronde rechthoek 30">
            <a:hlinkClick r:id="rId10" action="ppaction://hlinksldjump"/>
          </p:cNvPr>
          <p:cNvSpPr/>
          <p:nvPr/>
        </p:nvSpPr>
        <p:spPr>
          <a:xfrm>
            <a:off x="6156176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De bloemen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693941"/>
              <a:ext cx="1512168" cy="1142526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17799" y="4725144"/>
              <a:ext cx="1606094" cy="1080120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59632" y="4753459"/>
              <a:ext cx="1392096" cy="1051805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Het nest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In de tuin staat een boom.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Op een tak ligt een nest.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Er liggen vier eieren in het nest.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vogels zorgen goed voor de eieren.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houden de eieren warm.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zie je het nest?</a:t>
            </a:r>
            <a:endParaRPr lang="nl-NL" i="1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90435" y="4570095"/>
              <a:ext cx="1331682" cy="139021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06122" y="4575495"/>
              <a:ext cx="1421781" cy="1371452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16116" y="4509120"/>
              <a:ext cx="1527191" cy="1584176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De bij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In de tuin vliegt een bij.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is heel groot.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bij landt op een bloem.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bloem is roze met paars.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bij blijft rustig zitten.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zie je de bloem?</a:t>
            </a:r>
            <a:endParaRPr lang="nl-NL" i="1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72848" y="4509120"/>
              <a:ext cx="1454007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97402" y="4643285"/>
              <a:ext cx="1422670" cy="1197413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90606" y="4509120"/>
              <a:ext cx="1297277" cy="15841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03648" y="1052736"/>
            <a:ext cx="63367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Buitenspelen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Frank is buiten.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Het is lekker weer en hij heeft het warm.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Frank trekt zijn jas uit.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Dan strikt hij zijn veters.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Nu kan hij weer verder spelen.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trekt Frank uit?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18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1032" y="4437112"/>
              <a:ext cx="1430588" cy="1670840"/>
            </a:xfrm>
            <a:prstGeom prst="rect">
              <a:avLst/>
            </a:prstGeom>
          </p:spPr>
        </p:pic>
      </p:grpSp>
      <p:grpSp>
        <p:nvGrpSpPr>
          <p:cNvPr id="17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49538" y="4437112"/>
              <a:ext cx="1500906" cy="1674088"/>
            </a:xfrm>
            <a:prstGeom prst="rect">
              <a:avLst/>
            </a:prstGeom>
          </p:spPr>
        </p:pic>
      </p:grpSp>
      <p:grpSp>
        <p:nvGrpSpPr>
          <p:cNvPr id="16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8359" y="4437112"/>
              <a:ext cx="1150698" cy="165618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Bloemen plukken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Merel loopt over de straat.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In het gras groeien mooie bloemen.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plukt eerst een tulp.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Dan een roos.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En tenslotte een zonnebloem.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Welke bloem plukt ze als </a:t>
            </a:r>
            <a:r>
              <a:rPr lang="nl-NL" i="1" u="sng" dirty="0" smtClean="0">
                <a:latin typeface="Comic Sans MS" pitchFamily="66" charset="0"/>
              </a:rPr>
              <a:t>laatst</a:t>
            </a:r>
            <a:r>
              <a:rPr lang="nl-NL" i="1" dirty="0" smtClean="0">
                <a:latin typeface="Comic Sans MS" pitchFamily="66" charset="0"/>
              </a:rPr>
              <a:t>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21" name="Actieknop: Introductiepagina 20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6268" y="4437112"/>
              <a:ext cx="1355999" cy="1656183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47280" y="4509121"/>
              <a:ext cx="1305424" cy="1515976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76228" y="4709436"/>
              <a:ext cx="1595572" cy="112121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Een klein rupsje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err="1" smtClean="0">
                <a:latin typeface="Comic Sans MS" pitchFamily="66" charset="0"/>
              </a:rPr>
              <a:t>Jill</a:t>
            </a:r>
            <a:r>
              <a:rPr lang="nl-NL" dirty="0" smtClean="0">
                <a:latin typeface="Comic Sans MS" pitchFamily="66" charset="0"/>
              </a:rPr>
              <a:t> heeft een takje vast.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Er zit een klein rupsje op.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Het rupsje eet een blaadje.</a:t>
            </a:r>
          </a:p>
          <a:p>
            <a:pPr algn="ctr"/>
            <a:r>
              <a:rPr lang="nl-NL" dirty="0" err="1" smtClean="0">
                <a:latin typeface="Comic Sans MS" pitchFamily="66" charset="0"/>
              </a:rPr>
              <a:t>Jill</a:t>
            </a:r>
            <a:r>
              <a:rPr lang="nl-NL" dirty="0" smtClean="0">
                <a:latin typeface="Comic Sans MS" pitchFamily="66" charset="0"/>
              </a:rPr>
              <a:t> kijkt naar hem.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ziet er mooi uit.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eet de rups?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674316"/>
              <a:ext cx="1440160" cy="117012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56619" y="4532779"/>
              <a:ext cx="1546230" cy="1464849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28055" y="4587982"/>
              <a:ext cx="1471737" cy="1426451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75656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Op </a:t>
            </a:r>
            <a:r>
              <a:rPr lang="nl-NL" b="1" dirty="0" smtClean="0">
                <a:latin typeface="Comic Sans MS" pitchFamily="66" charset="0"/>
              </a:rPr>
              <a:t>de boerderij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Op de boerderij zijn dieren geboren.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Daniek ziet eerst de lammetjes.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zijn heel klein en schattig.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Als ze verder loopt ziet ze een kalfje.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drinkt bij zijn moeder.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Welk dier ziet Daniek als </a:t>
            </a:r>
            <a:r>
              <a:rPr lang="nl-NL" i="1" u="sng" dirty="0" smtClean="0">
                <a:latin typeface="Comic Sans MS" pitchFamily="66" charset="0"/>
              </a:rPr>
              <a:t>eerst</a:t>
            </a:r>
            <a:r>
              <a:rPr lang="nl-NL" i="1" dirty="0" smtClean="0">
                <a:latin typeface="Comic Sans MS" pitchFamily="66" charset="0"/>
              </a:rPr>
              <a:t>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28184" y="4644071"/>
              <a:ext cx="1584175" cy="1242266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79912" y="4649815"/>
              <a:ext cx="1505297" cy="1188966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47664" y="4633481"/>
              <a:ext cx="864096" cy="1277889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De bloemen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Mama heeft bloemen gekocht.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Het zijn er wel tien.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zet de bloemen in een vaas.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Dan doet ze er water bij.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Tenslotte zet mama de vaas op tafel.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Hoeveel bloemen heeft mama gekocht?</a:t>
            </a:r>
            <a:endParaRPr lang="nl-NL" i="1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28184" y="4594630"/>
              <a:ext cx="1512167" cy="126913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55597" y="4437112"/>
              <a:ext cx="1488789" cy="1620153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24059" y="4437112"/>
              <a:ext cx="1099909" cy="1616575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In het weiland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De koeien gaan naar buiten.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staan in het weiland.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Ook de kalfjes zijn erbij.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springen vrolijk in het rond.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Straks komt de boer nog even kijken.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Welke </a:t>
            </a:r>
            <a:r>
              <a:rPr lang="nl-NL" i="1" dirty="0" smtClean="0">
                <a:latin typeface="Comic Sans MS" pitchFamily="66" charset="0"/>
              </a:rPr>
              <a:t>dieren staan in het weiland?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536946"/>
              <a:ext cx="1368151" cy="144486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33701" y="4653136"/>
              <a:ext cx="1692501" cy="1224135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27367" y="4565263"/>
              <a:ext cx="1346452" cy="139988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75656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De vlinder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Op de bloem zit een vlinder.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heeft mooie kleuren.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Haar vleugels zijn groen en blauw.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Haar lichaam is lichtgeel.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Dan vliegt de vlinder weg.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zie je de vlinder?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431</Words>
  <Application>Microsoft Office PowerPoint</Application>
  <PresentationFormat>Diavoorstelling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45</cp:revision>
  <dcterms:created xsi:type="dcterms:W3CDTF">2016-05-02T13:46:17Z</dcterms:created>
  <dcterms:modified xsi:type="dcterms:W3CDTF">2016-11-06T16:29:26Z</dcterms:modified>
</cp:coreProperties>
</file>