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4" r:id="rId4"/>
    <p:sldId id="291" r:id="rId5"/>
    <p:sldId id="275" r:id="rId6"/>
    <p:sldId id="290" r:id="rId7"/>
    <p:sldId id="273" r:id="rId8"/>
    <p:sldId id="289" r:id="rId9"/>
    <p:sldId id="292" r:id="rId10"/>
    <p:sldId id="293" r:id="rId11"/>
    <p:sldId id="296" r:id="rId12"/>
    <p:sldId id="294" r:id="rId13"/>
    <p:sldId id="295" r:id="rId14"/>
    <p:sldId id="297" r:id="rId15"/>
    <p:sldId id="276" r:id="rId16"/>
    <p:sldId id="278" r:id="rId17"/>
    <p:sldId id="284" r:id="rId18"/>
    <p:sldId id="282" r:id="rId19"/>
    <p:sldId id="280" r:id="rId20"/>
    <p:sldId id="279" r:id="rId21"/>
    <p:sldId id="281" r:id="rId22"/>
    <p:sldId id="288" r:id="rId23"/>
    <p:sldId id="283" r:id="rId24"/>
    <p:sldId id="285" r:id="rId25"/>
    <p:sldId id="286" r:id="rId26"/>
    <p:sldId id="287" r:id="rId27"/>
    <p:sldId id="27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Ptm8gGeMJ44bbWpo1A2qQ==" hashData="G4DHSQn1ApNGHtB6QakQQmPsUl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50784"/>
              <a:ext cx="534228" cy="749714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838869" y="1628800"/>
            <a:ext cx="183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lente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62623" y="3356992"/>
            <a:ext cx="12875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lente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5094871" y="4581128"/>
            <a:ext cx="12875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t</a:t>
            </a:r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enle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862623" y="4581128"/>
            <a:ext cx="12875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leten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5065852" y="3356992"/>
            <a:ext cx="12875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letne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schaap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spchaa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chsaap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saachp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10242" name="Picture 2" descr="C:\Users\Gebruiker\Pictures\lente\schaa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150508" cy="16909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klaf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kalf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</a:t>
              </a:r>
              <a:r>
                <a:rPr lang="nl-NL" sz="4000" dirty="0" smtClean="0">
                  <a:latin typeface="Comic Sans MS" pitchFamily="66" charset="0"/>
                </a:rPr>
                <a:t>f</a:t>
              </a:r>
              <a:r>
                <a:rPr lang="nl-NL" sz="4000" dirty="0" smtClean="0">
                  <a:latin typeface="Comic Sans MS" pitchFamily="66" charset="0"/>
                </a:rPr>
                <a:t>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alkf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3314" name="Picture 2" descr="C:\Users\Gebruiker\Pictures\lente\kal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475185" cy="11985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alm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mal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lam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</a:t>
              </a:r>
              <a:r>
                <a:rPr lang="nl-NL" sz="4000" dirty="0" smtClean="0">
                  <a:latin typeface="Comic Sans MS" pitchFamily="66" charset="0"/>
                </a:rPr>
                <a:t>la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11266" name="Picture 2" descr="C:\Users\Gebruiker\Pictures\lente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1189038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bloem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bleom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lboem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boelm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bloem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12290" name="Picture 2" descr="C:\Users\Gebruiker\Pictures\lente\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336762" cy="16322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Gebruiker\Pictures\lente\n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1817812" cy="1372991"/>
          </a:xfrm>
          <a:prstGeom prst="rect">
            <a:avLst/>
          </a:prstGeom>
          <a:noFill/>
        </p:spPr>
      </p:pic>
      <p:pic>
        <p:nvPicPr>
          <p:cNvPr id="1027" name="Picture 3" descr="C:\Users\Gebruiker\Pictures\lente\var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221088"/>
            <a:ext cx="1995487" cy="2032000"/>
          </a:xfrm>
          <a:prstGeom prst="rect">
            <a:avLst/>
          </a:prstGeom>
          <a:noFill/>
        </p:spPr>
      </p:pic>
      <p:pic>
        <p:nvPicPr>
          <p:cNvPr id="1028" name="Picture 4" descr="C:\Users\Gebruiker\Pictures\lente\tul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861048"/>
            <a:ext cx="1218632" cy="2232248"/>
          </a:xfrm>
          <a:prstGeom prst="rect">
            <a:avLst/>
          </a:prstGeom>
          <a:noFill/>
        </p:spPr>
      </p:pic>
      <p:pic>
        <p:nvPicPr>
          <p:cNvPr id="1029" name="Picture 5" descr="C:\Users\Gebruiker\Pictures\lente\hyaci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88640"/>
            <a:ext cx="1223953" cy="2243361"/>
          </a:xfrm>
          <a:prstGeom prst="rect">
            <a:avLst/>
          </a:prstGeom>
          <a:noFill/>
        </p:spPr>
      </p:pic>
      <p:pic>
        <p:nvPicPr>
          <p:cNvPr id="1030" name="Picture 6" descr="C:\Users\Gebruiker\Pictures\lente\ki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980728"/>
            <a:ext cx="1716354" cy="1440780"/>
          </a:xfrm>
          <a:prstGeom prst="rect">
            <a:avLst/>
          </a:prstGeom>
          <a:noFill/>
        </p:spPr>
      </p:pic>
      <p:pic>
        <p:nvPicPr>
          <p:cNvPr id="1031" name="Picture 7" descr="C:\Users\Gebruiker\Pictures\lente\schaa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188640"/>
            <a:ext cx="1260475" cy="1852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veulen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veulen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vuleen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</a:t>
              </a:r>
              <a:r>
                <a:rPr lang="nl-NL" sz="3600" dirty="0" smtClean="0">
                  <a:latin typeface="Comic Sans MS" pitchFamily="66" charset="0"/>
                </a:rPr>
                <a:t>u</a:t>
              </a:r>
              <a:r>
                <a:rPr lang="nl-NL" sz="3600" dirty="0" smtClean="0">
                  <a:latin typeface="Comic Sans MS" pitchFamily="66" charset="0"/>
                </a:rPr>
                <a:t>elen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ve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ule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veueln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evulen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4338" name="Picture 2" descr="C:\Users\Gebruiker\Pictures\lente\veu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484784"/>
            <a:ext cx="1637367" cy="13850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krokus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krouks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koruks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krokus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korkus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kus</a:t>
              </a:r>
              <a:r>
                <a:rPr lang="nl-NL" sz="3600" dirty="0" smtClean="0">
                  <a:latin typeface="Comic Sans MS" pitchFamily="66" charset="0"/>
                </a:rPr>
                <a:t>kro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kkrous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C:\Users\Gebruiker\Pictures\lente\krok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268760"/>
            <a:ext cx="1174661" cy="17281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kuiken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kiuken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</a:t>
              </a:r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kuiken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kenkui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kuikne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kukien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21506" name="Picture 2" descr="C:\Users\Gebruiker\Pictures\lente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3574" y="1340768"/>
            <a:ext cx="1010998" cy="16804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regenboog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reengboog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regboenog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boog</a:t>
              </a:r>
              <a:r>
                <a:rPr lang="nl-NL" sz="3600" dirty="0" smtClean="0">
                  <a:latin typeface="Comic Sans MS" pitchFamily="66" charset="0"/>
                </a:rPr>
                <a:t>regen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regenboog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renbegoog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renbogeog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9458" name="Picture 2" descr="C:\Users\Gebruiker\Pictures\lente\regenboo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9495" y="1700808"/>
            <a:ext cx="1572265" cy="8640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varken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vakren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rkan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var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kn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aken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kenvar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varken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7410" name="Picture 2" descr="C:\Users\Gebruiker\Pictures\lente\vark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471770" cy="149869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tak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</a:t>
              </a:r>
              <a:r>
                <a:rPr lang="nl-NL" sz="4000" dirty="0" smtClean="0">
                  <a:latin typeface="Comic Sans MS" pitchFamily="66" charset="0"/>
                </a:rPr>
                <a:t>at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tka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atk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C:\Users\Gebruiker\Pictures\lente\tak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519035" cy="10669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groeien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greoien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groeien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</a:t>
              </a:r>
              <a:r>
                <a:rPr lang="nl-NL" sz="3600" dirty="0" err="1" smtClean="0">
                  <a:latin typeface="Comic Sans MS" pitchFamily="66" charset="0"/>
                </a:rPr>
                <a:t>ei</a:t>
              </a:r>
              <a:r>
                <a:rPr lang="nl-NL" sz="3600" dirty="0" err="1" smtClean="0">
                  <a:latin typeface="Comic Sans MS" pitchFamily="66" charset="0"/>
                </a:rPr>
                <a:t>oen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eie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groeein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goreien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C:\Users\Gebruiker\Pictures\lente\groei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67966"/>
            <a:ext cx="1408284" cy="12409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vogel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vgoel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vegol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gvoel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gvoel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vogel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vo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gl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C:\Users\Gebruiker\Pictures\lente\vog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372797" cy="13093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weiland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wlaneid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we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ilad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wlaneid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weiland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lanweid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wieland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25602" name="Picture 2" descr="C:\Users\Gebruiker\Pictures\lente\w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5947" y="1556792"/>
            <a:ext cx="1627821" cy="12729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narcis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narcis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cisnar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ci</a:t>
              </a:r>
              <a:r>
                <a:rPr lang="nl-NL" sz="3600" dirty="0" err="1" smtClean="0">
                  <a:latin typeface="Comic Sans MS" pitchFamily="66" charset="0"/>
                </a:rPr>
                <a:t>ars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cniasr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nar</a:t>
              </a:r>
              <a:r>
                <a:rPr lang="nl-NL" sz="3600" dirty="0" err="1" smtClean="0">
                  <a:latin typeface="Comic Sans MS" pitchFamily="66" charset="0"/>
                </a:rPr>
                <a:t>s</a:t>
              </a:r>
              <a:r>
                <a:rPr lang="nl-NL" sz="3600" dirty="0" err="1" smtClean="0">
                  <a:latin typeface="Comic Sans MS" pitchFamily="66" charset="0"/>
                </a:rPr>
                <a:t>ci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nacris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20482" name="Picture 2" descr="C:\Users\Gebruiker\Pictures\lente\narcis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9432" y="1400001"/>
            <a:ext cx="1086304" cy="1524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vlinder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vlidner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vlinder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vldiner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vlin</a:t>
              </a:r>
              <a:r>
                <a:rPr lang="nl-NL" sz="3600" dirty="0" err="1" smtClean="0">
                  <a:latin typeface="Comic Sans MS" pitchFamily="66" charset="0"/>
                </a:rPr>
                <a:t>r</a:t>
              </a:r>
              <a:r>
                <a:rPr lang="nl-NL" sz="3600" dirty="0" err="1" smtClean="0">
                  <a:latin typeface="Comic Sans MS" pitchFamily="66" charset="0"/>
                </a:rPr>
                <a:t>ed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</a:t>
              </a:r>
              <a:r>
                <a:rPr lang="nl-NL" sz="3600" dirty="0" err="1" smtClean="0">
                  <a:latin typeface="Comic Sans MS" pitchFamily="66" charset="0"/>
                </a:rPr>
                <a:t>in</a:t>
              </a:r>
              <a:r>
                <a:rPr lang="nl-NL" sz="3600" dirty="0" err="1" smtClean="0">
                  <a:latin typeface="Comic Sans MS" pitchFamily="66" charset="0"/>
                </a:rPr>
                <a:t>lder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vderlin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22530" name="Picture 2" descr="C:\Users\Gebruiker\Pictures\lente\vlin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346280" cy="13102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tuinieren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nietuiren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t</a:t>
              </a:r>
              <a:r>
                <a:rPr lang="nl-NL" sz="3600" dirty="0" err="1" smtClean="0">
                  <a:latin typeface="Comic Sans MS" pitchFamily="66" charset="0"/>
                </a:rPr>
                <a:t>ie</a:t>
              </a:r>
              <a:r>
                <a:rPr lang="nl-NL" sz="3600" dirty="0" err="1" smtClean="0">
                  <a:latin typeface="Comic Sans MS" pitchFamily="66" charset="0"/>
                </a:rPr>
                <a:t>nuiren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tu</a:t>
              </a:r>
              <a:r>
                <a:rPr lang="nl-NL" sz="3600" dirty="0" err="1" smtClean="0">
                  <a:latin typeface="Comic Sans MS" pitchFamily="66" charset="0"/>
                </a:rPr>
                <a:t>er</a:t>
              </a:r>
              <a:r>
                <a:rPr lang="nl-NL" sz="3600" dirty="0" err="1" smtClean="0">
                  <a:latin typeface="Comic Sans MS" pitchFamily="66" charset="0"/>
                </a:rPr>
                <a:t>inien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iertuinen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tu</a:t>
              </a:r>
              <a:r>
                <a:rPr lang="nl-NL" sz="3600" dirty="0" err="1" smtClean="0">
                  <a:latin typeface="Comic Sans MS" pitchFamily="66" charset="0"/>
                </a:rPr>
                <a:t>n</a:t>
              </a:r>
              <a:r>
                <a:rPr lang="nl-NL" sz="3600" dirty="0" err="1" smtClean="0">
                  <a:latin typeface="Comic Sans MS" pitchFamily="66" charset="0"/>
                </a:rPr>
                <a:t>iieern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tuinieren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C:\Users\Gebruiker\Pictures\lente\tuinier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386657"/>
            <a:ext cx="1482725" cy="15382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kalfje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klafje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kaljef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lkafje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alfj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kalfje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kaflje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4578" name="Picture 2" descr="C:\Users\Gebruiker\Pictures\lente\kal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478" y="1556792"/>
            <a:ext cx="1453282" cy="11807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Gebruiker\Pictures\lente\n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1817812" cy="1372991"/>
          </a:xfrm>
          <a:prstGeom prst="rect">
            <a:avLst/>
          </a:prstGeom>
          <a:noFill/>
        </p:spPr>
      </p:pic>
      <p:pic>
        <p:nvPicPr>
          <p:cNvPr id="1027" name="Picture 3" descr="C:\Users\Gebruiker\Pictures\lente\var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221088"/>
            <a:ext cx="1995487" cy="2032000"/>
          </a:xfrm>
          <a:prstGeom prst="rect">
            <a:avLst/>
          </a:prstGeom>
          <a:noFill/>
        </p:spPr>
      </p:pic>
      <p:pic>
        <p:nvPicPr>
          <p:cNvPr id="1028" name="Picture 4" descr="C:\Users\Gebruiker\Pictures\lente\tul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861048"/>
            <a:ext cx="1218632" cy="2232248"/>
          </a:xfrm>
          <a:prstGeom prst="rect">
            <a:avLst/>
          </a:prstGeom>
          <a:noFill/>
        </p:spPr>
      </p:pic>
      <p:pic>
        <p:nvPicPr>
          <p:cNvPr id="1029" name="Picture 5" descr="C:\Users\Gebruiker\Pictures\lente\hyaci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88640"/>
            <a:ext cx="1223953" cy="2243361"/>
          </a:xfrm>
          <a:prstGeom prst="rect">
            <a:avLst/>
          </a:prstGeom>
          <a:noFill/>
        </p:spPr>
      </p:pic>
      <p:pic>
        <p:nvPicPr>
          <p:cNvPr id="1030" name="Picture 6" descr="C:\Users\Gebruiker\Pictures\lente\ki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980728"/>
            <a:ext cx="1716354" cy="1440780"/>
          </a:xfrm>
          <a:prstGeom prst="rect">
            <a:avLst/>
          </a:prstGeom>
          <a:noFill/>
        </p:spPr>
      </p:pic>
      <p:pic>
        <p:nvPicPr>
          <p:cNvPr id="1031" name="Picture 7" descr="C:\Users\Gebruiker\Pictures\lente\schaa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188640"/>
            <a:ext cx="1260475" cy="1852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kpi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</a:t>
              </a:r>
              <a:r>
                <a:rPr lang="nl-NL" sz="4000" dirty="0" smtClean="0">
                  <a:latin typeface="Comic Sans MS" pitchFamily="66" charset="0"/>
                </a:rPr>
                <a:t>kp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</a:t>
              </a:r>
              <a:r>
                <a:rPr lang="nl-NL" sz="4000" dirty="0" smtClean="0">
                  <a:latin typeface="Comic Sans MS" pitchFamily="66" charset="0"/>
                </a:rPr>
                <a:t>pk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kip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C:\Users\Gebruiker\Pictures\lente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1548220" cy="12996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wie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eiw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ewi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wei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8194" name="Picture 2" descr="C:\Users\Gebruiker\Pictures\lente\we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496028" cy="11699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knol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konl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knol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</a:t>
              </a:r>
              <a:r>
                <a:rPr lang="nl-NL" sz="4000" dirty="0" smtClean="0">
                  <a:latin typeface="Comic Sans MS" pitchFamily="66" charset="0"/>
                </a:rPr>
                <a:t>kol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klon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5122" name="Picture 2" descr="C:\Users\Gebruiker\Pictures\lente\kno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340768"/>
            <a:ext cx="1127184" cy="153679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ibg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bgi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big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gib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7170" name="Picture 2" descr="C:\Users\Gebruiker\Pictures\lente\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7" y="1484784"/>
            <a:ext cx="1206189" cy="13711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nest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nets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</a:t>
              </a:r>
              <a:r>
                <a:rPr lang="nl-NL" sz="4000" dirty="0" smtClean="0">
                  <a:latin typeface="Comic Sans MS" pitchFamily="66" charset="0"/>
                </a:rPr>
                <a:t>ent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nest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nset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C:\Users\Gebruiker\Pictures\lente\ne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405327" cy="10614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tulp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tulp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</a:t>
              </a:r>
              <a:r>
                <a:rPr lang="nl-NL" sz="4000" dirty="0" smtClean="0">
                  <a:latin typeface="Comic Sans MS" pitchFamily="66" charset="0"/>
                </a:rPr>
                <a:t>utp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</a:t>
              </a:r>
              <a:r>
                <a:rPr lang="nl-NL" sz="4000" dirty="0" smtClean="0">
                  <a:latin typeface="Comic Sans MS" pitchFamily="66" charset="0"/>
                </a:rPr>
                <a:t>l</a:t>
              </a:r>
              <a:r>
                <a:rPr lang="nl-NL" sz="4000" dirty="0" smtClean="0">
                  <a:latin typeface="Comic Sans MS" pitchFamily="66" charset="0"/>
                </a:rPr>
                <a:t>up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tlpu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6146" name="Picture 2" descr="C:\Users\Gebruiker\Pictures\lente\tul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268760"/>
            <a:ext cx="1162240" cy="16731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oke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koe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</a:t>
              </a:r>
              <a:r>
                <a:rPr lang="nl-NL" sz="4000" dirty="0" smtClean="0">
                  <a:latin typeface="Comic Sans MS" pitchFamily="66" charset="0"/>
                </a:rPr>
                <a:t>e</a:t>
              </a:r>
              <a:r>
                <a:rPr lang="nl-NL" sz="4000" dirty="0" smtClean="0">
                  <a:latin typeface="Comic Sans MS" pitchFamily="66" charset="0"/>
                </a:rPr>
                <a:t>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9218" name="Picture 2" descr="C:\Users\Gebruiker\Pictures\lente\k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16308"/>
            <a:ext cx="1224136" cy="13318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333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41</cp:revision>
  <dcterms:created xsi:type="dcterms:W3CDTF">2016-05-02T17:52:41Z</dcterms:created>
  <dcterms:modified xsi:type="dcterms:W3CDTF">2016-11-06T19:59:20Z</dcterms:modified>
</cp:coreProperties>
</file>