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9" r:id="rId7"/>
    <p:sldId id="273" r:id="rId8"/>
    <p:sldId id="274" r:id="rId9"/>
    <p:sldId id="281" r:id="rId10"/>
    <p:sldId id="280" r:id="rId11"/>
    <p:sldId id="283" r:id="rId12"/>
    <p:sldId id="282" r:id="rId13"/>
    <p:sldId id="275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Z7B6F6Zop1EtzLY2p6OYCw==" hashData="7uFkZWm8cK/RCkAL60EdEQklHx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30" autoAdjust="0"/>
    <p:restoredTop sz="94713" autoAdjust="0"/>
  </p:normalViewPr>
  <p:slideViewPr>
    <p:cSldViewPr>
      <p:cViewPr>
        <p:scale>
          <a:sx n="90" d="100"/>
          <a:sy n="90" d="100"/>
        </p:scale>
        <p:origin x="-3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6-11-2016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0.png"/><Relationship Id="rId3" Type="http://schemas.openxmlformats.org/officeDocument/2006/relationships/audio" Target="../media/audio2.wav"/><Relationship Id="rId7" Type="http://schemas.openxmlformats.org/officeDocument/2006/relationships/image" Target="../media/image25.png"/><Relationship Id="rId12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rekenbegrippen</a:t>
            </a:r>
          </a:p>
          <a:p>
            <a:pPr algn="ctr"/>
            <a:r>
              <a:rPr lang="nl-NL" sz="3600" dirty="0" smtClean="0">
                <a:latin typeface="Comic Sans MS" pitchFamily="66" charset="0"/>
              </a:rPr>
              <a:t>lente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79206" y="2492896"/>
            <a:ext cx="1603799" cy="2471738"/>
          </a:xfrm>
          <a:prstGeom prst="rect">
            <a:avLst/>
          </a:prstGeom>
          <a:noFill/>
        </p:spPr>
      </p:pic>
      <p:pic>
        <p:nvPicPr>
          <p:cNvPr id="19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59924" y="3429000"/>
            <a:ext cx="949680" cy="1463626"/>
          </a:xfrm>
          <a:prstGeom prst="rect">
            <a:avLst/>
          </a:prstGeom>
          <a:noFill/>
        </p:spPr>
      </p:pic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48746" y="3068960"/>
            <a:ext cx="1183294" cy="1823666"/>
          </a:xfrm>
          <a:prstGeom prst="rect">
            <a:avLst/>
          </a:prstGeom>
          <a:noFill/>
        </p:spPr>
      </p:pic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3023763"/>
              <a:ext cx="2232248" cy="1269333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7664" y="3023763"/>
              <a:ext cx="1680000" cy="1269333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59474" y="3023763"/>
              <a:ext cx="1944973" cy="1269333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39"/>
          <p:cNvGrpSpPr/>
          <p:nvPr/>
        </p:nvGrpSpPr>
        <p:grpSpPr>
          <a:xfrm>
            <a:off x="395536" y="1556792"/>
            <a:ext cx="8208912" cy="115212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8266" y="1990749"/>
              <a:ext cx="700315" cy="1233983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526188" y="1990747"/>
              <a:ext cx="601330" cy="123398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516614" y="1990749"/>
              <a:ext cx="559539" cy="1233983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471667" y="1990749"/>
              <a:ext cx="424468" cy="1233983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4869160"/>
            <a:ext cx="8352928" cy="1224135"/>
            <a:chOff x="323528" y="3933061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61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01628" y="4260857"/>
              <a:ext cx="417150" cy="1161396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401165" y="4260858"/>
              <a:ext cx="549892" cy="1161396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2339752" y="4260858"/>
              <a:ext cx="764775" cy="116139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3382626" y="4260859"/>
              <a:ext cx="654179" cy="1161396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5812559" y="1987994"/>
              <a:ext cx="530585" cy="1233983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7687293" y="1990749"/>
              <a:ext cx="736401" cy="1233983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6696868" y="1987994"/>
              <a:ext cx="630284" cy="1233983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963622" y="1990749"/>
              <a:ext cx="424469" cy="1233983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51312" y="4365104"/>
              <a:ext cx="533904" cy="11454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007096" y="4581128"/>
              <a:ext cx="533904" cy="929471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943200" y="4725144"/>
              <a:ext cx="533904" cy="78545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887416" y="4077072"/>
              <a:ext cx="533904" cy="1433527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06656" y="4725144"/>
              <a:ext cx="533904" cy="785455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1442760" y="4509120"/>
              <a:ext cx="533904" cy="1001479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2414808" y="4077073"/>
              <a:ext cx="533904" cy="1440160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3422920" y="4437113"/>
              <a:ext cx="533904" cy="1080120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5979264" y="2276872"/>
              <a:ext cx="533904" cy="1001479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923480" y="1844824"/>
              <a:ext cx="533904" cy="1433527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6987376" y="2060848"/>
              <a:ext cx="533904" cy="1217503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079104" y="2492896"/>
              <a:ext cx="533904" cy="78545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2600" y="2132856"/>
              <a:ext cx="533904" cy="1145495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1550712" y="2276872"/>
              <a:ext cx="533904" cy="1001479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558824" y="2492896"/>
              <a:ext cx="533904" cy="785455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3494928" y="1916832"/>
              <a:ext cx="533904" cy="13615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8949" y="2775806"/>
              <a:ext cx="401246" cy="547154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08569" y="2564904"/>
              <a:ext cx="555907" cy="75805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109976" y="2348880"/>
              <a:ext cx="714325" cy="97408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3214970" y="2204864"/>
              <a:ext cx="819937" cy="1118096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909293" y="4365104"/>
              <a:ext cx="819937" cy="1118096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023554" y="4509120"/>
              <a:ext cx="714325" cy="974080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011371" y="4725144"/>
              <a:ext cx="555907" cy="75805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007781" y="4941168"/>
              <a:ext cx="401246" cy="547154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72589" y="4365104"/>
              <a:ext cx="819937" cy="1118096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711186" y="4509120"/>
              <a:ext cx="714325" cy="97408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843019" y="4725144"/>
              <a:ext cx="555907" cy="75805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87301" y="4941168"/>
              <a:ext cx="401246" cy="547154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757165" y="2132856"/>
              <a:ext cx="819937" cy="111809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759858" y="2276872"/>
              <a:ext cx="714325" cy="97408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875467" y="2492896"/>
              <a:ext cx="555907" cy="758056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55453" y="2636912"/>
              <a:ext cx="401246" cy="54715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C:\Users\Gebruiker\Pictures\lente\narcis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149080"/>
            <a:ext cx="1436272" cy="2016224"/>
          </a:xfrm>
          <a:prstGeom prst="rect">
            <a:avLst/>
          </a:prstGeom>
          <a:noFill/>
        </p:spPr>
      </p:pic>
      <p:pic>
        <p:nvPicPr>
          <p:cNvPr id="1027" name="Picture 3" descr="C:\Users\Gebruiker\Pictures\lente\vlind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6135" y="692696"/>
            <a:ext cx="1929294" cy="1877636"/>
          </a:xfrm>
          <a:prstGeom prst="rect">
            <a:avLst/>
          </a:prstGeom>
          <a:noFill/>
        </p:spPr>
      </p:pic>
      <p:pic>
        <p:nvPicPr>
          <p:cNvPr id="1028" name="Picture 4" descr="C:\Users\Gebruiker\Pictures\lente\ne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933056"/>
            <a:ext cx="1804378" cy="1362844"/>
          </a:xfrm>
          <a:prstGeom prst="rect">
            <a:avLst/>
          </a:prstGeom>
          <a:noFill/>
        </p:spPr>
      </p:pic>
      <p:pic>
        <p:nvPicPr>
          <p:cNvPr id="1029" name="Picture 5" descr="C:\Users\Gebruiker\Pictures\lente\bi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4149080"/>
            <a:ext cx="1296144" cy="1473411"/>
          </a:xfrm>
          <a:prstGeom prst="rect">
            <a:avLst/>
          </a:prstGeom>
          <a:noFill/>
        </p:spPr>
      </p:pic>
      <p:pic>
        <p:nvPicPr>
          <p:cNvPr id="1030" name="Picture 6" descr="C:\Users\Gebruiker\Pictures\lente\veul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723192"/>
            <a:ext cx="2088232" cy="1766430"/>
          </a:xfrm>
          <a:prstGeom prst="rect">
            <a:avLst/>
          </a:prstGeom>
          <a:noFill/>
        </p:spPr>
      </p:pic>
      <p:pic>
        <p:nvPicPr>
          <p:cNvPr id="1031" name="Picture 7" descr="C:\Users\Gebruiker\Pictures\lente\kno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260648"/>
            <a:ext cx="1343285" cy="18314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53347" y="2420888"/>
              <a:ext cx="1945565" cy="2376264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71691" y="3068960"/>
              <a:ext cx="895962" cy="1094306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36819" y="2780928"/>
              <a:ext cx="1414956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17654" y="2794434"/>
              <a:ext cx="1525732" cy="1629171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7544" y="2440853"/>
              <a:ext cx="2255431" cy="2408341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3007151"/>
              <a:ext cx="1152128" cy="1230238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1880" y="2492896"/>
              <a:ext cx="2192028" cy="2232248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3140968"/>
              <a:ext cx="986294" cy="1004391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2834384"/>
              <a:ext cx="1592067" cy="1621279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07185" y="2853136"/>
              <a:ext cx="981818" cy="180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03529" y="2132856"/>
              <a:ext cx="981818" cy="309634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82849" y="2564904"/>
              <a:ext cx="981818" cy="23042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28785" y="2852936"/>
              <a:ext cx="1282634" cy="180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32441" y="2564904"/>
              <a:ext cx="1282634" cy="2304256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81113" y="2204864"/>
              <a:ext cx="1282634" cy="3024336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6259" y="2204864"/>
              <a:ext cx="1250620" cy="295232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44792" y="2852936"/>
              <a:ext cx="1250620" cy="1800000"/>
            </a:xfrm>
            <a:prstGeom prst="rect">
              <a:avLst/>
            </a:prstGeom>
            <a:noFill/>
          </p:spPr>
        </p:pic>
      </p:grpSp>
      <p:grpSp>
        <p:nvGrpSpPr>
          <p:cNvPr id="26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7" name="Afgeronde rechthoek 26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69128" y="2564904"/>
              <a:ext cx="1250620" cy="23042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2925104"/>
              <a:ext cx="2088231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9592" y="2925104"/>
              <a:ext cx="1152128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69795" y="2926403"/>
              <a:ext cx="1518629" cy="143870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3928" y="3140968"/>
              <a:ext cx="1296144" cy="1119999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7664" y="3101089"/>
              <a:ext cx="1680000" cy="1119999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3101089"/>
              <a:ext cx="2304256" cy="111999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112</Words>
  <Application>Microsoft Office PowerPoint</Application>
  <PresentationFormat>Diavoorstelling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65</cp:revision>
  <dcterms:created xsi:type="dcterms:W3CDTF">2016-05-02T06:25:55Z</dcterms:created>
  <dcterms:modified xsi:type="dcterms:W3CDTF">2016-11-06T19:01:58Z</dcterms:modified>
</cp:coreProperties>
</file>