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76" r:id="rId4"/>
    <p:sldId id="277" r:id="rId5"/>
    <p:sldId id="278" r:id="rId6"/>
    <p:sldId id="279" r:id="rId7"/>
    <p:sldId id="273" r:id="rId8"/>
    <p:sldId id="274" r:id="rId9"/>
    <p:sldId id="281" r:id="rId10"/>
    <p:sldId id="280" r:id="rId11"/>
    <p:sldId id="283" r:id="rId12"/>
    <p:sldId id="282" r:id="rId13"/>
    <p:sldId id="275" r:id="rId14"/>
    <p:sldId id="272" r:id="rId1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100000" saltData="Z7B6F6Zop1EtzLY2p6OYCw==" hashData="7uFkZWm8cK/RCkAL60EdEQklHxw=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CC"/>
    <a:srgbClr val="FFCCFF"/>
    <a:srgbClr val="9933FF"/>
    <a:srgbClr val="F3F0F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230" autoAdjust="0"/>
    <p:restoredTop sz="94713" autoAdjust="0"/>
  </p:normalViewPr>
  <p:slideViewPr>
    <p:cSldViewPr>
      <p:cViewPr>
        <p:scale>
          <a:sx n="90" d="100"/>
          <a:sy n="90" d="100"/>
        </p:scale>
        <p:origin x="-36" y="-4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7156FD-8FDD-4022-B92E-5FEAF2A056BE}" type="datetimeFigureOut">
              <a:rPr lang="nl-NL" smtClean="0"/>
              <a:pPr/>
              <a:t>6-11-2016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386512-2859-4F5E-95CE-F2A0F2B76ED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4D1BB-3564-4113-A9F3-7565FE653466}" type="datetime1">
              <a:rPr lang="nl-NL" smtClean="0"/>
              <a:pPr/>
              <a:t>6-11-2016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EB410-8FA1-4CAF-AEC3-F3F781FADECB}" type="datetime1">
              <a:rPr lang="nl-NL" smtClean="0"/>
              <a:pPr/>
              <a:t>6-11-2016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3410C-1C8B-48CF-BCC2-2282A2635526}" type="datetime1">
              <a:rPr lang="nl-NL" smtClean="0"/>
              <a:pPr/>
              <a:t>6-11-2016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30E8A-2A0B-4FF3-B1CF-77D08AEC3727}" type="datetime1">
              <a:rPr lang="nl-NL" smtClean="0"/>
              <a:pPr/>
              <a:t>6-11-2016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C3938-173D-43BE-A50D-DCB7D78EE48C}" type="datetime1">
              <a:rPr lang="nl-NL" smtClean="0"/>
              <a:pPr/>
              <a:t>6-11-2016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80039-C4FE-4A7E-A312-65DF136640F3}" type="datetime1">
              <a:rPr lang="nl-NL" smtClean="0"/>
              <a:pPr/>
              <a:t>6-11-2016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345FF-60FC-4FE8-9AC3-FA4098723CAD}" type="datetime1">
              <a:rPr lang="nl-NL" smtClean="0"/>
              <a:pPr/>
              <a:t>6-11-2016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9A05E-D11E-4C1C-ABD4-4626010F3432}" type="datetime1">
              <a:rPr lang="nl-NL" smtClean="0"/>
              <a:pPr/>
              <a:t>6-11-2016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9F92C-F5DB-47C2-A8A8-7E0DB8751A58}" type="datetime1">
              <a:rPr lang="nl-NL" smtClean="0"/>
              <a:pPr/>
              <a:t>6-11-2016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15999-87B1-4084-A115-0397601AAAE0}" type="datetime1">
              <a:rPr lang="nl-NL" smtClean="0"/>
              <a:pPr/>
              <a:t>6-11-2016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BF4BD-3CB0-484D-A425-75E6D7F4D323}" type="datetime1">
              <a:rPr lang="nl-NL" smtClean="0"/>
              <a:pPr/>
              <a:t>6-11-2016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29BEA8-AC1A-4691-B4A3-5F6478490E3A}" type="datetime1">
              <a:rPr lang="nl-NL" smtClean="0"/>
              <a:pPr/>
              <a:t>6-11-2016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4.png"/><Relationship Id="rId3" Type="http://schemas.openxmlformats.org/officeDocument/2006/relationships/audio" Target="../media/audio1.wav"/><Relationship Id="rId7" Type="http://schemas.openxmlformats.org/officeDocument/2006/relationships/image" Target="../media/image16.png"/><Relationship Id="rId12" Type="http://schemas.openxmlformats.org/officeDocument/2006/relationships/image" Target="../media/image21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11" Type="http://schemas.openxmlformats.org/officeDocument/2006/relationships/image" Target="../media/image20.png"/><Relationship Id="rId5" Type="http://schemas.openxmlformats.org/officeDocument/2006/relationships/image" Target="../media/image14.pn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13" Type="http://schemas.openxmlformats.org/officeDocument/2006/relationships/image" Target="../media/image30.png"/><Relationship Id="rId3" Type="http://schemas.openxmlformats.org/officeDocument/2006/relationships/audio" Target="../media/audio2.wav"/><Relationship Id="rId7" Type="http://schemas.openxmlformats.org/officeDocument/2006/relationships/image" Target="../media/image25.png"/><Relationship Id="rId12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11" Type="http://schemas.openxmlformats.org/officeDocument/2006/relationships/image" Target="../media/image29.png"/><Relationship Id="rId5" Type="http://schemas.openxmlformats.org/officeDocument/2006/relationships/image" Target="../media/image23.png"/><Relationship Id="rId10" Type="http://schemas.openxmlformats.org/officeDocument/2006/relationships/image" Target="../media/image28.png"/><Relationship Id="rId4" Type="http://schemas.openxmlformats.org/officeDocument/2006/relationships/image" Target="../media/image22.png"/><Relationship Id="rId9" Type="http://schemas.openxmlformats.org/officeDocument/2006/relationships/image" Target="../media/image2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7" Type="http://schemas.openxmlformats.org/officeDocument/2006/relationships/image" Target="../media/image39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8.png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971600" y="1844824"/>
            <a:ext cx="1944216" cy="3744416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Tekstvak 8"/>
          <p:cNvSpPr txBox="1"/>
          <p:nvPr/>
        </p:nvSpPr>
        <p:spPr>
          <a:xfrm>
            <a:off x="683568" y="404664"/>
            <a:ext cx="77048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latin typeface="Comic Sans MS" pitchFamily="66" charset="0"/>
              </a:rPr>
              <a:t>Digibordles rekenbegrippen</a:t>
            </a:r>
          </a:p>
          <a:p>
            <a:pPr algn="ctr"/>
            <a:r>
              <a:rPr lang="nl-NL" sz="3600" dirty="0" smtClean="0">
                <a:latin typeface="Comic Sans MS" pitchFamily="66" charset="0"/>
              </a:rPr>
              <a:t>lente</a:t>
            </a:r>
            <a:endParaRPr lang="nl-NL" sz="3600" dirty="0">
              <a:latin typeface="Comic Sans MS" pitchFamily="66" charset="0"/>
            </a:endParaRPr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Afgeronde rechthoek 16"/>
          <p:cNvSpPr/>
          <p:nvPr/>
        </p:nvSpPr>
        <p:spPr>
          <a:xfrm>
            <a:off x="3419872" y="1844824"/>
            <a:ext cx="1944216" cy="3744416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7" name="Picture 3" descr="D:\milou\website\tekeningen - kleur\thema's\fantasie\piraten\schatkaart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6179206" y="2492896"/>
            <a:ext cx="1603799" cy="2471738"/>
          </a:xfrm>
          <a:prstGeom prst="rect">
            <a:avLst/>
          </a:prstGeom>
          <a:noFill/>
        </p:spPr>
      </p:pic>
      <p:pic>
        <p:nvPicPr>
          <p:cNvPr id="19" name="Picture 3" descr="D:\milou\website\tekeningen - kleur\thema's\fantasie\piraten\schatkaart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1459924" y="3429000"/>
            <a:ext cx="949680" cy="1463626"/>
          </a:xfrm>
          <a:prstGeom prst="rect">
            <a:avLst/>
          </a:prstGeom>
          <a:noFill/>
        </p:spPr>
      </p:pic>
      <p:sp>
        <p:nvSpPr>
          <p:cNvPr id="20" name="Afgeronde rechthoek 19"/>
          <p:cNvSpPr/>
          <p:nvPr/>
        </p:nvSpPr>
        <p:spPr>
          <a:xfrm>
            <a:off x="6012160" y="1844824"/>
            <a:ext cx="1944216" cy="3744416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21" name="Picture 3" descr="D:\milou\website\tekeningen - kleur\thema's\fantasie\piraten\schatkaart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3748746" y="3068960"/>
            <a:ext cx="1183294" cy="1823666"/>
          </a:xfrm>
          <a:prstGeom prst="rect">
            <a:avLst/>
          </a:prstGeom>
          <a:noFill/>
        </p:spPr>
      </p:pic>
      <p:sp>
        <p:nvSpPr>
          <p:cNvPr id="11" name="PIJL-RECHTS 10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692696"/>
            <a:ext cx="3291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plaatje is het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breedst</a:t>
            </a:r>
            <a:r>
              <a:rPr lang="nl-NL" dirty="0" smtClean="0">
                <a:latin typeface="Comic Sans MS" pitchFamily="66" charset="0"/>
              </a:rPr>
              <a:t>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4" name="Rechthoek 23"/>
          <p:cNvSpPr/>
          <p:nvPr/>
        </p:nvSpPr>
        <p:spPr>
          <a:xfrm>
            <a:off x="683568" y="764704"/>
            <a:ext cx="360000" cy="36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5"/>
          <p:cNvGrpSpPr/>
          <p:nvPr/>
        </p:nvGrpSpPr>
        <p:grpSpPr>
          <a:xfrm>
            <a:off x="3275856" y="1916832"/>
            <a:ext cx="2664296" cy="3528392"/>
            <a:chOff x="3275856" y="1916832"/>
            <a:chExt cx="2664296" cy="3528392"/>
          </a:xfrm>
        </p:grpSpPr>
        <p:sp>
          <p:nvSpPr>
            <p:cNvPr id="30" name="Afgeronde rechthoek 29"/>
            <p:cNvSpPr/>
            <p:nvPr/>
          </p:nvSpPr>
          <p:spPr>
            <a:xfrm>
              <a:off x="3275856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05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419872" y="3023763"/>
              <a:ext cx="2232248" cy="1269333"/>
            </a:xfrm>
            <a:prstGeom prst="rect">
              <a:avLst/>
            </a:prstGeom>
            <a:noFill/>
          </p:spPr>
        </p:pic>
      </p:grpSp>
      <p:grpSp>
        <p:nvGrpSpPr>
          <p:cNvPr id="3" name="Groep 34"/>
          <p:cNvGrpSpPr/>
          <p:nvPr/>
        </p:nvGrpSpPr>
        <p:grpSpPr>
          <a:xfrm>
            <a:off x="251520" y="1916832"/>
            <a:ext cx="2664296" cy="3528392"/>
            <a:chOff x="251520" y="1916832"/>
            <a:chExt cx="2664296" cy="3528392"/>
          </a:xfrm>
        </p:grpSpPr>
        <p:sp>
          <p:nvSpPr>
            <p:cNvPr id="4" name="Afgeronde rechthoek 3"/>
            <p:cNvSpPr/>
            <p:nvPr/>
          </p:nvSpPr>
          <p:spPr>
            <a:xfrm>
              <a:off x="251520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07664" y="3023763"/>
              <a:ext cx="1680000" cy="1269333"/>
            </a:xfrm>
            <a:prstGeom prst="rect">
              <a:avLst/>
            </a:prstGeom>
            <a:noFill/>
          </p:spPr>
        </p:pic>
      </p:grpSp>
      <p:grpSp>
        <p:nvGrpSpPr>
          <p:cNvPr id="5" name="Groep 36"/>
          <p:cNvGrpSpPr/>
          <p:nvPr/>
        </p:nvGrpSpPr>
        <p:grpSpPr>
          <a:xfrm>
            <a:off x="6300192" y="1916832"/>
            <a:ext cx="2664296" cy="3528392"/>
            <a:chOff x="6300192" y="1916832"/>
            <a:chExt cx="2664296" cy="3528392"/>
          </a:xfrm>
        </p:grpSpPr>
        <p:sp>
          <p:nvSpPr>
            <p:cNvPr id="29" name="Afgeronde rechthoek 28"/>
            <p:cNvSpPr/>
            <p:nvPr/>
          </p:nvSpPr>
          <p:spPr>
            <a:xfrm>
              <a:off x="6300192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659474" y="3023763"/>
              <a:ext cx="1944973" cy="1269333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203848" y="1340768"/>
            <a:ext cx="1248786" cy="1136114"/>
          </a:xfrm>
          <a:prstGeom prst="rect">
            <a:avLst/>
          </a:prstGeom>
        </p:spPr>
      </p:pic>
      <p:sp>
        <p:nvSpPr>
          <p:cNvPr id="18" name="Rechthoek 17"/>
          <p:cNvSpPr/>
          <p:nvPr/>
        </p:nvSpPr>
        <p:spPr>
          <a:xfrm>
            <a:off x="1115616" y="764704"/>
            <a:ext cx="576000" cy="36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1763688" y="764704"/>
            <a:ext cx="720000" cy="360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" name="Groep 39"/>
          <p:cNvGrpSpPr/>
          <p:nvPr/>
        </p:nvGrpSpPr>
        <p:grpSpPr>
          <a:xfrm>
            <a:off x="395536" y="1556792"/>
            <a:ext cx="8208912" cy="1152128"/>
            <a:chOff x="323528" y="1700808"/>
            <a:chExt cx="4032448" cy="1872208"/>
          </a:xfrm>
        </p:grpSpPr>
        <p:sp>
          <p:nvSpPr>
            <p:cNvPr id="4" name="Afgeronde rechthoek 3"/>
            <p:cNvSpPr/>
            <p:nvPr/>
          </p:nvSpPr>
          <p:spPr>
            <a:xfrm>
              <a:off x="323528" y="1700808"/>
              <a:ext cx="4032448" cy="1872208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074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78266" y="1990749"/>
              <a:ext cx="700315" cy="1233983"/>
            </a:xfrm>
            <a:prstGeom prst="rect">
              <a:avLst/>
            </a:prstGeom>
            <a:noFill/>
          </p:spPr>
        </p:pic>
        <p:pic>
          <p:nvPicPr>
            <p:cNvPr id="25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1526188" y="1990747"/>
              <a:ext cx="601330" cy="1233986"/>
            </a:xfrm>
            <a:prstGeom prst="rect">
              <a:avLst/>
            </a:prstGeom>
            <a:noFill/>
          </p:spPr>
        </p:pic>
        <p:pic>
          <p:nvPicPr>
            <p:cNvPr id="2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2516614" y="1990749"/>
              <a:ext cx="559539" cy="1233983"/>
            </a:xfrm>
            <a:prstGeom prst="rect">
              <a:avLst/>
            </a:prstGeom>
            <a:noFill/>
          </p:spPr>
        </p:pic>
        <p:pic>
          <p:nvPicPr>
            <p:cNvPr id="27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7" cstate="print"/>
            <a:stretch>
              <a:fillRect/>
            </a:stretch>
          </p:blipFill>
          <p:spPr bwMode="auto">
            <a:xfrm>
              <a:off x="3471667" y="1990749"/>
              <a:ext cx="424468" cy="1233983"/>
            </a:xfrm>
            <a:prstGeom prst="rect">
              <a:avLst/>
            </a:prstGeom>
            <a:noFill/>
          </p:spPr>
        </p:pic>
      </p:grpSp>
      <p:grpSp>
        <p:nvGrpSpPr>
          <p:cNvPr id="5" name="Groep 42"/>
          <p:cNvGrpSpPr/>
          <p:nvPr/>
        </p:nvGrpSpPr>
        <p:grpSpPr>
          <a:xfrm>
            <a:off x="323528" y="4869160"/>
            <a:ext cx="8352928" cy="1224135"/>
            <a:chOff x="323528" y="3933061"/>
            <a:chExt cx="4032448" cy="1872208"/>
          </a:xfrm>
        </p:grpSpPr>
        <p:sp>
          <p:nvSpPr>
            <p:cNvPr id="18" name="Afgeronde rechthoek 17"/>
            <p:cNvSpPr/>
            <p:nvPr/>
          </p:nvSpPr>
          <p:spPr>
            <a:xfrm>
              <a:off x="323528" y="3933061"/>
              <a:ext cx="4032448" cy="1872208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7" cstate="print"/>
            <a:stretch>
              <a:fillRect/>
            </a:stretch>
          </p:blipFill>
          <p:spPr bwMode="auto">
            <a:xfrm>
              <a:off x="601628" y="4260857"/>
              <a:ext cx="417150" cy="1161396"/>
            </a:xfrm>
            <a:prstGeom prst="rect">
              <a:avLst/>
            </a:prstGeom>
            <a:noFill/>
          </p:spPr>
        </p:pic>
        <p:pic>
          <p:nvPicPr>
            <p:cNvPr id="3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1401165" y="4260858"/>
              <a:ext cx="549892" cy="1161396"/>
            </a:xfrm>
            <a:prstGeom prst="rect">
              <a:avLst/>
            </a:prstGeom>
            <a:noFill/>
          </p:spPr>
        </p:pic>
        <p:pic>
          <p:nvPicPr>
            <p:cNvPr id="3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8" cstate="print"/>
            <a:stretch>
              <a:fillRect/>
            </a:stretch>
          </p:blipFill>
          <p:spPr bwMode="auto">
            <a:xfrm>
              <a:off x="2339752" y="4260858"/>
              <a:ext cx="764775" cy="1161396"/>
            </a:xfrm>
            <a:prstGeom prst="rect">
              <a:avLst/>
            </a:prstGeom>
            <a:noFill/>
          </p:spPr>
        </p:pic>
        <p:pic>
          <p:nvPicPr>
            <p:cNvPr id="3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9" cstate="print"/>
            <a:stretch>
              <a:fillRect/>
            </a:stretch>
          </p:blipFill>
          <p:spPr bwMode="auto">
            <a:xfrm>
              <a:off x="3382626" y="4260859"/>
              <a:ext cx="654179" cy="1161396"/>
            </a:xfrm>
            <a:prstGeom prst="rect">
              <a:avLst/>
            </a:prstGeom>
            <a:noFill/>
          </p:spPr>
        </p:pic>
      </p:grpSp>
      <p:grpSp>
        <p:nvGrpSpPr>
          <p:cNvPr id="6" name="Groep 40"/>
          <p:cNvGrpSpPr/>
          <p:nvPr/>
        </p:nvGrpSpPr>
        <p:grpSpPr>
          <a:xfrm>
            <a:off x="395536" y="3212976"/>
            <a:ext cx="8208912" cy="1152128"/>
            <a:chOff x="4716016" y="1700808"/>
            <a:chExt cx="4032448" cy="1872208"/>
          </a:xfrm>
        </p:grpSpPr>
        <p:sp>
          <p:nvSpPr>
            <p:cNvPr id="19" name="Afgeronde rechthoek 18"/>
            <p:cNvSpPr/>
            <p:nvPr/>
          </p:nvSpPr>
          <p:spPr>
            <a:xfrm>
              <a:off x="4716016" y="1700808"/>
              <a:ext cx="4032448" cy="1872208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7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10" cstate="print"/>
            <a:stretch>
              <a:fillRect/>
            </a:stretch>
          </p:blipFill>
          <p:spPr bwMode="auto">
            <a:xfrm>
              <a:off x="5812559" y="1987994"/>
              <a:ext cx="530585" cy="1233983"/>
            </a:xfrm>
            <a:prstGeom prst="rect">
              <a:avLst/>
            </a:prstGeom>
            <a:noFill/>
          </p:spPr>
        </p:pic>
        <p:pic>
          <p:nvPicPr>
            <p:cNvPr id="3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11" cstate="print"/>
            <a:stretch>
              <a:fillRect/>
            </a:stretch>
          </p:blipFill>
          <p:spPr bwMode="auto">
            <a:xfrm>
              <a:off x="7687293" y="1990749"/>
              <a:ext cx="736401" cy="1233983"/>
            </a:xfrm>
            <a:prstGeom prst="rect">
              <a:avLst/>
            </a:prstGeom>
            <a:noFill/>
          </p:spPr>
        </p:pic>
        <p:pic>
          <p:nvPicPr>
            <p:cNvPr id="35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12" cstate="print"/>
            <a:stretch>
              <a:fillRect/>
            </a:stretch>
          </p:blipFill>
          <p:spPr bwMode="auto">
            <a:xfrm>
              <a:off x="6696868" y="1987994"/>
              <a:ext cx="630284" cy="1233983"/>
            </a:xfrm>
            <a:prstGeom prst="rect">
              <a:avLst/>
            </a:prstGeom>
            <a:noFill/>
          </p:spPr>
        </p:pic>
        <p:pic>
          <p:nvPicPr>
            <p:cNvPr id="39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7" cstate="print"/>
            <a:stretch>
              <a:fillRect/>
            </a:stretch>
          </p:blipFill>
          <p:spPr bwMode="auto">
            <a:xfrm>
              <a:off x="4963622" y="1990749"/>
              <a:ext cx="424469" cy="1233983"/>
            </a:xfrm>
            <a:prstGeom prst="rect">
              <a:avLst/>
            </a:prstGeom>
            <a:noFill/>
          </p:spPr>
        </p:pic>
      </p:grpSp>
      <p:sp>
        <p:nvSpPr>
          <p:cNvPr id="46" name="Tekstvak 45"/>
          <p:cNvSpPr txBox="1"/>
          <p:nvPr/>
        </p:nvSpPr>
        <p:spPr>
          <a:xfrm>
            <a:off x="3131840" y="692696"/>
            <a:ext cx="37689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van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smal</a:t>
            </a:r>
            <a:r>
              <a:rPr lang="nl-NL" dirty="0" smtClean="0">
                <a:latin typeface="Comic Sans MS" pitchFamily="66" charset="0"/>
              </a:rPr>
              <a:t> naar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breed</a:t>
            </a:r>
            <a:r>
              <a:rPr lang="nl-NL" dirty="0" smtClean="0">
                <a:latin typeface="Comic Sans MS" pitchFamily="66" charset="0"/>
              </a:rPr>
              <a:t>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47" name="Rechthoek 46"/>
          <p:cNvSpPr/>
          <p:nvPr/>
        </p:nvSpPr>
        <p:spPr>
          <a:xfrm>
            <a:off x="683568" y="764704"/>
            <a:ext cx="360000" cy="360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8" name="Rechthoek 47"/>
          <p:cNvSpPr/>
          <p:nvPr/>
        </p:nvSpPr>
        <p:spPr>
          <a:xfrm>
            <a:off x="1115616" y="764704"/>
            <a:ext cx="576000" cy="360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9" name="Rechthoek 48"/>
          <p:cNvSpPr/>
          <p:nvPr/>
        </p:nvSpPr>
        <p:spPr>
          <a:xfrm>
            <a:off x="1763688" y="764704"/>
            <a:ext cx="720000" cy="360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2780928"/>
            <a:ext cx="1248786" cy="1136114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3" name="Groep 41"/>
          <p:cNvGrpSpPr/>
          <p:nvPr/>
        </p:nvGrpSpPr>
        <p:grpSpPr>
          <a:xfrm>
            <a:off x="4716016" y="3933056"/>
            <a:ext cx="4032448" cy="1872208"/>
            <a:chOff x="4716016" y="3933056"/>
            <a:chExt cx="4032448" cy="1872208"/>
          </a:xfrm>
        </p:grpSpPr>
        <p:sp>
          <p:nvSpPr>
            <p:cNvPr id="20" name="Afgeronde rechthoek 19"/>
            <p:cNvSpPr/>
            <p:nvPr/>
          </p:nvSpPr>
          <p:spPr>
            <a:xfrm>
              <a:off x="4716016" y="3933056"/>
              <a:ext cx="4032448" cy="1872208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951312" y="4365104"/>
              <a:ext cx="533904" cy="1145495"/>
            </a:xfrm>
            <a:prstGeom prst="rect">
              <a:avLst/>
            </a:prstGeom>
            <a:noFill/>
          </p:spPr>
        </p:pic>
        <p:pic>
          <p:nvPicPr>
            <p:cNvPr id="29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5007096" y="4581128"/>
              <a:ext cx="533904" cy="929471"/>
            </a:xfrm>
            <a:prstGeom prst="rect">
              <a:avLst/>
            </a:prstGeom>
            <a:noFill/>
          </p:spPr>
        </p:pic>
        <p:pic>
          <p:nvPicPr>
            <p:cNvPr id="3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5943200" y="4725144"/>
              <a:ext cx="533904" cy="785455"/>
            </a:xfrm>
            <a:prstGeom prst="rect">
              <a:avLst/>
            </a:prstGeom>
            <a:noFill/>
          </p:spPr>
        </p:pic>
        <p:pic>
          <p:nvPicPr>
            <p:cNvPr id="37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7" cstate="print"/>
            <a:stretch>
              <a:fillRect/>
            </a:stretch>
          </p:blipFill>
          <p:spPr bwMode="auto">
            <a:xfrm>
              <a:off x="7887416" y="4077072"/>
              <a:ext cx="533904" cy="1433527"/>
            </a:xfrm>
            <a:prstGeom prst="rect">
              <a:avLst/>
            </a:prstGeom>
            <a:noFill/>
          </p:spPr>
        </p:pic>
      </p:grpSp>
      <p:grpSp>
        <p:nvGrpSpPr>
          <p:cNvPr id="5" name="Groep 42"/>
          <p:cNvGrpSpPr/>
          <p:nvPr/>
        </p:nvGrpSpPr>
        <p:grpSpPr>
          <a:xfrm>
            <a:off x="323528" y="3933056"/>
            <a:ext cx="4032448" cy="1872208"/>
            <a:chOff x="323528" y="3933056"/>
            <a:chExt cx="4032448" cy="1872208"/>
          </a:xfrm>
        </p:grpSpPr>
        <p:sp>
          <p:nvSpPr>
            <p:cNvPr id="18" name="Afgeronde rechthoek 17"/>
            <p:cNvSpPr/>
            <p:nvPr/>
          </p:nvSpPr>
          <p:spPr>
            <a:xfrm>
              <a:off x="323528" y="3933056"/>
              <a:ext cx="4032448" cy="1872208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506656" y="4725144"/>
              <a:ext cx="533904" cy="785455"/>
            </a:xfrm>
            <a:prstGeom prst="rect">
              <a:avLst/>
            </a:prstGeom>
            <a:noFill/>
          </p:spPr>
        </p:pic>
        <p:pic>
          <p:nvPicPr>
            <p:cNvPr id="3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8" cstate="print"/>
            <a:stretch>
              <a:fillRect/>
            </a:stretch>
          </p:blipFill>
          <p:spPr bwMode="auto">
            <a:xfrm>
              <a:off x="1442760" y="4509120"/>
              <a:ext cx="533904" cy="1001479"/>
            </a:xfrm>
            <a:prstGeom prst="rect">
              <a:avLst/>
            </a:prstGeom>
            <a:noFill/>
          </p:spPr>
        </p:pic>
        <p:pic>
          <p:nvPicPr>
            <p:cNvPr id="3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9" cstate="print"/>
            <a:stretch>
              <a:fillRect/>
            </a:stretch>
          </p:blipFill>
          <p:spPr bwMode="auto">
            <a:xfrm>
              <a:off x="2414808" y="4077073"/>
              <a:ext cx="533904" cy="1440160"/>
            </a:xfrm>
            <a:prstGeom prst="rect">
              <a:avLst/>
            </a:prstGeom>
            <a:noFill/>
          </p:spPr>
        </p:pic>
        <p:pic>
          <p:nvPicPr>
            <p:cNvPr id="3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10" cstate="print"/>
            <a:stretch>
              <a:fillRect/>
            </a:stretch>
          </p:blipFill>
          <p:spPr bwMode="auto">
            <a:xfrm>
              <a:off x="3422920" y="4437113"/>
              <a:ext cx="533904" cy="1080120"/>
            </a:xfrm>
            <a:prstGeom prst="rect">
              <a:avLst/>
            </a:prstGeom>
            <a:noFill/>
          </p:spPr>
        </p:pic>
      </p:grpSp>
      <p:grpSp>
        <p:nvGrpSpPr>
          <p:cNvPr id="6" name="Groep 40"/>
          <p:cNvGrpSpPr/>
          <p:nvPr/>
        </p:nvGrpSpPr>
        <p:grpSpPr>
          <a:xfrm>
            <a:off x="4716016" y="1700808"/>
            <a:ext cx="4032448" cy="1872208"/>
            <a:chOff x="4716016" y="1700808"/>
            <a:chExt cx="4032448" cy="1872208"/>
          </a:xfrm>
        </p:grpSpPr>
        <p:sp>
          <p:nvSpPr>
            <p:cNvPr id="19" name="Afgeronde rechthoek 18"/>
            <p:cNvSpPr/>
            <p:nvPr/>
          </p:nvSpPr>
          <p:spPr>
            <a:xfrm>
              <a:off x="4716016" y="1700808"/>
              <a:ext cx="4032448" cy="1872208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7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8" cstate="print"/>
            <a:stretch>
              <a:fillRect/>
            </a:stretch>
          </p:blipFill>
          <p:spPr bwMode="auto">
            <a:xfrm>
              <a:off x="5979264" y="2276872"/>
              <a:ext cx="533904" cy="1001479"/>
            </a:xfrm>
            <a:prstGeom prst="rect">
              <a:avLst/>
            </a:prstGeom>
            <a:noFill/>
          </p:spPr>
        </p:pic>
        <p:pic>
          <p:nvPicPr>
            <p:cNvPr id="3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7" cstate="print"/>
            <a:stretch>
              <a:fillRect/>
            </a:stretch>
          </p:blipFill>
          <p:spPr bwMode="auto">
            <a:xfrm>
              <a:off x="7923480" y="1844824"/>
              <a:ext cx="533904" cy="1433527"/>
            </a:xfrm>
            <a:prstGeom prst="rect">
              <a:avLst/>
            </a:prstGeom>
            <a:noFill/>
          </p:spPr>
        </p:pic>
        <p:pic>
          <p:nvPicPr>
            <p:cNvPr id="35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11" cstate="print"/>
            <a:stretch>
              <a:fillRect/>
            </a:stretch>
          </p:blipFill>
          <p:spPr bwMode="auto">
            <a:xfrm>
              <a:off x="6987376" y="2060848"/>
              <a:ext cx="533904" cy="1217503"/>
            </a:xfrm>
            <a:prstGeom prst="rect">
              <a:avLst/>
            </a:prstGeom>
            <a:noFill/>
          </p:spPr>
        </p:pic>
        <p:pic>
          <p:nvPicPr>
            <p:cNvPr id="39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5079104" y="2492896"/>
              <a:ext cx="533904" cy="785455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4427984" y="1052736"/>
            <a:ext cx="1248786" cy="1136114"/>
          </a:xfrm>
          <a:prstGeom prst="rect">
            <a:avLst/>
          </a:prstGeom>
        </p:spPr>
      </p:pic>
      <p:sp>
        <p:nvSpPr>
          <p:cNvPr id="40" name="Tekstvak 39"/>
          <p:cNvSpPr txBox="1"/>
          <p:nvPr/>
        </p:nvSpPr>
        <p:spPr>
          <a:xfrm>
            <a:off x="3131840" y="692696"/>
            <a:ext cx="35493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van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kort</a:t>
            </a:r>
            <a:r>
              <a:rPr lang="nl-NL" dirty="0" smtClean="0">
                <a:latin typeface="Comic Sans MS" pitchFamily="66" charset="0"/>
              </a:rPr>
              <a:t> naar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lang</a:t>
            </a:r>
            <a:r>
              <a:rPr lang="nl-NL" dirty="0" smtClean="0">
                <a:latin typeface="Comic Sans MS" pitchFamily="66" charset="0"/>
              </a:rPr>
              <a:t>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41" name="Rechthoek 40"/>
          <p:cNvSpPr/>
          <p:nvPr/>
        </p:nvSpPr>
        <p:spPr>
          <a:xfrm>
            <a:off x="1043608" y="764704"/>
            <a:ext cx="288032" cy="43204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2" name="Rechthoek 41"/>
          <p:cNvSpPr/>
          <p:nvPr/>
        </p:nvSpPr>
        <p:spPr>
          <a:xfrm>
            <a:off x="1403648" y="584752"/>
            <a:ext cx="288032" cy="612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3" name="Rechthoek 42"/>
          <p:cNvSpPr/>
          <p:nvPr/>
        </p:nvSpPr>
        <p:spPr>
          <a:xfrm>
            <a:off x="1763688" y="404664"/>
            <a:ext cx="288032" cy="79208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44" name="Groep 39"/>
          <p:cNvGrpSpPr/>
          <p:nvPr/>
        </p:nvGrpSpPr>
        <p:grpSpPr>
          <a:xfrm>
            <a:off x="323528" y="1700808"/>
            <a:ext cx="4032448" cy="1872208"/>
            <a:chOff x="323528" y="1700808"/>
            <a:chExt cx="4032448" cy="1872208"/>
          </a:xfrm>
        </p:grpSpPr>
        <p:sp>
          <p:nvSpPr>
            <p:cNvPr id="45" name="Afgeronde rechthoek 44"/>
            <p:cNvSpPr/>
            <p:nvPr/>
          </p:nvSpPr>
          <p:spPr>
            <a:xfrm>
              <a:off x="323528" y="1700808"/>
              <a:ext cx="4032448" cy="1872208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42600" y="2132856"/>
              <a:ext cx="533904" cy="1145495"/>
            </a:xfrm>
            <a:prstGeom prst="rect">
              <a:avLst/>
            </a:prstGeom>
            <a:noFill/>
          </p:spPr>
        </p:pic>
        <p:pic>
          <p:nvPicPr>
            <p:cNvPr id="47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8" cstate="print"/>
            <a:stretch>
              <a:fillRect/>
            </a:stretch>
          </p:blipFill>
          <p:spPr bwMode="auto">
            <a:xfrm>
              <a:off x="1550712" y="2276872"/>
              <a:ext cx="533904" cy="1001479"/>
            </a:xfrm>
            <a:prstGeom prst="rect">
              <a:avLst/>
            </a:prstGeom>
            <a:noFill/>
          </p:spPr>
        </p:pic>
        <p:pic>
          <p:nvPicPr>
            <p:cNvPr id="4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2558824" y="2492896"/>
              <a:ext cx="533904" cy="785455"/>
            </a:xfrm>
            <a:prstGeom prst="rect">
              <a:avLst/>
            </a:prstGeom>
            <a:noFill/>
          </p:spPr>
        </p:pic>
        <p:pic>
          <p:nvPicPr>
            <p:cNvPr id="49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13" cstate="print"/>
            <a:stretch>
              <a:fillRect/>
            </a:stretch>
          </p:blipFill>
          <p:spPr bwMode="auto">
            <a:xfrm>
              <a:off x="3494928" y="1916832"/>
              <a:ext cx="533904" cy="1361519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7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692696"/>
            <a:ext cx="37433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van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klein</a:t>
            </a:r>
            <a:r>
              <a:rPr lang="nl-NL" dirty="0" smtClean="0">
                <a:latin typeface="Comic Sans MS" pitchFamily="66" charset="0"/>
              </a:rPr>
              <a:t> naar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groot</a:t>
            </a:r>
            <a:r>
              <a:rPr lang="nl-NL" dirty="0" smtClean="0">
                <a:latin typeface="Comic Sans MS" pitchFamily="66" charset="0"/>
              </a:rPr>
              <a:t>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4" name="Rechthoek 23"/>
          <p:cNvSpPr/>
          <p:nvPr/>
        </p:nvSpPr>
        <p:spPr>
          <a:xfrm>
            <a:off x="1043608" y="836712"/>
            <a:ext cx="360000" cy="36004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3" name="Rechthoek 32"/>
          <p:cNvSpPr/>
          <p:nvPr/>
        </p:nvSpPr>
        <p:spPr>
          <a:xfrm>
            <a:off x="1475656" y="692696"/>
            <a:ext cx="504000" cy="50405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4" name="Rechthoek 33"/>
          <p:cNvSpPr/>
          <p:nvPr/>
        </p:nvSpPr>
        <p:spPr>
          <a:xfrm>
            <a:off x="2051720" y="548752"/>
            <a:ext cx="648000" cy="648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40" name="Groep 39"/>
          <p:cNvGrpSpPr/>
          <p:nvPr/>
        </p:nvGrpSpPr>
        <p:grpSpPr>
          <a:xfrm>
            <a:off x="323528" y="1700808"/>
            <a:ext cx="4032448" cy="1872208"/>
            <a:chOff x="323528" y="1700808"/>
            <a:chExt cx="4032448" cy="1872208"/>
          </a:xfrm>
        </p:grpSpPr>
        <p:sp>
          <p:nvSpPr>
            <p:cNvPr id="4" name="Afgeronde rechthoek 3"/>
            <p:cNvSpPr/>
            <p:nvPr/>
          </p:nvSpPr>
          <p:spPr>
            <a:xfrm>
              <a:off x="323528" y="1700808"/>
              <a:ext cx="4032448" cy="1872208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074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18949" y="2775806"/>
              <a:ext cx="401246" cy="547154"/>
            </a:xfrm>
            <a:prstGeom prst="rect">
              <a:avLst/>
            </a:prstGeom>
            <a:noFill/>
          </p:spPr>
        </p:pic>
        <p:pic>
          <p:nvPicPr>
            <p:cNvPr id="25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1208569" y="2564904"/>
              <a:ext cx="555907" cy="758056"/>
            </a:xfrm>
            <a:prstGeom prst="rect">
              <a:avLst/>
            </a:prstGeom>
            <a:noFill/>
          </p:spPr>
        </p:pic>
        <p:pic>
          <p:nvPicPr>
            <p:cNvPr id="2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2109976" y="2348880"/>
              <a:ext cx="714325" cy="974080"/>
            </a:xfrm>
            <a:prstGeom prst="rect">
              <a:avLst/>
            </a:prstGeom>
            <a:noFill/>
          </p:spPr>
        </p:pic>
        <p:pic>
          <p:nvPicPr>
            <p:cNvPr id="27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3214970" y="2204864"/>
              <a:ext cx="819937" cy="1118096"/>
            </a:xfrm>
            <a:prstGeom prst="rect">
              <a:avLst/>
            </a:prstGeom>
            <a:noFill/>
          </p:spPr>
        </p:pic>
      </p:grpSp>
      <p:grpSp>
        <p:nvGrpSpPr>
          <p:cNvPr id="42" name="Groep 41"/>
          <p:cNvGrpSpPr/>
          <p:nvPr/>
        </p:nvGrpSpPr>
        <p:grpSpPr>
          <a:xfrm>
            <a:off x="4716016" y="3933056"/>
            <a:ext cx="4032448" cy="1872208"/>
            <a:chOff x="4716016" y="3933056"/>
            <a:chExt cx="4032448" cy="1872208"/>
          </a:xfrm>
        </p:grpSpPr>
        <p:sp>
          <p:nvSpPr>
            <p:cNvPr id="20" name="Afgeronde rechthoek 19"/>
            <p:cNvSpPr/>
            <p:nvPr/>
          </p:nvSpPr>
          <p:spPr>
            <a:xfrm>
              <a:off x="4716016" y="3933056"/>
              <a:ext cx="4032448" cy="1872208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6909293" y="4365104"/>
              <a:ext cx="819937" cy="1118096"/>
            </a:xfrm>
            <a:prstGeom prst="rect">
              <a:avLst/>
            </a:prstGeom>
            <a:noFill/>
          </p:spPr>
        </p:pic>
        <p:pic>
          <p:nvPicPr>
            <p:cNvPr id="29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5023554" y="4509120"/>
              <a:ext cx="714325" cy="974080"/>
            </a:xfrm>
            <a:prstGeom prst="rect">
              <a:avLst/>
            </a:prstGeom>
            <a:noFill/>
          </p:spPr>
        </p:pic>
        <p:pic>
          <p:nvPicPr>
            <p:cNvPr id="3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6011371" y="4725144"/>
              <a:ext cx="555907" cy="758056"/>
            </a:xfrm>
            <a:prstGeom prst="rect">
              <a:avLst/>
            </a:prstGeom>
            <a:noFill/>
          </p:spPr>
        </p:pic>
        <p:pic>
          <p:nvPicPr>
            <p:cNvPr id="37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8007781" y="4941168"/>
              <a:ext cx="401246" cy="547154"/>
            </a:xfrm>
            <a:prstGeom prst="rect">
              <a:avLst/>
            </a:prstGeom>
            <a:noFill/>
          </p:spPr>
        </p:pic>
      </p:grpSp>
      <p:grpSp>
        <p:nvGrpSpPr>
          <p:cNvPr id="43" name="Groep 42"/>
          <p:cNvGrpSpPr/>
          <p:nvPr/>
        </p:nvGrpSpPr>
        <p:grpSpPr>
          <a:xfrm>
            <a:off x="323528" y="3933056"/>
            <a:ext cx="4032448" cy="1872208"/>
            <a:chOff x="323528" y="3933056"/>
            <a:chExt cx="4032448" cy="1872208"/>
          </a:xfrm>
        </p:grpSpPr>
        <p:sp>
          <p:nvSpPr>
            <p:cNvPr id="18" name="Afgeronde rechthoek 17"/>
            <p:cNvSpPr/>
            <p:nvPr/>
          </p:nvSpPr>
          <p:spPr>
            <a:xfrm>
              <a:off x="323528" y="3933056"/>
              <a:ext cx="4032448" cy="1872208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572589" y="4365104"/>
              <a:ext cx="819937" cy="1118096"/>
            </a:xfrm>
            <a:prstGeom prst="rect">
              <a:avLst/>
            </a:prstGeom>
            <a:noFill/>
          </p:spPr>
        </p:pic>
        <p:pic>
          <p:nvPicPr>
            <p:cNvPr id="3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1711186" y="4509120"/>
              <a:ext cx="714325" cy="974080"/>
            </a:xfrm>
            <a:prstGeom prst="rect">
              <a:avLst/>
            </a:prstGeom>
            <a:noFill/>
          </p:spPr>
        </p:pic>
        <p:pic>
          <p:nvPicPr>
            <p:cNvPr id="3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2843019" y="4725144"/>
              <a:ext cx="555907" cy="758056"/>
            </a:xfrm>
            <a:prstGeom prst="rect">
              <a:avLst/>
            </a:prstGeom>
            <a:noFill/>
          </p:spPr>
        </p:pic>
        <p:pic>
          <p:nvPicPr>
            <p:cNvPr id="3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687301" y="4941168"/>
              <a:ext cx="401246" cy="547154"/>
            </a:xfrm>
            <a:prstGeom prst="rect">
              <a:avLst/>
            </a:prstGeom>
            <a:noFill/>
          </p:spPr>
        </p:pic>
      </p:grpSp>
      <p:grpSp>
        <p:nvGrpSpPr>
          <p:cNvPr id="41" name="Groep 40"/>
          <p:cNvGrpSpPr/>
          <p:nvPr/>
        </p:nvGrpSpPr>
        <p:grpSpPr>
          <a:xfrm>
            <a:off x="4716016" y="1700808"/>
            <a:ext cx="4032448" cy="1872208"/>
            <a:chOff x="4716016" y="1700808"/>
            <a:chExt cx="4032448" cy="1872208"/>
          </a:xfrm>
        </p:grpSpPr>
        <p:sp>
          <p:nvSpPr>
            <p:cNvPr id="19" name="Afgeronde rechthoek 18"/>
            <p:cNvSpPr/>
            <p:nvPr/>
          </p:nvSpPr>
          <p:spPr>
            <a:xfrm>
              <a:off x="4716016" y="1700808"/>
              <a:ext cx="4032448" cy="1872208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7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5757165" y="2132856"/>
              <a:ext cx="819937" cy="1118096"/>
            </a:xfrm>
            <a:prstGeom prst="rect">
              <a:avLst/>
            </a:prstGeom>
            <a:noFill/>
          </p:spPr>
        </p:pic>
        <p:pic>
          <p:nvPicPr>
            <p:cNvPr id="3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7759858" y="2276872"/>
              <a:ext cx="714325" cy="974080"/>
            </a:xfrm>
            <a:prstGeom prst="rect">
              <a:avLst/>
            </a:prstGeom>
            <a:noFill/>
          </p:spPr>
        </p:pic>
        <p:pic>
          <p:nvPicPr>
            <p:cNvPr id="35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6875467" y="2492896"/>
              <a:ext cx="555907" cy="758056"/>
            </a:xfrm>
            <a:prstGeom prst="rect">
              <a:avLst/>
            </a:prstGeom>
            <a:noFill/>
          </p:spPr>
        </p:pic>
        <p:pic>
          <p:nvPicPr>
            <p:cNvPr id="39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055453" y="2636912"/>
              <a:ext cx="401246" cy="547154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1196752"/>
            <a:ext cx="1248786" cy="1136114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7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3" name="Rechthoek 2"/>
          <p:cNvSpPr/>
          <p:nvPr/>
        </p:nvSpPr>
        <p:spPr>
          <a:xfrm>
            <a:off x="683568" y="2348880"/>
            <a:ext cx="792087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96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66CC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Goed gedaan!</a:t>
            </a:r>
            <a:endParaRPr lang="nl-NL" sz="96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FF66CC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5" name="Actieknop: Introductiepagina 4">
            <a:hlinkClick r:id="" action="ppaction://hlinkshowjump?jump=firstslide" highlightClick="1"/>
          </p:cNvPr>
          <p:cNvSpPr/>
          <p:nvPr/>
        </p:nvSpPr>
        <p:spPr>
          <a:xfrm>
            <a:off x="7812360" y="5589240"/>
            <a:ext cx="1080120" cy="1052736"/>
          </a:xfrm>
          <a:prstGeom prst="actionButtonHome">
            <a:avLst/>
          </a:prstGeom>
          <a:solidFill>
            <a:srgbClr val="9933FF"/>
          </a:solidFill>
          <a:ln>
            <a:solidFill>
              <a:srgbClr val="FF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C:\Users\Gebruiker\Pictures\lente\narcis 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8" y="4149080"/>
            <a:ext cx="1436272" cy="2016224"/>
          </a:xfrm>
          <a:prstGeom prst="rect">
            <a:avLst/>
          </a:prstGeom>
          <a:noFill/>
        </p:spPr>
      </p:pic>
      <p:pic>
        <p:nvPicPr>
          <p:cNvPr id="1027" name="Picture 3" descr="C:\Users\Gebruiker\Pictures\lente\vlinder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6135" y="692696"/>
            <a:ext cx="1929294" cy="1877636"/>
          </a:xfrm>
          <a:prstGeom prst="rect">
            <a:avLst/>
          </a:prstGeom>
          <a:noFill/>
        </p:spPr>
      </p:pic>
      <p:pic>
        <p:nvPicPr>
          <p:cNvPr id="1028" name="Picture 4" descr="C:\Users\Gebruiker\Pictures\lente\nest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56176" y="3933056"/>
            <a:ext cx="1804378" cy="1362844"/>
          </a:xfrm>
          <a:prstGeom prst="rect">
            <a:avLst/>
          </a:prstGeom>
          <a:noFill/>
        </p:spPr>
      </p:pic>
      <p:pic>
        <p:nvPicPr>
          <p:cNvPr id="1029" name="Picture 5" descr="C:\Users\Gebruiker\Pictures\lente\big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619672" y="4149080"/>
            <a:ext cx="1296144" cy="1473411"/>
          </a:xfrm>
          <a:prstGeom prst="rect">
            <a:avLst/>
          </a:prstGeom>
          <a:noFill/>
        </p:spPr>
      </p:pic>
      <p:pic>
        <p:nvPicPr>
          <p:cNvPr id="1030" name="Picture 6" descr="C:\Users\Gebruiker\Pictures\lente\veulen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7544" y="723192"/>
            <a:ext cx="2088232" cy="1766430"/>
          </a:xfrm>
          <a:prstGeom prst="rect">
            <a:avLst/>
          </a:prstGeom>
          <a:noFill/>
        </p:spPr>
      </p:pic>
      <p:pic>
        <p:nvPicPr>
          <p:cNvPr id="1031" name="Picture 7" descr="C:\Users\Gebruiker\Pictures\lente\knol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779912" y="260648"/>
            <a:ext cx="1343285" cy="1831431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692696"/>
            <a:ext cx="31518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plaatje is het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kleinst</a:t>
            </a:r>
            <a:r>
              <a:rPr lang="nl-NL" dirty="0" smtClean="0">
                <a:latin typeface="Comic Sans MS" pitchFamily="66" charset="0"/>
              </a:rPr>
              <a:t>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4" name="Rechthoek 23"/>
          <p:cNvSpPr/>
          <p:nvPr/>
        </p:nvSpPr>
        <p:spPr>
          <a:xfrm>
            <a:off x="1043608" y="836712"/>
            <a:ext cx="360000" cy="36004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36" name="Groep 35"/>
          <p:cNvGrpSpPr/>
          <p:nvPr/>
        </p:nvGrpSpPr>
        <p:grpSpPr>
          <a:xfrm>
            <a:off x="3275856" y="1916832"/>
            <a:ext cx="2664296" cy="3528392"/>
            <a:chOff x="3275856" y="1916832"/>
            <a:chExt cx="2664296" cy="3528392"/>
          </a:xfrm>
        </p:grpSpPr>
        <p:sp>
          <p:nvSpPr>
            <p:cNvPr id="30" name="Afgeronde rechthoek 29"/>
            <p:cNvSpPr/>
            <p:nvPr/>
          </p:nvSpPr>
          <p:spPr>
            <a:xfrm>
              <a:off x="3275856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05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653347" y="2420888"/>
              <a:ext cx="1945565" cy="2376264"/>
            </a:xfrm>
            <a:prstGeom prst="rect">
              <a:avLst/>
            </a:prstGeom>
            <a:noFill/>
          </p:spPr>
        </p:pic>
      </p:grpSp>
      <p:grpSp>
        <p:nvGrpSpPr>
          <p:cNvPr id="35" name="Groep 34"/>
          <p:cNvGrpSpPr/>
          <p:nvPr/>
        </p:nvGrpSpPr>
        <p:grpSpPr>
          <a:xfrm>
            <a:off x="251520" y="1916832"/>
            <a:ext cx="2664296" cy="3528392"/>
            <a:chOff x="251520" y="1916832"/>
            <a:chExt cx="2664296" cy="3528392"/>
          </a:xfrm>
        </p:grpSpPr>
        <p:sp>
          <p:nvSpPr>
            <p:cNvPr id="4" name="Afgeronde rechthoek 3"/>
            <p:cNvSpPr/>
            <p:nvPr/>
          </p:nvSpPr>
          <p:spPr>
            <a:xfrm>
              <a:off x="251520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1171691" y="3068960"/>
              <a:ext cx="895962" cy="1094306"/>
            </a:xfrm>
            <a:prstGeom prst="rect">
              <a:avLst/>
            </a:prstGeom>
            <a:noFill/>
          </p:spPr>
        </p:pic>
      </p:grpSp>
      <p:grpSp>
        <p:nvGrpSpPr>
          <p:cNvPr id="37" name="Groep 36"/>
          <p:cNvGrpSpPr/>
          <p:nvPr/>
        </p:nvGrpSpPr>
        <p:grpSpPr>
          <a:xfrm>
            <a:off x="6300192" y="1916832"/>
            <a:ext cx="2664296" cy="3528392"/>
            <a:chOff x="6300192" y="1916832"/>
            <a:chExt cx="2664296" cy="3528392"/>
          </a:xfrm>
        </p:grpSpPr>
        <p:sp>
          <p:nvSpPr>
            <p:cNvPr id="29" name="Afgeronde rechthoek 28"/>
            <p:cNvSpPr/>
            <p:nvPr/>
          </p:nvSpPr>
          <p:spPr>
            <a:xfrm>
              <a:off x="6300192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036819" y="2780928"/>
              <a:ext cx="1414956" cy="1728192"/>
            </a:xfrm>
            <a:prstGeom prst="rect">
              <a:avLst/>
            </a:prstGeom>
            <a:noFill/>
          </p:spPr>
        </p:pic>
      </p:grpSp>
      <p:sp>
        <p:nvSpPr>
          <p:cNvPr id="33" name="Rechthoek 32"/>
          <p:cNvSpPr/>
          <p:nvPr/>
        </p:nvSpPr>
        <p:spPr>
          <a:xfrm>
            <a:off x="1475656" y="692696"/>
            <a:ext cx="504000" cy="5040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4" name="Rechthoek 33"/>
          <p:cNvSpPr/>
          <p:nvPr/>
        </p:nvSpPr>
        <p:spPr>
          <a:xfrm>
            <a:off x="2051720" y="548752"/>
            <a:ext cx="648000" cy="64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79512" y="1340768"/>
            <a:ext cx="1248786" cy="1136114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692696"/>
            <a:ext cx="31518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plaatje is het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kleinst</a:t>
            </a:r>
            <a:r>
              <a:rPr lang="nl-NL" dirty="0" smtClean="0">
                <a:latin typeface="Comic Sans MS" pitchFamily="66" charset="0"/>
              </a:rPr>
              <a:t>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4" name="Rechthoek 23"/>
          <p:cNvSpPr/>
          <p:nvPr/>
        </p:nvSpPr>
        <p:spPr>
          <a:xfrm>
            <a:off x="1043608" y="836712"/>
            <a:ext cx="360000" cy="36004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5"/>
          <p:cNvGrpSpPr/>
          <p:nvPr/>
        </p:nvGrpSpPr>
        <p:grpSpPr>
          <a:xfrm>
            <a:off x="3275856" y="1916832"/>
            <a:ext cx="2664296" cy="3528392"/>
            <a:chOff x="3275856" y="1916832"/>
            <a:chExt cx="2664296" cy="3528392"/>
          </a:xfrm>
        </p:grpSpPr>
        <p:sp>
          <p:nvSpPr>
            <p:cNvPr id="30" name="Afgeronde rechthoek 29"/>
            <p:cNvSpPr/>
            <p:nvPr/>
          </p:nvSpPr>
          <p:spPr>
            <a:xfrm>
              <a:off x="3275856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05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817654" y="2794434"/>
              <a:ext cx="1525732" cy="1629171"/>
            </a:xfrm>
            <a:prstGeom prst="rect">
              <a:avLst/>
            </a:prstGeom>
            <a:noFill/>
          </p:spPr>
        </p:pic>
      </p:grpSp>
      <p:grpSp>
        <p:nvGrpSpPr>
          <p:cNvPr id="3" name="Groep 34"/>
          <p:cNvGrpSpPr/>
          <p:nvPr/>
        </p:nvGrpSpPr>
        <p:grpSpPr>
          <a:xfrm>
            <a:off x="251520" y="1916832"/>
            <a:ext cx="2664296" cy="3528392"/>
            <a:chOff x="251520" y="1916832"/>
            <a:chExt cx="2664296" cy="3528392"/>
          </a:xfrm>
        </p:grpSpPr>
        <p:sp>
          <p:nvSpPr>
            <p:cNvPr id="4" name="Afgeronde rechthoek 3"/>
            <p:cNvSpPr/>
            <p:nvPr/>
          </p:nvSpPr>
          <p:spPr>
            <a:xfrm>
              <a:off x="251520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67544" y="2440853"/>
              <a:ext cx="2255431" cy="2408341"/>
            </a:xfrm>
            <a:prstGeom prst="rect">
              <a:avLst/>
            </a:prstGeom>
            <a:noFill/>
          </p:spPr>
        </p:pic>
      </p:grpSp>
      <p:grpSp>
        <p:nvGrpSpPr>
          <p:cNvPr id="5" name="Groep 36"/>
          <p:cNvGrpSpPr/>
          <p:nvPr/>
        </p:nvGrpSpPr>
        <p:grpSpPr>
          <a:xfrm>
            <a:off x="6300192" y="1916832"/>
            <a:ext cx="2664296" cy="3528392"/>
            <a:chOff x="6300192" y="1916832"/>
            <a:chExt cx="2664296" cy="3528392"/>
          </a:xfrm>
        </p:grpSpPr>
        <p:sp>
          <p:nvSpPr>
            <p:cNvPr id="29" name="Afgeronde rechthoek 28"/>
            <p:cNvSpPr/>
            <p:nvPr/>
          </p:nvSpPr>
          <p:spPr>
            <a:xfrm>
              <a:off x="6300192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092280" y="3007151"/>
              <a:ext cx="1152128" cy="1230238"/>
            </a:xfrm>
            <a:prstGeom prst="rect">
              <a:avLst/>
            </a:prstGeom>
            <a:noFill/>
          </p:spPr>
        </p:pic>
      </p:grpSp>
      <p:sp>
        <p:nvSpPr>
          <p:cNvPr id="33" name="Rechthoek 32"/>
          <p:cNvSpPr/>
          <p:nvPr/>
        </p:nvSpPr>
        <p:spPr>
          <a:xfrm>
            <a:off x="1475656" y="692696"/>
            <a:ext cx="504000" cy="5040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4" name="Rechthoek 33"/>
          <p:cNvSpPr/>
          <p:nvPr/>
        </p:nvSpPr>
        <p:spPr>
          <a:xfrm>
            <a:off x="2051720" y="548752"/>
            <a:ext cx="648000" cy="64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228184" y="1340768"/>
            <a:ext cx="1248786" cy="1136114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692696"/>
            <a:ext cx="3238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plaatje is het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grootst</a:t>
            </a:r>
            <a:r>
              <a:rPr lang="nl-NL" dirty="0" smtClean="0">
                <a:latin typeface="Comic Sans MS" pitchFamily="66" charset="0"/>
              </a:rPr>
              <a:t>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4" name="Rechthoek 23"/>
          <p:cNvSpPr/>
          <p:nvPr/>
        </p:nvSpPr>
        <p:spPr>
          <a:xfrm>
            <a:off x="1043608" y="836712"/>
            <a:ext cx="360000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5"/>
          <p:cNvGrpSpPr/>
          <p:nvPr/>
        </p:nvGrpSpPr>
        <p:grpSpPr>
          <a:xfrm>
            <a:off x="3275856" y="1916832"/>
            <a:ext cx="2664296" cy="3528392"/>
            <a:chOff x="3275856" y="1916832"/>
            <a:chExt cx="2664296" cy="3528392"/>
          </a:xfrm>
        </p:grpSpPr>
        <p:sp>
          <p:nvSpPr>
            <p:cNvPr id="30" name="Afgeronde rechthoek 29"/>
            <p:cNvSpPr/>
            <p:nvPr/>
          </p:nvSpPr>
          <p:spPr>
            <a:xfrm>
              <a:off x="3275856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05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491880" y="2492896"/>
              <a:ext cx="2192028" cy="2232248"/>
            </a:xfrm>
            <a:prstGeom prst="rect">
              <a:avLst/>
            </a:prstGeom>
            <a:noFill/>
          </p:spPr>
        </p:pic>
      </p:grpSp>
      <p:grpSp>
        <p:nvGrpSpPr>
          <p:cNvPr id="3" name="Groep 34"/>
          <p:cNvGrpSpPr/>
          <p:nvPr/>
        </p:nvGrpSpPr>
        <p:grpSpPr>
          <a:xfrm>
            <a:off x="251520" y="1916832"/>
            <a:ext cx="2664296" cy="3528392"/>
            <a:chOff x="251520" y="1916832"/>
            <a:chExt cx="2664296" cy="3528392"/>
          </a:xfrm>
        </p:grpSpPr>
        <p:sp>
          <p:nvSpPr>
            <p:cNvPr id="4" name="Afgeronde rechthoek 3"/>
            <p:cNvSpPr/>
            <p:nvPr/>
          </p:nvSpPr>
          <p:spPr>
            <a:xfrm>
              <a:off x="251520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115616" y="3140968"/>
              <a:ext cx="986294" cy="1004391"/>
            </a:xfrm>
            <a:prstGeom prst="rect">
              <a:avLst/>
            </a:prstGeom>
            <a:noFill/>
          </p:spPr>
        </p:pic>
      </p:grpSp>
      <p:grpSp>
        <p:nvGrpSpPr>
          <p:cNvPr id="5" name="Groep 36"/>
          <p:cNvGrpSpPr/>
          <p:nvPr/>
        </p:nvGrpSpPr>
        <p:grpSpPr>
          <a:xfrm>
            <a:off x="6300192" y="1916832"/>
            <a:ext cx="2664296" cy="3528392"/>
            <a:chOff x="6300192" y="1916832"/>
            <a:chExt cx="2664296" cy="3528392"/>
          </a:xfrm>
        </p:grpSpPr>
        <p:sp>
          <p:nvSpPr>
            <p:cNvPr id="29" name="Afgeronde rechthoek 28"/>
            <p:cNvSpPr/>
            <p:nvPr/>
          </p:nvSpPr>
          <p:spPr>
            <a:xfrm>
              <a:off x="6300192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948264" y="2834384"/>
              <a:ext cx="1592067" cy="1621279"/>
            </a:xfrm>
            <a:prstGeom prst="rect">
              <a:avLst/>
            </a:prstGeom>
            <a:noFill/>
          </p:spPr>
        </p:pic>
      </p:grpSp>
      <p:sp>
        <p:nvSpPr>
          <p:cNvPr id="33" name="Rechthoek 32"/>
          <p:cNvSpPr/>
          <p:nvPr/>
        </p:nvSpPr>
        <p:spPr>
          <a:xfrm>
            <a:off x="1475656" y="692696"/>
            <a:ext cx="504000" cy="5040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4" name="Rechthoek 33"/>
          <p:cNvSpPr/>
          <p:nvPr/>
        </p:nvSpPr>
        <p:spPr>
          <a:xfrm>
            <a:off x="2051720" y="548752"/>
            <a:ext cx="648000" cy="64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203848" y="1340768"/>
            <a:ext cx="1248786" cy="1136114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692696"/>
            <a:ext cx="31197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plaatje is het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kortst</a:t>
            </a:r>
            <a:r>
              <a:rPr lang="nl-NL" dirty="0" smtClean="0">
                <a:latin typeface="Comic Sans MS" pitchFamily="66" charset="0"/>
              </a:rPr>
              <a:t>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4" name="Rechthoek 23"/>
          <p:cNvSpPr/>
          <p:nvPr/>
        </p:nvSpPr>
        <p:spPr>
          <a:xfrm>
            <a:off x="1043608" y="764704"/>
            <a:ext cx="288032" cy="43204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5"/>
          <p:cNvGrpSpPr/>
          <p:nvPr/>
        </p:nvGrpSpPr>
        <p:grpSpPr>
          <a:xfrm>
            <a:off x="3275856" y="1916832"/>
            <a:ext cx="2664296" cy="3528392"/>
            <a:chOff x="3275856" y="1916832"/>
            <a:chExt cx="2664296" cy="3528392"/>
          </a:xfrm>
        </p:grpSpPr>
        <p:sp>
          <p:nvSpPr>
            <p:cNvPr id="30" name="Afgeronde rechthoek 29"/>
            <p:cNvSpPr/>
            <p:nvPr/>
          </p:nvSpPr>
          <p:spPr>
            <a:xfrm>
              <a:off x="3275856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05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107185" y="2853136"/>
              <a:ext cx="981818" cy="1800000"/>
            </a:xfrm>
            <a:prstGeom prst="rect">
              <a:avLst/>
            </a:prstGeom>
            <a:noFill/>
          </p:spPr>
        </p:pic>
      </p:grpSp>
      <p:grpSp>
        <p:nvGrpSpPr>
          <p:cNvPr id="5" name="Groep 36"/>
          <p:cNvGrpSpPr/>
          <p:nvPr/>
        </p:nvGrpSpPr>
        <p:grpSpPr>
          <a:xfrm>
            <a:off x="6300192" y="1916832"/>
            <a:ext cx="2664296" cy="3528392"/>
            <a:chOff x="6300192" y="1916832"/>
            <a:chExt cx="2664296" cy="3528392"/>
          </a:xfrm>
        </p:grpSpPr>
        <p:sp>
          <p:nvSpPr>
            <p:cNvPr id="29" name="Afgeronde rechthoek 28"/>
            <p:cNvSpPr/>
            <p:nvPr/>
          </p:nvSpPr>
          <p:spPr>
            <a:xfrm>
              <a:off x="6300192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203529" y="2132856"/>
              <a:ext cx="981818" cy="3096344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203848" y="1340768"/>
            <a:ext cx="1248786" cy="1136114"/>
          </a:xfrm>
          <a:prstGeom prst="rect">
            <a:avLst/>
          </a:prstGeom>
        </p:spPr>
      </p:pic>
      <p:sp>
        <p:nvSpPr>
          <p:cNvPr id="18" name="Rechthoek 17"/>
          <p:cNvSpPr/>
          <p:nvPr/>
        </p:nvSpPr>
        <p:spPr>
          <a:xfrm>
            <a:off x="1403648" y="584752"/>
            <a:ext cx="288032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1763688" y="404664"/>
            <a:ext cx="288032" cy="7920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0" name="Groep 34"/>
          <p:cNvGrpSpPr/>
          <p:nvPr/>
        </p:nvGrpSpPr>
        <p:grpSpPr>
          <a:xfrm>
            <a:off x="251520" y="1916832"/>
            <a:ext cx="2664296" cy="3528392"/>
            <a:chOff x="251520" y="1916832"/>
            <a:chExt cx="2664296" cy="3528392"/>
          </a:xfrm>
        </p:grpSpPr>
        <p:sp>
          <p:nvSpPr>
            <p:cNvPr id="21" name="Afgeronde rechthoek 20"/>
            <p:cNvSpPr/>
            <p:nvPr/>
          </p:nvSpPr>
          <p:spPr>
            <a:xfrm>
              <a:off x="251520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5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082849" y="2564904"/>
              <a:ext cx="981818" cy="2304256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692696"/>
            <a:ext cx="3076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plaatje is het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langst</a:t>
            </a:r>
            <a:r>
              <a:rPr lang="nl-NL" dirty="0" smtClean="0">
                <a:latin typeface="Comic Sans MS" pitchFamily="66" charset="0"/>
              </a:rPr>
              <a:t>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4" name="Rechthoek 23"/>
          <p:cNvSpPr/>
          <p:nvPr/>
        </p:nvSpPr>
        <p:spPr>
          <a:xfrm>
            <a:off x="1043608" y="764704"/>
            <a:ext cx="288032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5"/>
          <p:cNvGrpSpPr/>
          <p:nvPr/>
        </p:nvGrpSpPr>
        <p:grpSpPr>
          <a:xfrm>
            <a:off x="3275856" y="1916832"/>
            <a:ext cx="2664296" cy="3528392"/>
            <a:chOff x="3275856" y="1916832"/>
            <a:chExt cx="2664296" cy="3528392"/>
          </a:xfrm>
        </p:grpSpPr>
        <p:sp>
          <p:nvSpPr>
            <p:cNvPr id="30" name="Afgeronde rechthoek 29"/>
            <p:cNvSpPr/>
            <p:nvPr/>
          </p:nvSpPr>
          <p:spPr>
            <a:xfrm>
              <a:off x="3275856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05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028785" y="2852936"/>
              <a:ext cx="1282634" cy="1800000"/>
            </a:xfrm>
            <a:prstGeom prst="rect">
              <a:avLst/>
            </a:prstGeom>
            <a:noFill/>
          </p:spPr>
        </p:pic>
      </p:grpSp>
      <p:grpSp>
        <p:nvGrpSpPr>
          <p:cNvPr id="3" name="Groep 34"/>
          <p:cNvGrpSpPr/>
          <p:nvPr/>
        </p:nvGrpSpPr>
        <p:grpSpPr>
          <a:xfrm>
            <a:off x="251520" y="1916832"/>
            <a:ext cx="2664296" cy="3528392"/>
            <a:chOff x="251520" y="1916832"/>
            <a:chExt cx="2664296" cy="3528392"/>
          </a:xfrm>
        </p:grpSpPr>
        <p:sp>
          <p:nvSpPr>
            <p:cNvPr id="4" name="Afgeronde rechthoek 3"/>
            <p:cNvSpPr/>
            <p:nvPr/>
          </p:nvSpPr>
          <p:spPr>
            <a:xfrm>
              <a:off x="251520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932441" y="2564904"/>
              <a:ext cx="1282634" cy="2304256"/>
            </a:xfrm>
            <a:prstGeom prst="rect">
              <a:avLst/>
            </a:prstGeom>
            <a:noFill/>
          </p:spPr>
        </p:pic>
      </p:grpSp>
      <p:grpSp>
        <p:nvGrpSpPr>
          <p:cNvPr id="5" name="Groep 36"/>
          <p:cNvGrpSpPr/>
          <p:nvPr/>
        </p:nvGrpSpPr>
        <p:grpSpPr>
          <a:xfrm>
            <a:off x="6300192" y="1916832"/>
            <a:ext cx="2664296" cy="3528392"/>
            <a:chOff x="6300192" y="1916832"/>
            <a:chExt cx="2664296" cy="3528392"/>
          </a:xfrm>
        </p:grpSpPr>
        <p:sp>
          <p:nvSpPr>
            <p:cNvPr id="29" name="Afgeronde rechthoek 28"/>
            <p:cNvSpPr/>
            <p:nvPr/>
          </p:nvSpPr>
          <p:spPr>
            <a:xfrm>
              <a:off x="6300192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981113" y="2204864"/>
              <a:ext cx="1282634" cy="3024336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228184" y="1340768"/>
            <a:ext cx="1248786" cy="1136114"/>
          </a:xfrm>
          <a:prstGeom prst="rect">
            <a:avLst/>
          </a:prstGeom>
        </p:spPr>
      </p:pic>
      <p:sp>
        <p:nvSpPr>
          <p:cNvPr id="18" name="Rechthoek 17"/>
          <p:cNvSpPr/>
          <p:nvPr/>
        </p:nvSpPr>
        <p:spPr>
          <a:xfrm>
            <a:off x="1403648" y="584752"/>
            <a:ext cx="288032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1763688" y="404664"/>
            <a:ext cx="288032" cy="79208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692696"/>
            <a:ext cx="3076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plaatje is het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langst</a:t>
            </a:r>
            <a:r>
              <a:rPr lang="nl-NL" dirty="0" smtClean="0">
                <a:latin typeface="Comic Sans MS" pitchFamily="66" charset="0"/>
              </a:rPr>
              <a:t>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4" name="Rechthoek 23"/>
          <p:cNvSpPr/>
          <p:nvPr/>
        </p:nvSpPr>
        <p:spPr>
          <a:xfrm>
            <a:off x="1043608" y="764704"/>
            <a:ext cx="288032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3" name="Groep 34"/>
          <p:cNvGrpSpPr/>
          <p:nvPr/>
        </p:nvGrpSpPr>
        <p:grpSpPr>
          <a:xfrm>
            <a:off x="251520" y="1916832"/>
            <a:ext cx="2664296" cy="3528392"/>
            <a:chOff x="251520" y="1916832"/>
            <a:chExt cx="2664296" cy="3528392"/>
          </a:xfrm>
        </p:grpSpPr>
        <p:sp>
          <p:nvSpPr>
            <p:cNvPr id="4" name="Afgeronde rechthoek 3"/>
            <p:cNvSpPr/>
            <p:nvPr/>
          </p:nvSpPr>
          <p:spPr>
            <a:xfrm>
              <a:off x="251520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896259" y="2204864"/>
              <a:ext cx="1250620" cy="2952328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79512" y="1340768"/>
            <a:ext cx="1248786" cy="1136114"/>
          </a:xfrm>
          <a:prstGeom prst="rect">
            <a:avLst/>
          </a:prstGeom>
        </p:spPr>
      </p:pic>
      <p:sp>
        <p:nvSpPr>
          <p:cNvPr id="18" name="Rechthoek 17"/>
          <p:cNvSpPr/>
          <p:nvPr/>
        </p:nvSpPr>
        <p:spPr>
          <a:xfrm>
            <a:off x="1403648" y="584752"/>
            <a:ext cx="288032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1763688" y="404664"/>
            <a:ext cx="288032" cy="79208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0" name="Groep 35"/>
          <p:cNvGrpSpPr/>
          <p:nvPr/>
        </p:nvGrpSpPr>
        <p:grpSpPr>
          <a:xfrm>
            <a:off x="3275856" y="1916832"/>
            <a:ext cx="2664296" cy="3528392"/>
            <a:chOff x="3275856" y="1916832"/>
            <a:chExt cx="2664296" cy="3528392"/>
          </a:xfrm>
        </p:grpSpPr>
        <p:sp>
          <p:nvSpPr>
            <p:cNvPr id="21" name="Afgeronde rechthoek 20"/>
            <p:cNvSpPr/>
            <p:nvPr/>
          </p:nvSpPr>
          <p:spPr>
            <a:xfrm>
              <a:off x="3275856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5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044792" y="2852936"/>
              <a:ext cx="1250620" cy="1800000"/>
            </a:xfrm>
            <a:prstGeom prst="rect">
              <a:avLst/>
            </a:prstGeom>
            <a:noFill/>
          </p:spPr>
        </p:pic>
      </p:grpSp>
      <p:grpSp>
        <p:nvGrpSpPr>
          <p:cNvPr id="26" name="Groep 36"/>
          <p:cNvGrpSpPr/>
          <p:nvPr/>
        </p:nvGrpSpPr>
        <p:grpSpPr>
          <a:xfrm>
            <a:off x="6300192" y="1916832"/>
            <a:ext cx="2664296" cy="3528392"/>
            <a:chOff x="6300192" y="1916832"/>
            <a:chExt cx="2664296" cy="3528392"/>
          </a:xfrm>
        </p:grpSpPr>
        <p:sp>
          <p:nvSpPr>
            <p:cNvPr id="27" name="Afgeronde rechthoek 26"/>
            <p:cNvSpPr/>
            <p:nvPr/>
          </p:nvSpPr>
          <p:spPr>
            <a:xfrm>
              <a:off x="6300192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069128" y="2564904"/>
              <a:ext cx="1250620" cy="2304256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692696"/>
            <a:ext cx="31261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plaatje is het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smalst</a:t>
            </a:r>
            <a:r>
              <a:rPr lang="nl-NL" dirty="0" smtClean="0">
                <a:latin typeface="Comic Sans MS" pitchFamily="66" charset="0"/>
              </a:rPr>
              <a:t>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4" name="Rechthoek 23"/>
          <p:cNvSpPr/>
          <p:nvPr/>
        </p:nvSpPr>
        <p:spPr>
          <a:xfrm>
            <a:off x="683568" y="764704"/>
            <a:ext cx="360000" cy="360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5"/>
          <p:cNvGrpSpPr/>
          <p:nvPr/>
        </p:nvGrpSpPr>
        <p:grpSpPr>
          <a:xfrm>
            <a:off x="3275856" y="1916832"/>
            <a:ext cx="2664296" cy="3528392"/>
            <a:chOff x="3275856" y="1916832"/>
            <a:chExt cx="2664296" cy="3528392"/>
          </a:xfrm>
        </p:grpSpPr>
        <p:sp>
          <p:nvSpPr>
            <p:cNvPr id="30" name="Afgeronde rechthoek 29"/>
            <p:cNvSpPr/>
            <p:nvPr/>
          </p:nvSpPr>
          <p:spPr>
            <a:xfrm>
              <a:off x="3275856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05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563888" y="2925104"/>
              <a:ext cx="2088231" cy="1440000"/>
            </a:xfrm>
            <a:prstGeom prst="rect">
              <a:avLst/>
            </a:prstGeom>
            <a:noFill/>
          </p:spPr>
        </p:pic>
      </p:grpSp>
      <p:grpSp>
        <p:nvGrpSpPr>
          <p:cNvPr id="3" name="Groep 34"/>
          <p:cNvGrpSpPr/>
          <p:nvPr/>
        </p:nvGrpSpPr>
        <p:grpSpPr>
          <a:xfrm>
            <a:off x="251520" y="1916832"/>
            <a:ext cx="2664296" cy="3528392"/>
            <a:chOff x="251520" y="1916832"/>
            <a:chExt cx="2664296" cy="3528392"/>
          </a:xfrm>
        </p:grpSpPr>
        <p:sp>
          <p:nvSpPr>
            <p:cNvPr id="4" name="Afgeronde rechthoek 3"/>
            <p:cNvSpPr/>
            <p:nvPr/>
          </p:nvSpPr>
          <p:spPr>
            <a:xfrm>
              <a:off x="251520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899592" y="2925104"/>
              <a:ext cx="1152128" cy="1440000"/>
            </a:xfrm>
            <a:prstGeom prst="rect">
              <a:avLst/>
            </a:prstGeom>
            <a:noFill/>
          </p:spPr>
        </p:pic>
      </p:grpSp>
      <p:grpSp>
        <p:nvGrpSpPr>
          <p:cNvPr id="5" name="Groep 36"/>
          <p:cNvGrpSpPr/>
          <p:nvPr/>
        </p:nvGrpSpPr>
        <p:grpSpPr>
          <a:xfrm>
            <a:off x="6300192" y="1916832"/>
            <a:ext cx="2664296" cy="3528392"/>
            <a:chOff x="6300192" y="1916832"/>
            <a:chExt cx="2664296" cy="3528392"/>
          </a:xfrm>
        </p:grpSpPr>
        <p:sp>
          <p:nvSpPr>
            <p:cNvPr id="29" name="Afgeronde rechthoek 28"/>
            <p:cNvSpPr/>
            <p:nvPr/>
          </p:nvSpPr>
          <p:spPr>
            <a:xfrm>
              <a:off x="6300192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869795" y="2926403"/>
              <a:ext cx="1518629" cy="1438701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79512" y="1340768"/>
            <a:ext cx="1248786" cy="1136114"/>
          </a:xfrm>
          <a:prstGeom prst="rect">
            <a:avLst/>
          </a:prstGeom>
        </p:spPr>
      </p:pic>
      <p:sp>
        <p:nvSpPr>
          <p:cNvPr id="18" name="Rechthoek 17"/>
          <p:cNvSpPr/>
          <p:nvPr/>
        </p:nvSpPr>
        <p:spPr>
          <a:xfrm>
            <a:off x="1115616" y="764704"/>
            <a:ext cx="576000" cy="36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1763688" y="764704"/>
            <a:ext cx="720000" cy="36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692696"/>
            <a:ext cx="3291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plaatje is het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breedst</a:t>
            </a:r>
            <a:r>
              <a:rPr lang="nl-NL" dirty="0" smtClean="0">
                <a:latin typeface="Comic Sans MS" pitchFamily="66" charset="0"/>
              </a:rPr>
              <a:t>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4" name="Rechthoek 23"/>
          <p:cNvSpPr/>
          <p:nvPr/>
        </p:nvSpPr>
        <p:spPr>
          <a:xfrm>
            <a:off x="683568" y="764704"/>
            <a:ext cx="360000" cy="36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5"/>
          <p:cNvGrpSpPr/>
          <p:nvPr/>
        </p:nvGrpSpPr>
        <p:grpSpPr>
          <a:xfrm>
            <a:off x="3275856" y="1916832"/>
            <a:ext cx="2664296" cy="3528392"/>
            <a:chOff x="3275856" y="1916832"/>
            <a:chExt cx="2664296" cy="3528392"/>
          </a:xfrm>
        </p:grpSpPr>
        <p:sp>
          <p:nvSpPr>
            <p:cNvPr id="30" name="Afgeronde rechthoek 29"/>
            <p:cNvSpPr/>
            <p:nvPr/>
          </p:nvSpPr>
          <p:spPr>
            <a:xfrm>
              <a:off x="3275856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05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923928" y="3140968"/>
              <a:ext cx="1296144" cy="1119999"/>
            </a:xfrm>
            <a:prstGeom prst="rect">
              <a:avLst/>
            </a:prstGeom>
            <a:noFill/>
          </p:spPr>
        </p:pic>
      </p:grpSp>
      <p:grpSp>
        <p:nvGrpSpPr>
          <p:cNvPr id="3" name="Groep 34"/>
          <p:cNvGrpSpPr/>
          <p:nvPr/>
        </p:nvGrpSpPr>
        <p:grpSpPr>
          <a:xfrm>
            <a:off x="251520" y="1916832"/>
            <a:ext cx="2664296" cy="3528392"/>
            <a:chOff x="251520" y="1916832"/>
            <a:chExt cx="2664296" cy="3528392"/>
          </a:xfrm>
        </p:grpSpPr>
        <p:sp>
          <p:nvSpPr>
            <p:cNvPr id="4" name="Afgeronde rechthoek 3"/>
            <p:cNvSpPr/>
            <p:nvPr/>
          </p:nvSpPr>
          <p:spPr>
            <a:xfrm>
              <a:off x="251520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07664" y="3101089"/>
              <a:ext cx="1680000" cy="1119999"/>
            </a:xfrm>
            <a:prstGeom prst="rect">
              <a:avLst/>
            </a:prstGeom>
            <a:noFill/>
          </p:spPr>
        </p:pic>
      </p:grpSp>
      <p:grpSp>
        <p:nvGrpSpPr>
          <p:cNvPr id="5" name="Groep 36"/>
          <p:cNvGrpSpPr/>
          <p:nvPr/>
        </p:nvGrpSpPr>
        <p:grpSpPr>
          <a:xfrm>
            <a:off x="6300192" y="1916832"/>
            <a:ext cx="2664296" cy="3528392"/>
            <a:chOff x="6300192" y="1916832"/>
            <a:chExt cx="2664296" cy="3528392"/>
          </a:xfrm>
        </p:grpSpPr>
        <p:sp>
          <p:nvSpPr>
            <p:cNvPr id="29" name="Afgeronde rechthoek 28"/>
            <p:cNvSpPr/>
            <p:nvPr/>
          </p:nvSpPr>
          <p:spPr>
            <a:xfrm>
              <a:off x="6300192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516216" y="3101089"/>
              <a:ext cx="2304256" cy="1119999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228184" y="1268760"/>
            <a:ext cx="1248786" cy="1136114"/>
          </a:xfrm>
          <a:prstGeom prst="rect">
            <a:avLst/>
          </a:prstGeom>
        </p:spPr>
      </p:pic>
      <p:sp>
        <p:nvSpPr>
          <p:cNvPr id="18" name="Rechthoek 17"/>
          <p:cNvSpPr/>
          <p:nvPr/>
        </p:nvSpPr>
        <p:spPr>
          <a:xfrm>
            <a:off x="1115616" y="764704"/>
            <a:ext cx="576000" cy="36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1763688" y="764704"/>
            <a:ext cx="720000" cy="360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502</TotalTime>
  <Words>112</Words>
  <Application>Microsoft Office PowerPoint</Application>
  <PresentationFormat>Diavoorstelling (4:3)</PresentationFormat>
  <Paragraphs>29</Paragraphs>
  <Slides>14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5" baseType="lpstr">
      <vt:lpstr>Office-thema</vt:lpstr>
      <vt:lpstr>Dia 1</vt:lpstr>
      <vt:lpstr>Dia 2</vt:lpstr>
      <vt:lpstr>Dia 3</vt:lpstr>
      <vt:lpstr>Dia 4</vt:lpstr>
      <vt:lpstr>Dia 5</vt:lpstr>
      <vt:lpstr>Dia 6</vt:lpstr>
      <vt:lpstr>Dia 7</vt:lpstr>
      <vt:lpstr>Dia 8</vt:lpstr>
      <vt:lpstr>Dia 9</vt:lpstr>
      <vt:lpstr>Dia 10</vt:lpstr>
      <vt:lpstr>Dia 11</vt:lpstr>
      <vt:lpstr>Dia 12</vt:lpstr>
      <vt:lpstr>Dia 13</vt:lpstr>
      <vt:lpstr>Dia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Gebruiker</dc:creator>
  <cp:lastModifiedBy>Gebruiker</cp:lastModifiedBy>
  <cp:revision>65</cp:revision>
  <dcterms:created xsi:type="dcterms:W3CDTF">2016-05-02T06:25:55Z</dcterms:created>
  <dcterms:modified xsi:type="dcterms:W3CDTF">2016-11-06T19:01:58Z</dcterms:modified>
</cp:coreProperties>
</file>