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75" r:id="rId4"/>
    <p:sldId id="268" r:id="rId5"/>
    <p:sldId id="274" r:id="rId6"/>
    <p:sldId id="276" r:id="rId7"/>
    <p:sldId id="277" r:id="rId8"/>
    <p:sldId id="278" r:id="rId9"/>
    <p:sldId id="267" r:id="rId10"/>
    <p:sldId id="279" r:id="rId11"/>
    <p:sldId id="280" r:id="rId12"/>
    <p:sldId id="282" r:id="rId13"/>
    <p:sldId id="281" r:id="rId14"/>
    <p:sldId id="283" r:id="rId15"/>
    <p:sldId id="285" r:id="rId16"/>
    <p:sldId id="284" r:id="rId17"/>
    <p:sldId id="266" r:id="rId18"/>
    <p:sldId id="269" r:id="rId19"/>
    <p:sldId id="271" r:id="rId20"/>
    <p:sldId id="272" r:id="rId21"/>
    <p:sldId id="286" r:id="rId22"/>
    <p:sldId id="270" r:id="rId23"/>
    <p:sldId id="291" r:id="rId24"/>
    <p:sldId id="287" r:id="rId25"/>
    <p:sldId id="288" r:id="rId26"/>
    <p:sldId id="273" r:id="rId27"/>
    <p:sldId id="290" r:id="rId28"/>
    <p:sldId id="289" r:id="rId29"/>
    <p:sldId id="293" r:id="rId30"/>
    <p:sldId id="295" r:id="rId31"/>
    <p:sldId id="292" r:id="rId32"/>
    <p:sldId id="294" r:id="rId33"/>
    <p:sldId id="296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2p2xitcwk6AjncJpJAOY9A==" hashData="zplKYZ2RYJwJFuggTaglSULCUC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4" autoAdjust="0"/>
    <p:restoredTop sz="94660"/>
  </p:normalViewPr>
  <p:slideViewPr>
    <p:cSldViewPr>
      <p:cViewPr varScale="1">
        <p:scale>
          <a:sx n="104" d="100"/>
          <a:sy n="104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6-11-2016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5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.png"/><Relationship Id="rId10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77.png"/><Relationship Id="rId4" Type="http://schemas.openxmlformats.org/officeDocument/2006/relationships/image" Target="../media/image2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audio" Target="../media/audio2.wav"/><Relationship Id="rId7" Type="http://schemas.openxmlformats.org/officeDocument/2006/relationships/image" Target="../media/image59.png"/><Relationship Id="rId12" Type="http://schemas.openxmlformats.org/officeDocument/2006/relationships/image" Target="../media/image8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0" Type="http://schemas.openxmlformats.org/officeDocument/2006/relationships/image" Target="../media/image84.png"/><Relationship Id="rId4" Type="http://schemas.openxmlformats.org/officeDocument/2006/relationships/image" Target="../media/image5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5.png"/><Relationship Id="rId3" Type="http://schemas.openxmlformats.org/officeDocument/2006/relationships/audio" Target="../media/audio1.wav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99.png"/><Relationship Id="rId3" Type="http://schemas.openxmlformats.org/officeDocument/2006/relationships/audio" Target="../media/audio1.wav"/><Relationship Id="rId7" Type="http://schemas.openxmlformats.org/officeDocument/2006/relationships/image" Target="../media/image92.png"/><Relationship Id="rId12" Type="http://schemas.openxmlformats.org/officeDocument/2006/relationships/image" Target="../media/image5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5.png"/><Relationship Id="rId5" Type="http://schemas.openxmlformats.org/officeDocument/2006/relationships/image" Target="../media/image96.png"/><Relationship Id="rId10" Type="http://schemas.openxmlformats.org/officeDocument/2006/relationships/image" Target="../media/image98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audio" Target="../media/audio2.wav"/><Relationship Id="rId7" Type="http://schemas.openxmlformats.org/officeDocument/2006/relationships/image" Target="../media/image59.png"/><Relationship Id="rId12" Type="http://schemas.openxmlformats.org/officeDocument/2006/relationships/image" Target="../media/image10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88.png"/><Relationship Id="rId4" Type="http://schemas.openxmlformats.org/officeDocument/2006/relationships/image" Target="../media/image5.png"/><Relationship Id="rId9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image" Target="../media/image104.png"/><Relationship Id="rId12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68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9.png"/><Relationship Id="rId3" Type="http://schemas.openxmlformats.org/officeDocument/2006/relationships/audio" Target="../media/audio2.wav"/><Relationship Id="rId7" Type="http://schemas.openxmlformats.org/officeDocument/2006/relationships/image" Target="../media/image91.png"/><Relationship Id="rId12" Type="http://schemas.openxmlformats.org/officeDocument/2006/relationships/image" Target="../media/image10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9.png"/><Relationship Id="rId5" Type="http://schemas.openxmlformats.org/officeDocument/2006/relationships/image" Target="../media/image106.png"/><Relationship Id="rId10" Type="http://schemas.openxmlformats.org/officeDocument/2006/relationships/image" Target="../media/image92.png"/><Relationship Id="rId4" Type="http://schemas.openxmlformats.org/officeDocument/2006/relationships/image" Target="../media/image5.png"/><Relationship Id="rId9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audio" Target="../media/audio2.wav"/><Relationship Id="rId7" Type="http://schemas.openxmlformats.org/officeDocument/2006/relationships/image" Target="../media/image92.png"/><Relationship Id="rId12" Type="http://schemas.openxmlformats.org/officeDocument/2006/relationships/image" Target="../media/image1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10.png"/><Relationship Id="rId5" Type="http://schemas.openxmlformats.org/officeDocument/2006/relationships/image" Target="../media/image84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13.png"/><Relationship Id="rId3" Type="http://schemas.openxmlformats.org/officeDocument/2006/relationships/audio" Target="../media/audio1.wav"/><Relationship Id="rId7" Type="http://schemas.openxmlformats.org/officeDocument/2006/relationships/image" Target="../media/image83.png"/><Relationship Id="rId12" Type="http://schemas.openxmlformats.org/officeDocument/2006/relationships/image" Target="../media/image1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3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7.png"/><Relationship Id="rId5" Type="http://schemas.openxmlformats.org/officeDocument/2006/relationships/image" Target="../media/image25.png"/><Relationship Id="rId10" Type="http://schemas.openxmlformats.org/officeDocument/2006/relationships/image" Target="../media/image11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19.png"/><Relationship Id="rId3" Type="http://schemas.openxmlformats.org/officeDocument/2006/relationships/audio" Target="../media/audio1.wav"/><Relationship Id="rId7" Type="http://schemas.openxmlformats.org/officeDocument/2006/relationships/image" Target="../media/image98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.png"/><Relationship Id="rId5" Type="http://schemas.openxmlformats.org/officeDocument/2006/relationships/image" Target="../media/image115.png"/><Relationship Id="rId10" Type="http://schemas.openxmlformats.org/officeDocument/2006/relationships/image" Target="../media/image84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1.png"/><Relationship Id="rId3" Type="http://schemas.openxmlformats.org/officeDocument/2006/relationships/audio" Target="../media/audio1.wav"/><Relationship Id="rId7" Type="http://schemas.openxmlformats.org/officeDocument/2006/relationships/image" Target="../media/image106.png"/><Relationship Id="rId12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1.png"/><Relationship Id="rId5" Type="http://schemas.openxmlformats.org/officeDocument/2006/relationships/image" Target="../media/image105.png"/><Relationship Id="rId10" Type="http://schemas.openxmlformats.org/officeDocument/2006/relationships/image" Target="../media/image101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12" Type="http://schemas.openxmlformats.org/officeDocument/2006/relationships/image" Target="../media/image1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13.png"/><Relationship Id="rId5" Type="http://schemas.openxmlformats.org/officeDocument/2006/relationships/image" Target="../media/image98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65.png"/><Relationship Id="rId3" Type="http://schemas.openxmlformats.org/officeDocument/2006/relationships/audio" Target="../media/audio1.wav"/><Relationship Id="rId7" Type="http://schemas.openxmlformats.org/officeDocument/2006/relationships/image" Target="../media/image116.png"/><Relationship Id="rId12" Type="http://schemas.openxmlformats.org/officeDocument/2006/relationships/image" Target="../media/image1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24.png"/><Relationship Id="rId5" Type="http://schemas.openxmlformats.org/officeDocument/2006/relationships/image" Target="../media/image64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1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6.png"/><Relationship Id="rId5" Type="http://schemas.openxmlformats.org/officeDocument/2006/relationships/image" Target="../media/image89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30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1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28.png"/><Relationship Id="rId5" Type="http://schemas.openxmlformats.org/officeDocument/2006/relationships/image" Target="../media/image7.png"/><Relationship Id="rId10" Type="http://schemas.openxmlformats.org/officeDocument/2006/relationships/image" Target="../media/image101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5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619672" y="1340768"/>
            <a:ext cx="6048672" cy="2160240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</a:t>
            </a:r>
            <a:r>
              <a:rPr lang="nl-NL" sz="3600" dirty="0" smtClean="0">
                <a:latin typeface="Comic Sans MS" pitchFamily="66" charset="0"/>
              </a:rPr>
              <a:t>reeksen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450784"/>
              <a:ext cx="534228" cy="749714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4450784"/>
              <a:ext cx="534228" cy="74971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4450784"/>
              <a:ext cx="534228" cy="749714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255577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399593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fgeronde rechthoek 19"/>
          <p:cNvSpPr/>
          <p:nvPr/>
        </p:nvSpPr>
        <p:spPr>
          <a:xfrm>
            <a:off x="543609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C:\Users\Gebruiker\Pictures\lente\krok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9349" y="1916832"/>
            <a:ext cx="734162" cy="1080120"/>
          </a:xfrm>
          <a:prstGeom prst="rect">
            <a:avLst/>
          </a:prstGeom>
          <a:noFill/>
        </p:spPr>
      </p:pic>
      <p:pic>
        <p:nvPicPr>
          <p:cNvPr id="1027" name="Picture 3" descr="C:\Users\Gebruiker\Pictures\lente\la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060848"/>
            <a:ext cx="817591" cy="792485"/>
          </a:xfrm>
          <a:prstGeom prst="rect">
            <a:avLst/>
          </a:prstGeom>
          <a:noFill/>
        </p:spPr>
      </p:pic>
      <p:pic>
        <p:nvPicPr>
          <p:cNvPr id="1028" name="Picture 4" descr="C:\Users\Gebruiker\Pictures\lente\bij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132856"/>
            <a:ext cx="772888" cy="662732"/>
          </a:xfrm>
          <a:prstGeom prst="rect">
            <a:avLst/>
          </a:prstGeom>
          <a:noFill/>
        </p:spPr>
      </p:pic>
      <p:pic>
        <p:nvPicPr>
          <p:cNvPr id="21" name="Picture 4" descr="C:\Users\Gebruiker\Pictures\lente\bij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132856"/>
            <a:ext cx="772888" cy="662732"/>
          </a:xfrm>
          <a:prstGeom prst="rect">
            <a:avLst/>
          </a:prstGeom>
          <a:noFill/>
        </p:spPr>
      </p:pic>
      <p:pic>
        <p:nvPicPr>
          <p:cNvPr id="22" name="Picture 2" descr="C:\Users\Gebruiker\Pictures\lente\krok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916832"/>
            <a:ext cx="734162" cy="1080120"/>
          </a:xfrm>
          <a:prstGeom prst="rect">
            <a:avLst/>
          </a:prstGeom>
          <a:noFill/>
        </p:spPr>
      </p:pic>
      <p:pic>
        <p:nvPicPr>
          <p:cNvPr id="23" name="Afbeelding 22" descr="vraagtek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1772816"/>
            <a:ext cx="852823" cy="1250807"/>
          </a:xfrm>
          <a:prstGeom prst="rect">
            <a:avLst/>
          </a:prstGeom>
        </p:spPr>
      </p:pic>
      <p:pic>
        <p:nvPicPr>
          <p:cNvPr id="24" name="Picture 4" descr="C:\Users\Gebruiker\Pictures\lente\bij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293096"/>
            <a:ext cx="772888" cy="662732"/>
          </a:xfrm>
          <a:prstGeom prst="rect">
            <a:avLst/>
          </a:prstGeom>
          <a:noFill/>
        </p:spPr>
      </p:pic>
      <p:pic>
        <p:nvPicPr>
          <p:cNvPr id="25" name="Picture 2" descr="C:\Users\Gebruiker\Pictures\lente\kroku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07032" y="4221088"/>
            <a:ext cx="544084" cy="800472"/>
          </a:xfrm>
          <a:prstGeom prst="rect">
            <a:avLst/>
          </a:prstGeom>
          <a:noFill/>
        </p:spPr>
      </p:pic>
      <p:pic>
        <p:nvPicPr>
          <p:cNvPr id="26" name="Picture 3" descr="C:\Users\Gebruiker\Pictures\lente\la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90488"/>
            <a:ext cx="745583" cy="7226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04437"/>
              <a:ext cx="1281113" cy="1367968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84787" y="4307185"/>
              <a:ext cx="872304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084168" y="4653137"/>
              <a:ext cx="1638185" cy="648072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0242" name="Picture 2" descr="C:\Users\Gebruiker\Pictures\lente\sneeuwklokj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700808"/>
            <a:ext cx="1013960" cy="1082501"/>
          </a:xfrm>
          <a:prstGeom prst="rect">
            <a:avLst/>
          </a:prstGeom>
          <a:noFill/>
        </p:spPr>
      </p:pic>
      <p:pic>
        <p:nvPicPr>
          <p:cNvPr id="10243" name="Picture 3" descr="C:\Users\Gebruiker\Pictures\lente\rup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2060848"/>
            <a:ext cx="1330293" cy="526033"/>
          </a:xfrm>
          <a:prstGeom prst="rect">
            <a:avLst/>
          </a:prstGeom>
          <a:noFill/>
        </p:spPr>
      </p:pic>
      <p:pic>
        <p:nvPicPr>
          <p:cNvPr id="10244" name="Picture 4" descr="C:\Users\Gebruiker\Pictures\lente\schaa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1700808"/>
            <a:ext cx="834393" cy="1226369"/>
          </a:xfrm>
          <a:prstGeom prst="rect">
            <a:avLst/>
          </a:prstGeom>
          <a:noFill/>
        </p:spPr>
      </p:pic>
      <p:pic>
        <p:nvPicPr>
          <p:cNvPr id="20" name="Picture 2" descr="C:\Users\Gebruiker\Pictures\lente\sneeuwklokj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772816"/>
            <a:ext cx="1013960" cy="1082501"/>
          </a:xfrm>
          <a:prstGeom prst="rect">
            <a:avLst/>
          </a:prstGeom>
          <a:noFill/>
        </p:spPr>
      </p:pic>
      <p:pic>
        <p:nvPicPr>
          <p:cNvPr id="21" name="Picture 4" descr="C:\Users\Gebruiker\Pictures\lente\schaa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1628800"/>
            <a:ext cx="834393" cy="12263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561383"/>
              <a:ext cx="1281113" cy="854075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79912" y="4497761"/>
              <a:ext cx="1282055" cy="900903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451040" y="4221088"/>
              <a:ext cx="786403" cy="1440161"/>
            </a:xfrm>
            <a:prstGeom prst="rect">
              <a:avLst/>
            </a:prstGeom>
            <a:noFill/>
          </p:spPr>
        </p:pic>
      </p:grpSp>
      <p:pic>
        <p:nvPicPr>
          <p:cNvPr id="11266" name="Picture 2" descr="C:\Users\Gebruiker\Pictures\lente\tulp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628800"/>
            <a:ext cx="696408" cy="1275656"/>
          </a:xfrm>
          <a:prstGeom prst="rect">
            <a:avLst/>
          </a:prstGeom>
          <a:noFill/>
        </p:spPr>
      </p:pic>
      <p:pic>
        <p:nvPicPr>
          <p:cNvPr id="11267" name="Picture 3" descr="C:\Users\Gebruiker\Pictures\lente\tak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844824"/>
            <a:ext cx="1128755" cy="752302"/>
          </a:xfrm>
          <a:prstGeom prst="rect">
            <a:avLst/>
          </a:prstGeom>
          <a:noFill/>
        </p:spPr>
      </p:pic>
      <p:pic>
        <p:nvPicPr>
          <p:cNvPr id="20" name="Picture 3" descr="C:\Users\Gebruiker\Pictures\lente\tak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1844824"/>
            <a:ext cx="1128755" cy="752302"/>
          </a:xfrm>
          <a:prstGeom prst="rect">
            <a:avLst/>
          </a:prstGeom>
          <a:noFill/>
        </p:spPr>
      </p:pic>
      <p:pic>
        <p:nvPicPr>
          <p:cNvPr id="21" name="Picture 2" descr="C:\Users\Gebruiker\Pictures\lente\tulp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1628800"/>
            <a:ext cx="696408" cy="1275656"/>
          </a:xfrm>
          <a:prstGeom prst="rect">
            <a:avLst/>
          </a:prstGeom>
          <a:noFill/>
        </p:spPr>
      </p:pic>
      <p:pic>
        <p:nvPicPr>
          <p:cNvPr id="24" name="Picture 3" descr="C:\Users\Gebruiker\Pictures\lente\tak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1772816"/>
            <a:ext cx="1128755" cy="752302"/>
          </a:xfrm>
          <a:prstGeom prst="rect">
            <a:avLst/>
          </a:prstGeom>
          <a:noFill/>
        </p:spPr>
      </p:pic>
      <p:pic>
        <p:nvPicPr>
          <p:cNvPr id="25" name="Picture 2" descr="C:\Users\Gebruiker\Pictures\lente\tulp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1556792"/>
            <a:ext cx="696408" cy="12756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65061"/>
              <a:ext cx="1281113" cy="124672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405804"/>
              <a:ext cx="1282055" cy="1084816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385244"/>
              <a:ext cx="1072141" cy="1111849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3314" name="Picture 2" descr="C:\Users\Gebruiker\Pictures\lente\veul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844824"/>
            <a:ext cx="1073596" cy="908152"/>
          </a:xfrm>
          <a:prstGeom prst="rect">
            <a:avLst/>
          </a:prstGeom>
          <a:noFill/>
        </p:spPr>
      </p:pic>
      <p:pic>
        <p:nvPicPr>
          <p:cNvPr id="13315" name="Picture 3" descr="C:\Users\Gebruiker\Pictures\lente\vlind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1772816"/>
            <a:ext cx="1032197" cy="1004560"/>
          </a:xfrm>
          <a:prstGeom prst="rect">
            <a:avLst/>
          </a:prstGeom>
          <a:noFill/>
        </p:spPr>
      </p:pic>
      <p:pic>
        <p:nvPicPr>
          <p:cNvPr id="13316" name="Picture 4" descr="C:\Users\Gebruiker\Pictures\lente\tuinier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1772816"/>
            <a:ext cx="923165" cy="957759"/>
          </a:xfrm>
          <a:prstGeom prst="rect">
            <a:avLst/>
          </a:prstGeom>
          <a:noFill/>
        </p:spPr>
      </p:pic>
      <p:pic>
        <p:nvPicPr>
          <p:cNvPr id="20" name="Picture 3" descr="C:\Users\Gebruiker\Pictures\lente\vlind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1772816"/>
            <a:ext cx="1032197" cy="1004560"/>
          </a:xfrm>
          <a:prstGeom prst="rect">
            <a:avLst/>
          </a:prstGeom>
          <a:noFill/>
        </p:spPr>
      </p:pic>
      <p:pic>
        <p:nvPicPr>
          <p:cNvPr id="21" name="Picture 2" descr="C:\Users\Gebruiker\Pictures\lente\veul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844824"/>
            <a:ext cx="1073596" cy="9081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538300"/>
              <a:ext cx="1281113" cy="900241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75560" y="4307185"/>
              <a:ext cx="890758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451040" y="4221088"/>
              <a:ext cx="786403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12290" name="Picture 2" descr="C:\Users\Gebruiker\Pictures\lente\tak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988840"/>
            <a:ext cx="864560" cy="607268"/>
          </a:xfrm>
          <a:prstGeom prst="rect">
            <a:avLst/>
          </a:prstGeom>
          <a:noFill/>
        </p:spPr>
      </p:pic>
      <p:pic>
        <p:nvPicPr>
          <p:cNvPr id="12291" name="Picture 3" descr="C:\Users\Gebruiker\Pictures\lente\tul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1772816"/>
            <a:ext cx="725295" cy="1044129"/>
          </a:xfrm>
          <a:prstGeom prst="rect">
            <a:avLst/>
          </a:prstGeom>
          <a:noFill/>
        </p:spPr>
      </p:pic>
      <p:pic>
        <p:nvPicPr>
          <p:cNvPr id="20" name="Picture 2" descr="C:\Users\Gebruiker\Pictures\lente\tak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988840"/>
            <a:ext cx="864560" cy="607268"/>
          </a:xfrm>
          <a:prstGeom prst="rect">
            <a:avLst/>
          </a:prstGeom>
          <a:noFill/>
        </p:spPr>
      </p:pic>
      <p:pic>
        <p:nvPicPr>
          <p:cNvPr id="21" name="Picture 3" descr="C:\Users\Gebruiker\Pictures\lente\tul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1772816"/>
            <a:ext cx="725295" cy="1044129"/>
          </a:xfrm>
          <a:prstGeom prst="rect">
            <a:avLst/>
          </a:prstGeom>
          <a:noFill/>
        </p:spPr>
      </p:pic>
      <p:pic>
        <p:nvPicPr>
          <p:cNvPr id="24" name="Picture 3" descr="C:\Users\Gebruiker\Pictures\lente\tul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1772816"/>
            <a:ext cx="725295" cy="1044129"/>
          </a:xfrm>
          <a:prstGeom prst="rect">
            <a:avLst/>
          </a:prstGeom>
          <a:noFill/>
        </p:spPr>
      </p:pic>
      <p:pic>
        <p:nvPicPr>
          <p:cNvPr id="25" name="Picture 2" descr="C:\Users\Gebruiker\Pictures\lente\tak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988840"/>
            <a:ext cx="864560" cy="6072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77364"/>
              <a:ext cx="1281113" cy="1222114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91462" y="4307185"/>
              <a:ext cx="1258954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332410"/>
              <a:ext cx="1072141" cy="1217516"/>
            </a:xfrm>
            <a:prstGeom prst="rect">
              <a:avLst/>
            </a:prstGeom>
            <a:noFill/>
          </p:spPr>
        </p:pic>
      </p:grpSp>
      <p:pic>
        <p:nvPicPr>
          <p:cNvPr id="14338" name="Picture 2" descr="C:\Users\Gebruiker\Pictures\lente\vog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1844824"/>
            <a:ext cx="862422" cy="822573"/>
          </a:xfrm>
          <a:prstGeom prst="rect">
            <a:avLst/>
          </a:prstGeom>
          <a:noFill/>
        </p:spPr>
      </p:pic>
      <p:pic>
        <p:nvPicPr>
          <p:cNvPr id="14339" name="Picture 3" descr="C:\Users\Gebruiker\Pictures\lente\vark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916832"/>
            <a:ext cx="785090" cy="799455"/>
          </a:xfrm>
          <a:prstGeom prst="rect">
            <a:avLst/>
          </a:prstGeom>
          <a:noFill/>
        </p:spPr>
      </p:pic>
      <p:pic>
        <p:nvPicPr>
          <p:cNvPr id="20" name="Picture 2" descr="C:\Users\Gebruiker\Pictures\lente\vog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844824"/>
            <a:ext cx="862422" cy="822573"/>
          </a:xfrm>
          <a:prstGeom prst="rect">
            <a:avLst/>
          </a:prstGeom>
          <a:noFill/>
        </p:spPr>
      </p:pic>
      <p:pic>
        <p:nvPicPr>
          <p:cNvPr id="21" name="Picture 3" descr="C:\Users\Gebruiker\Pictures\lente\vark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1844824"/>
            <a:ext cx="785090" cy="799455"/>
          </a:xfrm>
          <a:prstGeom prst="rect">
            <a:avLst/>
          </a:prstGeom>
          <a:noFill/>
        </p:spPr>
      </p:pic>
      <p:pic>
        <p:nvPicPr>
          <p:cNvPr id="24" name="Picture 2" descr="C:\Users\Gebruiker\Pictures\lente\vog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1844824"/>
            <a:ext cx="862422" cy="822573"/>
          </a:xfrm>
          <a:prstGeom prst="rect">
            <a:avLst/>
          </a:prstGeom>
          <a:noFill/>
        </p:spPr>
      </p:pic>
      <p:pic>
        <p:nvPicPr>
          <p:cNvPr id="25" name="Picture 3" descr="C:\Users\Gebruiker\Pictures\lente\vark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1844824"/>
            <a:ext cx="785090" cy="79945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314290" y="4397964"/>
              <a:ext cx="1370472" cy="1263284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83159"/>
              <a:ext cx="1282055" cy="1130107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107485" y="4365105"/>
              <a:ext cx="1565606" cy="122413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6386" name="Picture 2" descr="C:\Users\Gebruiker\Pictures\lente\narci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772816"/>
            <a:ext cx="1059934" cy="977255"/>
          </a:xfrm>
          <a:prstGeom prst="rect">
            <a:avLst/>
          </a:prstGeom>
          <a:noFill/>
        </p:spPr>
      </p:pic>
      <p:pic>
        <p:nvPicPr>
          <p:cNvPr id="16387" name="Picture 3" descr="C:\Users\Gebruiker\Pictures\lente\we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772816"/>
            <a:ext cx="1170496" cy="915343"/>
          </a:xfrm>
          <a:prstGeom prst="rect">
            <a:avLst/>
          </a:prstGeom>
          <a:noFill/>
        </p:spPr>
      </p:pic>
      <p:pic>
        <p:nvPicPr>
          <p:cNvPr id="20" name="Picture 2" descr="C:\Users\Gebruiker\Pictures\lente\narci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772816"/>
            <a:ext cx="1059934" cy="977255"/>
          </a:xfrm>
          <a:prstGeom prst="rect">
            <a:avLst/>
          </a:prstGeom>
          <a:noFill/>
        </p:spPr>
      </p:pic>
      <p:pic>
        <p:nvPicPr>
          <p:cNvPr id="21" name="Picture 3" descr="C:\Users\Gebruiker\Pictures\lente\we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1772816"/>
            <a:ext cx="1170496" cy="915343"/>
          </a:xfrm>
          <a:prstGeom prst="rect">
            <a:avLst/>
          </a:prstGeom>
          <a:noFill/>
        </p:spPr>
      </p:pic>
      <p:pic>
        <p:nvPicPr>
          <p:cNvPr id="24" name="Picture 2" descr="C:\Users\Gebruiker\Pictures\lente\narci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1700808"/>
            <a:ext cx="1059934" cy="97725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482982"/>
              <a:ext cx="1281113" cy="1010878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98761"/>
              <a:ext cx="1282055" cy="1098903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451470" y="4221088"/>
              <a:ext cx="785542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15362" name="Picture 2" descr="C:\Users\Gebruiker\Pictures\lente\bij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916832"/>
            <a:ext cx="718195" cy="615834"/>
          </a:xfrm>
          <a:prstGeom prst="rect">
            <a:avLst/>
          </a:prstGeom>
          <a:noFill/>
        </p:spPr>
      </p:pic>
      <p:pic>
        <p:nvPicPr>
          <p:cNvPr id="15363" name="Picture 3" descr="C:\Users\Gebruiker\Pictures\lente\bloem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1837978"/>
            <a:ext cx="1103443" cy="870942"/>
          </a:xfrm>
          <a:prstGeom prst="rect">
            <a:avLst/>
          </a:prstGeom>
          <a:noFill/>
        </p:spPr>
      </p:pic>
      <p:pic>
        <p:nvPicPr>
          <p:cNvPr id="20" name="Picture 3" descr="C:\Users\Gebruiker\Pictures\lente\bloem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844824"/>
            <a:ext cx="1103443" cy="870942"/>
          </a:xfrm>
          <a:prstGeom prst="rect">
            <a:avLst/>
          </a:prstGeom>
          <a:noFill/>
        </p:spPr>
      </p:pic>
      <p:pic>
        <p:nvPicPr>
          <p:cNvPr id="21" name="Picture 2" descr="C:\Users\Gebruiker\Pictures\lente\bij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1916832"/>
            <a:ext cx="718195" cy="615834"/>
          </a:xfrm>
          <a:prstGeom prst="rect">
            <a:avLst/>
          </a:prstGeom>
          <a:noFill/>
        </p:spPr>
      </p:pic>
      <p:pic>
        <p:nvPicPr>
          <p:cNvPr id="24" name="Picture 3" descr="C:\Users\Gebruiker\Pictures\lente\bloem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1837978"/>
            <a:ext cx="1103443" cy="8709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2770" name="Picture 2" descr="C:\Users\Gebruiker\Pictures\lente\sneeuwklok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2160587" cy="2306637"/>
          </a:xfrm>
          <a:prstGeom prst="rect">
            <a:avLst/>
          </a:prstGeom>
          <a:noFill/>
        </p:spPr>
      </p:pic>
      <p:pic>
        <p:nvPicPr>
          <p:cNvPr id="32771" name="Picture 3" descr="C:\Users\Gebruiker\Pictures\lente\tak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49080"/>
            <a:ext cx="2965450" cy="1976437"/>
          </a:xfrm>
          <a:prstGeom prst="rect">
            <a:avLst/>
          </a:prstGeom>
          <a:noFill/>
        </p:spPr>
      </p:pic>
      <p:pic>
        <p:nvPicPr>
          <p:cNvPr id="32772" name="Picture 4" descr="C:\Users\Gebruiker\Pictures\lente\groei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8640"/>
            <a:ext cx="2471738" cy="2178050"/>
          </a:xfrm>
          <a:prstGeom prst="rect">
            <a:avLst/>
          </a:prstGeom>
          <a:noFill/>
        </p:spPr>
      </p:pic>
      <p:pic>
        <p:nvPicPr>
          <p:cNvPr id="32773" name="Picture 5" descr="C:\Users\Gebruiker\Pictures\lente\k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2656"/>
            <a:ext cx="2169014" cy="1820763"/>
          </a:xfrm>
          <a:prstGeom prst="rect">
            <a:avLst/>
          </a:prstGeom>
          <a:noFill/>
        </p:spPr>
      </p:pic>
      <p:pic>
        <p:nvPicPr>
          <p:cNvPr id="32774" name="Picture 6" descr="C:\Users\Gebruiker\Pictures\lente\ha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67544" y="260648"/>
            <a:ext cx="2059707" cy="2313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278192"/>
              <a:ext cx="1003228" cy="95702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267744" y="4332262"/>
              <a:ext cx="1003228" cy="848885"/>
            </a:xfrm>
            <a:prstGeom prst="rect">
              <a:avLst/>
            </a:prstGeom>
            <a:noFill/>
          </p:spPr>
        </p:pic>
      </p:grpSp>
      <p:grpSp>
        <p:nvGrpSpPr>
          <p:cNvPr id="34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95936" y="4277443"/>
              <a:ext cx="1003228" cy="976295"/>
            </a:xfrm>
            <a:prstGeom prst="rect">
              <a:avLst/>
            </a:prstGeom>
            <a:noFill/>
          </p:spPr>
        </p:pic>
      </p:grpSp>
      <p:grpSp>
        <p:nvGrpSpPr>
          <p:cNvPr id="3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855622" y="4221088"/>
              <a:ext cx="740239" cy="1089006"/>
            </a:xfrm>
            <a:prstGeom prst="rect">
              <a:avLst/>
            </a:prstGeom>
            <a:noFill/>
          </p:spPr>
        </p:pic>
      </p:grpSp>
      <p:grpSp>
        <p:nvGrpSpPr>
          <p:cNvPr id="3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508122" y="4212202"/>
              <a:ext cx="891623" cy="1089006"/>
            </a:xfrm>
            <a:prstGeom prst="rect">
              <a:avLst/>
            </a:prstGeom>
            <a:noFill/>
          </p:spPr>
        </p:pic>
      </p:grpSp>
      <p:pic>
        <p:nvPicPr>
          <p:cNvPr id="17410" name="Picture 2" descr="C:\Users\Gebruiker\Pictures\lente\veul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1772816"/>
            <a:ext cx="1138925" cy="963414"/>
          </a:xfrm>
          <a:prstGeom prst="rect">
            <a:avLst/>
          </a:prstGeom>
          <a:noFill/>
        </p:spPr>
      </p:pic>
      <p:pic>
        <p:nvPicPr>
          <p:cNvPr id="17411" name="Picture 3" descr="C:\Users\Gebruiker\Pictures\lente\vlind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1844824"/>
            <a:ext cx="949471" cy="924049"/>
          </a:xfrm>
          <a:prstGeom prst="rect">
            <a:avLst/>
          </a:prstGeom>
          <a:noFill/>
        </p:spPr>
      </p:pic>
      <p:pic>
        <p:nvPicPr>
          <p:cNvPr id="17412" name="Picture 4" descr="C:\Users\Gebruiker\Pictures\lente\voge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1844824"/>
            <a:ext cx="893886" cy="852583"/>
          </a:xfrm>
          <a:prstGeom prst="rect">
            <a:avLst/>
          </a:prstGeom>
          <a:noFill/>
        </p:spPr>
      </p:pic>
      <p:pic>
        <p:nvPicPr>
          <p:cNvPr id="37" name="Picture 4" descr="C:\Users\Gebruiker\Pictures\lente\voge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1916832"/>
            <a:ext cx="893886" cy="852583"/>
          </a:xfrm>
          <a:prstGeom prst="rect">
            <a:avLst/>
          </a:prstGeom>
          <a:noFill/>
        </p:spPr>
      </p:pic>
      <p:pic>
        <p:nvPicPr>
          <p:cNvPr id="38" name="Picture 3" descr="C:\Users\Gebruiker\Pictures\lente\vlind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1844824"/>
            <a:ext cx="949471" cy="924049"/>
          </a:xfrm>
          <a:prstGeom prst="rect">
            <a:avLst/>
          </a:prstGeom>
          <a:noFill/>
        </p:spPr>
      </p:pic>
      <p:pic>
        <p:nvPicPr>
          <p:cNvPr id="39" name="Picture 2" descr="C:\Users\Gebruiker\Pictures\lente\veul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1772816"/>
            <a:ext cx="1138925" cy="9634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246187"/>
              <a:ext cx="1003228" cy="102103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377708"/>
              <a:ext cx="1003228" cy="757994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5936" y="4303209"/>
              <a:ext cx="1003228" cy="924763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40959" y="4221088"/>
              <a:ext cx="969566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656607" y="4212202"/>
              <a:ext cx="594654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19458" name="Picture 2" descr="C:\Users\Gebruiker\Pictures\lente\nes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1916832"/>
            <a:ext cx="939513" cy="709613"/>
          </a:xfrm>
          <a:prstGeom prst="rect">
            <a:avLst/>
          </a:prstGeom>
          <a:noFill/>
        </p:spPr>
      </p:pic>
      <p:pic>
        <p:nvPicPr>
          <p:cNvPr id="19459" name="Picture 3" descr="C:\Users\Gebruiker\Pictures\lente\paar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1844824"/>
            <a:ext cx="832386" cy="846907"/>
          </a:xfrm>
          <a:prstGeom prst="rect">
            <a:avLst/>
          </a:prstGeom>
          <a:noFill/>
        </p:spPr>
      </p:pic>
      <p:pic>
        <p:nvPicPr>
          <p:cNvPr id="19460" name="Picture 4" descr="C:\Users\Gebruiker\Pictures\lente\narci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916832"/>
            <a:ext cx="771586" cy="711399"/>
          </a:xfrm>
          <a:prstGeom prst="rect">
            <a:avLst/>
          </a:prstGeom>
          <a:noFill/>
        </p:spPr>
      </p:pic>
      <p:pic>
        <p:nvPicPr>
          <p:cNvPr id="32" name="Picture 3" descr="C:\Users\Gebruiker\Pictures\lente\paar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1772816"/>
            <a:ext cx="832386" cy="846907"/>
          </a:xfrm>
          <a:prstGeom prst="rect">
            <a:avLst/>
          </a:prstGeom>
          <a:noFill/>
        </p:spPr>
      </p:pic>
      <p:pic>
        <p:nvPicPr>
          <p:cNvPr id="33" name="Picture 2" descr="C:\Users\Gebruiker\Pictures\lente\nes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1916832"/>
            <a:ext cx="939513" cy="709613"/>
          </a:xfrm>
          <a:prstGeom prst="rect">
            <a:avLst/>
          </a:prstGeom>
          <a:noFill/>
        </p:spPr>
      </p:pic>
      <p:pic>
        <p:nvPicPr>
          <p:cNvPr id="34" name="Picture 4" descr="C:\Users\Gebruiker\Pictures\lente\narci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1844824"/>
            <a:ext cx="771586" cy="711399"/>
          </a:xfrm>
          <a:prstGeom prst="rect">
            <a:avLst/>
          </a:prstGeom>
          <a:noFill/>
        </p:spPr>
      </p:pic>
      <p:pic>
        <p:nvPicPr>
          <p:cNvPr id="35" name="Picture 3" descr="C:\Users\Gebruiker\Pictures\lente\paar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1772816"/>
            <a:ext cx="832386" cy="8469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439373"/>
              <a:ext cx="1281113" cy="1098096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25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856453" y="4307185"/>
              <a:ext cx="1128973" cy="1282055"/>
            </a:xfrm>
            <a:prstGeom prst="rect">
              <a:avLst/>
            </a:prstGeom>
            <a:noFill/>
          </p:spPr>
        </p:pic>
      </p:grpSp>
      <p:grpSp>
        <p:nvGrpSpPr>
          <p:cNvPr id="26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77014" y="4221088"/>
              <a:ext cx="934455" cy="1440161"/>
            </a:xfrm>
            <a:prstGeom prst="rect">
              <a:avLst/>
            </a:prstGeom>
            <a:noFill/>
          </p:spPr>
        </p:pic>
      </p:grpSp>
      <p:pic>
        <p:nvPicPr>
          <p:cNvPr id="2050" name="Picture 2" descr="C:\Users\Gebruiker\Pictures\lente\b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1700808"/>
            <a:ext cx="1079500" cy="1227137"/>
          </a:xfrm>
          <a:prstGeom prst="rect">
            <a:avLst/>
          </a:prstGeom>
          <a:noFill/>
        </p:spPr>
      </p:pic>
      <p:pic>
        <p:nvPicPr>
          <p:cNvPr id="2051" name="Picture 3" descr="C:\Users\Gebruiker\Pictures\lente\bij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772816"/>
            <a:ext cx="1145735" cy="982439"/>
          </a:xfrm>
          <a:prstGeom prst="rect">
            <a:avLst/>
          </a:prstGeom>
          <a:noFill/>
        </p:spPr>
      </p:pic>
      <p:pic>
        <p:nvPicPr>
          <p:cNvPr id="2052" name="Picture 4" descr="C:\Users\Gebruiker\Pictures\lente\blauwe drui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556792"/>
            <a:ext cx="948615" cy="1462609"/>
          </a:xfrm>
          <a:prstGeom prst="rect">
            <a:avLst/>
          </a:prstGeom>
          <a:noFill/>
        </p:spPr>
      </p:pic>
      <p:pic>
        <p:nvPicPr>
          <p:cNvPr id="20" name="Picture 2" descr="C:\Users\Gebruiker\Pictures\lente\b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700808"/>
            <a:ext cx="1079500" cy="1227137"/>
          </a:xfrm>
          <a:prstGeom prst="rect">
            <a:avLst/>
          </a:prstGeom>
          <a:noFill/>
        </p:spPr>
      </p:pic>
      <p:pic>
        <p:nvPicPr>
          <p:cNvPr id="21" name="Picture 4" descr="C:\Users\Gebruiker\Pictures\lente\blauwe drui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1556792"/>
            <a:ext cx="948615" cy="14626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628800"/>
            <a:ext cx="803727" cy="1178799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422296"/>
              <a:ext cx="1003228" cy="668818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119235" y="4221088"/>
              <a:ext cx="756629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928415" y="4221088"/>
              <a:ext cx="594654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2320" y="4404220"/>
              <a:ext cx="1003228" cy="704970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34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87863" y="4212202"/>
              <a:ext cx="706606" cy="1089006"/>
            </a:xfrm>
            <a:prstGeom prst="rect">
              <a:avLst/>
            </a:prstGeom>
            <a:noFill/>
          </p:spPr>
        </p:pic>
      </p:grpSp>
      <p:pic>
        <p:nvPicPr>
          <p:cNvPr id="20482" name="Picture 2" descr="C:\Users\Gebruiker\Pictures\lente\tak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1988840"/>
            <a:ext cx="792943" cy="556965"/>
          </a:xfrm>
          <a:prstGeom prst="rect">
            <a:avLst/>
          </a:prstGeom>
          <a:noFill/>
        </p:spPr>
      </p:pic>
      <p:pic>
        <p:nvPicPr>
          <p:cNvPr id="20483" name="Picture 3" descr="C:\Users\Gebruiker\Pictures\lente\tulp 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1700808"/>
            <a:ext cx="544121" cy="996702"/>
          </a:xfrm>
          <a:prstGeom prst="rect">
            <a:avLst/>
          </a:prstGeom>
          <a:noFill/>
        </p:spPr>
      </p:pic>
      <p:pic>
        <p:nvPicPr>
          <p:cNvPr id="20484" name="Picture 4" descr="C:\Users\Gebruiker\Pictures\lente\regenboo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1844824"/>
            <a:ext cx="1095127" cy="729873"/>
          </a:xfrm>
          <a:prstGeom prst="rect">
            <a:avLst/>
          </a:prstGeom>
          <a:noFill/>
        </p:spPr>
      </p:pic>
      <p:pic>
        <p:nvPicPr>
          <p:cNvPr id="32" name="Picture 3" descr="C:\Users\Gebruiker\Pictures\lente\tulp 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1700808"/>
            <a:ext cx="544121" cy="996702"/>
          </a:xfrm>
          <a:prstGeom prst="rect">
            <a:avLst/>
          </a:prstGeom>
          <a:noFill/>
        </p:spPr>
      </p:pic>
      <p:pic>
        <p:nvPicPr>
          <p:cNvPr id="33" name="Picture 4" descr="C:\Users\Gebruiker\Pictures\lente\regenboo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1844824"/>
            <a:ext cx="1095127" cy="729873"/>
          </a:xfrm>
          <a:prstGeom prst="rect">
            <a:avLst/>
          </a:prstGeom>
          <a:noFill/>
        </p:spPr>
      </p:pic>
      <p:pic>
        <p:nvPicPr>
          <p:cNvPr id="37" name="Picture 3" descr="C:\Users\Gebruiker\Pictures\lente\tulp 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1772816"/>
            <a:ext cx="544121" cy="996702"/>
          </a:xfrm>
          <a:prstGeom prst="rect">
            <a:avLst/>
          </a:prstGeom>
          <a:noFill/>
        </p:spPr>
      </p:pic>
      <p:pic>
        <p:nvPicPr>
          <p:cNvPr id="38" name="Picture 2" descr="C:\Users\Gebruiker\Pictures\lente\tak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1988840"/>
            <a:ext cx="792943" cy="556965"/>
          </a:xfrm>
          <a:prstGeom prst="rect">
            <a:avLst/>
          </a:prstGeom>
          <a:noFill/>
        </p:spPr>
      </p:pic>
      <p:pic>
        <p:nvPicPr>
          <p:cNvPr id="39" name="Picture 4" descr="C:\Users\Gebruiker\Pictures\lente\regenboo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1835031"/>
            <a:ext cx="1095127" cy="7298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422296"/>
              <a:ext cx="1003228" cy="668818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267744" y="4332262"/>
              <a:ext cx="1003228" cy="848885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95936" y="4369786"/>
              <a:ext cx="1003228" cy="791609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724128" y="4344594"/>
              <a:ext cx="1003228" cy="841994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452320" y="4246187"/>
              <a:ext cx="1003228" cy="1021036"/>
            </a:xfrm>
            <a:prstGeom prst="rect">
              <a:avLst/>
            </a:prstGeom>
            <a:noFill/>
          </p:spPr>
        </p:pic>
      </p:grpSp>
      <p:pic>
        <p:nvPicPr>
          <p:cNvPr id="22530" name="Picture 2" descr="C:\Users\Gebruiker\Pictures\lente\paar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772816"/>
            <a:ext cx="826511" cy="840929"/>
          </a:xfrm>
          <a:prstGeom prst="rect">
            <a:avLst/>
          </a:prstGeom>
          <a:noFill/>
        </p:spPr>
      </p:pic>
      <p:pic>
        <p:nvPicPr>
          <p:cNvPr id="22531" name="Picture 3" descr="C:\Users\Gebruiker\Pictures\lente\regenboo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1988840"/>
            <a:ext cx="883320" cy="588710"/>
          </a:xfrm>
          <a:prstGeom prst="rect">
            <a:avLst/>
          </a:prstGeom>
          <a:noFill/>
        </p:spPr>
      </p:pic>
      <p:pic>
        <p:nvPicPr>
          <p:cNvPr id="32" name="Picture 2" descr="C:\Users\Gebruiker\Pictures\lente\paar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1772816"/>
            <a:ext cx="826511" cy="840929"/>
          </a:xfrm>
          <a:prstGeom prst="rect">
            <a:avLst/>
          </a:prstGeom>
          <a:noFill/>
        </p:spPr>
      </p:pic>
      <p:pic>
        <p:nvPicPr>
          <p:cNvPr id="33" name="Picture 3" descr="C:\Users\Gebruiker\Pictures\lente\regenboo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1988840"/>
            <a:ext cx="883320" cy="588710"/>
          </a:xfrm>
          <a:prstGeom prst="rect">
            <a:avLst/>
          </a:prstGeom>
          <a:noFill/>
        </p:spPr>
      </p:pic>
      <p:pic>
        <p:nvPicPr>
          <p:cNvPr id="34" name="Picture 2" descr="C:\Users\Gebruiker\Pictures\lente\paar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1772816"/>
            <a:ext cx="826511" cy="840929"/>
          </a:xfrm>
          <a:prstGeom prst="rect">
            <a:avLst/>
          </a:prstGeom>
          <a:noFill/>
        </p:spPr>
      </p:pic>
      <p:pic>
        <p:nvPicPr>
          <p:cNvPr id="35" name="Picture 2" descr="C:\Users\Gebruiker\Pictures\lente\paar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1772816"/>
            <a:ext cx="826511" cy="840929"/>
          </a:xfrm>
          <a:prstGeom prst="rect">
            <a:avLst/>
          </a:prstGeom>
          <a:noFill/>
        </p:spPr>
      </p:pic>
      <p:pic>
        <p:nvPicPr>
          <p:cNvPr id="36" name="Picture 3" descr="C:\Users\Gebruiker\Pictures\lente\regenboo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1988840"/>
            <a:ext cx="883320" cy="5887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245887"/>
              <a:ext cx="1003228" cy="102163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221083"/>
              <a:ext cx="1003228" cy="1071243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5936" y="4431182"/>
              <a:ext cx="1003228" cy="668818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358030"/>
              <a:ext cx="1003228" cy="815122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294323"/>
              <a:ext cx="1003228" cy="924763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18434" name="Picture 2" descr="C:\Users\Gebruiker\Pictures\lente\sneeuwklokj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1844824"/>
            <a:ext cx="838145" cy="894802"/>
          </a:xfrm>
          <a:prstGeom prst="rect">
            <a:avLst/>
          </a:prstGeom>
          <a:noFill/>
        </p:spPr>
      </p:pic>
      <p:pic>
        <p:nvPicPr>
          <p:cNvPr id="18435" name="Picture 3" descr="C:\Users\Gebruiker\Pictures\lente\tak 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1916832"/>
            <a:ext cx="1020787" cy="680343"/>
          </a:xfrm>
          <a:prstGeom prst="rect">
            <a:avLst/>
          </a:prstGeom>
          <a:noFill/>
        </p:spPr>
      </p:pic>
      <p:pic>
        <p:nvPicPr>
          <p:cNvPr id="18436" name="Picture 4" descr="C:\Users\Gebruiker\Pictures\lente\varke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1916832"/>
            <a:ext cx="693305" cy="705991"/>
          </a:xfrm>
          <a:prstGeom prst="rect">
            <a:avLst/>
          </a:prstGeom>
          <a:noFill/>
        </p:spPr>
      </p:pic>
      <p:pic>
        <p:nvPicPr>
          <p:cNvPr id="32" name="Picture 4" descr="C:\Users\Gebruiker\Pictures\lente\varke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648" y="1916832"/>
            <a:ext cx="693305" cy="705991"/>
          </a:xfrm>
          <a:prstGeom prst="rect">
            <a:avLst/>
          </a:prstGeom>
          <a:noFill/>
        </p:spPr>
      </p:pic>
      <p:pic>
        <p:nvPicPr>
          <p:cNvPr id="33" name="Picture 4" descr="C:\Users\Gebruiker\Pictures\lente\varke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0" y="1916832"/>
            <a:ext cx="693305" cy="705991"/>
          </a:xfrm>
          <a:prstGeom prst="rect">
            <a:avLst/>
          </a:prstGeom>
          <a:noFill/>
        </p:spPr>
      </p:pic>
      <p:pic>
        <p:nvPicPr>
          <p:cNvPr id="34" name="Picture 4" descr="C:\Users\Gebruiker\Pictures\lente\varke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1916832"/>
            <a:ext cx="693305" cy="705991"/>
          </a:xfrm>
          <a:prstGeom prst="rect">
            <a:avLst/>
          </a:prstGeom>
          <a:noFill/>
        </p:spPr>
      </p:pic>
      <p:pic>
        <p:nvPicPr>
          <p:cNvPr id="35" name="Picture 3" descr="C:\Users\Gebruiker\Pictures\lente\tak 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1916832"/>
            <a:ext cx="1020787" cy="6803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44164" y="4212202"/>
              <a:ext cx="594003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284575" y="4212202"/>
              <a:ext cx="969566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109551" y="4221088"/>
              <a:ext cx="775998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724128" y="4344594"/>
              <a:ext cx="1003228" cy="841994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656607" y="4212202"/>
              <a:ext cx="594654" cy="1089006"/>
            </a:xfrm>
            <a:prstGeom prst="rect">
              <a:avLst/>
            </a:prstGeom>
            <a:noFill/>
          </p:spPr>
        </p:pic>
      </p:grpSp>
      <p:pic>
        <p:nvPicPr>
          <p:cNvPr id="27650" name="Picture 2" descr="C:\Users\Gebruiker\Pictures\lente\hyaci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1556792"/>
            <a:ext cx="760375" cy="1393676"/>
          </a:xfrm>
          <a:prstGeom prst="rect">
            <a:avLst/>
          </a:prstGeom>
          <a:noFill/>
        </p:spPr>
      </p:pic>
      <p:pic>
        <p:nvPicPr>
          <p:cNvPr id="27651" name="Picture 3" descr="C:\Users\Gebruiker\Pictures\lente\ki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1849581"/>
            <a:ext cx="1109482" cy="931347"/>
          </a:xfrm>
          <a:prstGeom prst="rect">
            <a:avLst/>
          </a:prstGeom>
          <a:noFill/>
        </p:spPr>
      </p:pic>
      <p:pic>
        <p:nvPicPr>
          <p:cNvPr id="27652" name="Picture 4" descr="C:\Users\Gebruiker\Pictures\lente\narcis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1628800"/>
            <a:ext cx="831399" cy="1167110"/>
          </a:xfrm>
          <a:prstGeom prst="rect">
            <a:avLst/>
          </a:prstGeom>
          <a:noFill/>
        </p:spPr>
      </p:pic>
      <p:pic>
        <p:nvPicPr>
          <p:cNvPr id="32" name="Picture 3" descr="C:\Users\Gebruiker\Pictures\lente\ki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1844824"/>
            <a:ext cx="1109482" cy="931347"/>
          </a:xfrm>
          <a:prstGeom prst="rect">
            <a:avLst/>
          </a:prstGeom>
          <a:noFill/>
        </p:spPr>
      </p:pic>
      <p:pic>
        <p:nvPicPr>
          <p:cNvPr id="33" name="Picture 4" descr="C:\Users\Gebruiker\Pictures\lente\narcis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1628800"/>
            <a:ext cx="831399" cy="1167110"/>
          </a:xfrm>
          <a:prstGeom prst="rect">
            <a:avLst/>
          </a:prstGeom>
          <a:noFill/>
        </p:spPr>
      </p:pic>
      <p:pic>
        <p:nvPicPr>
          <p:cNvPr id="34" name="Picture 3" descr="C:\Users\Gebruiker\Pictures\lente\ki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1844824"/>
            <a:ext cx="1109482" cy="93134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772816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95354" y="4212202"/>
              <a:ext cx="891623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294323"/>
              <a:ext cx="1003228" cy="924763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200223" y="4221088"/>
              <a:ext cx="594654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386594"/>
              <a:ext cx="1003228" cy="757994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74446" y="4212202"/>
              <a:ext cx="958975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23554" name="Picture 2" descr="C:\Users\Gebruiker\Pictures\lente\narci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1916832"/>
            <a:ext cx="1011697" cy="932781"/>
          </a:xfrm>
          <a:prstGeom prst="rect">
            <a:avLst/>
          </a:prstGeom>
          <a:noFill/>
        </p:spPr>
      </p:pic>
      <p:pic>
        <p:nvPicPr>
          <p:cNvPr id="23555" name="Picture 3" descr="C:\Users\Gebruiker\Pictures\lente\nes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1988840"/>
            <a:ext cx="1041680" cy="786780"/>
          </a:xfrm>
          <a:prstGeom prst="rect">
            <a:avLst/>
          </a:prstGeom>
          <a:noFill/>
        </p:spPr>
      </p:pic>
      <p:pic>
        <p:nvPicPr>
          <p:cNvPr id="32" name="Picture 3" descr="C:\Users\Gebruiker\Pictures\lente\nes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1988840"/>
            <a:ext cx="1041680" cy="786780"/>
          </a:xfrm>
          <a:prstGeom prst="rect">
            <a:avLst/>
          </a:prstGeom>
          <a:noFill/>
        </p:spPr>
      </p:pic>
      <p:pic>
        <p:nvPicPr>
          <p:cNvPr id="33" name="Picture 2" descr="C:\Users\Gebruiker\Pictures\lente\narci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1848147"/>
            <a:ext cx="1011697" cy="932781"/>
          </a:xfrm>
          <a:prstGeom prst="rect">
            <a:avLst/>
          </a:prstGeom>
          <a:noFill/>
        </p:spPr>
      </p:pic>
      <p:pic>
        <p:nvPicPr>
          <p:cNvPr id="34" name="Picture 2" descr="C:\Users\Gebruiker\Pictures\lente\narci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1844824"/>
            <a:ext cx="1011697" cy="932781"/>
          </a:xfrm>
          <a:prstGeom prst="rect">
            <a:avLst/>
          </a:prstGeom>
          <a:noFill/>
        </p:spPr>
      </p:pic>
      <p:pic>
        <p:nvPicPr>
          <p:cNvPr id="35" name="Picture 3" descr="C:\Users\Gebruiker\Pictures\lente\nes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1916832"/>
            <a:ext cx="1041680" cy="7867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13613" y="4212202"/>
              <a:ext cx="655105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9004" y="4212202"/>
              <a:ext cx="1000708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127430" y="4221088"/>
              <a:ext cx="740239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290378"/>
              <a:ext cx="1003228" cy="95042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600631" y="4212202"/>
              <a:ext cx="706606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24578" name="Picture 2" descr="C:\Users\Gebruiker\Pictures\lente\ko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1844824"/>
            <a:ext cx="830263" cy="903287"/>
          </a:xfrm>
          <a:prstGeom prst="rect">
            <a:avLst/>
          </a:prstGeom>
          <a:noFill/>
        </p:spPr>
      </p:pic>
      <p:pic>
        <p:nvPicPr>
          <p:cNvPr id="24579" name="Picture 3" descr="C:\Users\Gebruiker\Pictures\lente\krok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1772816"/>
            <a:ext cx="728752" cy="1072158"/>
          </a:xfrm>
          <a:prstGeom prst="rect">
            <a:avLst/>
          </a:prstGeom>
          <a:noFill/>
        </p:spPr>
      </p:pic>
      <p:pic>
        <p:nvPicPr>
          <p:cNvPr id="24580" name="Picture 4" descr="C:\Users\Gebruiker\Pictures\lente\kuiken 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1772816"/>
            <a:ext cx="629906" cy="1047006"/>
          </a:xfrm>
          <a:prstGeom prst="rect">
            <a:avLst/>
          </a:prstGeom>
          <a:noFill/>
        </p:spPr>
      </p:pic>
      <p:pic>
        <p:nvPicPr>
          <p:cNvPr id="32" name="Picture 3" descr="C:\Users\Gebruiker\Pictures\lente\krok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1772816"/>
            <a:ext cx="728752" cy="1072158"/>
          </a:xfrm>
          <a:prstGeom prst="rect">
            <a:avLst/>
          </a:prstGeom>
          <a:noFill/>
        </p:spPr>
      </p:pic>
      <p:pic>
        <p:nvPicPr>
          <p:cNvPr id="33" name="Picture 3" descr="C:\Users\Gebruiker\Pictures\lente\krok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1772816"/>
            <a:ext cx="728752" cy="1072158"/>
          </a:xfrm>
          <a:prstGeom prst="rect">
            <a:avLst/>
          </a:prstGeom>
          <a:noFill/>
        </p:spPr>
      </p:pic>
      <p:pic>
        <p:nvPicPr>
          <p:cNvPr id="34" name="Picture 2" descr="C:\Users\Gebruiker\Pictures\lente\ko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1844824"/>
            <a:ext cx="830263" cy="903287"/>
          </a:xfrm>
          <a:prstGeom prst="rect">
            <a:avLst/>
          </a:prstGeom>
          <a:noFill/>
        </p:spPr>
      </p:pic>
      <p:pic>
        <p:nvPicPr>
          <p:cNvPr id="35" name="Picture 4" descr="C:\Users\Gebruiker\Pictures\lente\kuiken 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1772816"/>
            <a:ext cx="629906" cy="104700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803727" cy="1178799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370056" y="4212202"/>
              <a:ext cx="798604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373383"/>
              <a:ext cx="1003228" cy="78441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5388" y="4221088"/>
              <a:ext cx="1000708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583457" y="4212202"/>
              <a:ext cx="740954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23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558264"/>
              <a:ext cx="1003228" cy="396881"/>
            </a:xfrm>
            <a:prstGeom prst="rect">
              <a:avLst/>
            </a:prstGeom>
            <a:noFill/>
          </p:spPr>
        </p:pic>
      </p:grpSp>
      <p:pic>
        <p:nvPicPr>
          <p:cNvPr id="21506" name="Picture 2" descr="C:\Users\Gebruiker\Pictures\lente\rup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2060848"/>
            <a:ext cx="1152128" cy="455582"/>
          </a:xfrm>
          <a:prstGeom prst="rect">
            <a:avLst/>
          </a:prstGeom>
          <a:noFill/>
        </p:spPr>
      </p:pic>
      <p:pic>
        <p:nvPicPr>
          <p:cNvPr id="21507" name="Picture 3" descr="C:\Users\Gebruiker\Pictures\lente\schaa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1844824"/>
            <a:ext cx="644296" cy="946969"/>
          </a:xfrm>
          <a:prstGeom prst="rect">
            <a:avLst/>
          </a:prstGeom>
          <a:noFill/>
        </p:spPr>
      </p:pic>
      <p:pic>
        <p:nvPicPr>
          <p:cNvPr id="34" name="Picture 3" descr="C:\Users\Gebruiker\Pictures\lente\schaa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1844824"/>
            <a:ext cx="644296" cy="946969"/>
          </a:xfrm>
          <a:prstGeom prst="rect">
            <a:avLst/>
          </a:prstGeom>
          <a:noFill/>
        </p:spPr>
      </p:pic>
      <p:pic>
        <p:nvPicPr>
          <p:cNvPr id="35" name="Picture 2" descr="C:\Users\Gebruiker\Pictures\lente\rup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2132856"/>
            <a:ext cx="1152128" cy="455582"/>
          </a:xfrm>
          <a:prstGeom prst="rect">
            <a:avLst/>
          </a:prstGeom>
          <a:noFill/>
        </p:spPr>
      </p:pic>
      <p:pic>
        <p:nvPicPr>
          <p:cNvPr id="36" name="Picture 3" descr="C:\Users\Gebruiker\Pictures\lente\schaa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1844824"/>
            <a:ext cx="644296" cy="946969"/>
          </a:xfrm>
          <a:prstGeom prst="rect">
            <a:avLst/>
          </a:prstGeom>
          <a:noFill/>
        </p:spPr>
      </p:pic>
      <p:pic>
        <p:nvPicPr>
          <p:cNvPr id="37" name="Picture 2" descr="C:\Users\Gebruiker\Pictures\lente\rup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2132856"/>
            <a:ext cx="1152128" cy="4555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398881" y="4212202"/>
              <a:ext cx="740954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98248" y="4221088"/>
              <a:ext cx="798604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872439" y="4221088"/>
              <a:ext cx="706606" cy="1089006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2320" y="4270526"/>
              <a:ext cx="1003228" cy="972358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95354" y="4212202"/>
              <a:ext cx="891623" cy="1089006"/>
            </a:xfrm>
            <a:prstGeom prst="rect">
              <a:avLst/>
            </a:prstGeom>
            <a:noFill/>
          </p:spPr>
        </p:pic>
      </p:grpSp>
      <p:pic>
        <p:nvPicPr>
          <p:cNvPr id="26626" name="Picture 2" descr="C:\Users\Gebruiker\Pictures\lente\la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79" y="1916832"/>
            <a:ext cx="831717" cy="806177"/>
          </a:xfrm>
          <a:prstGeom prst="rect">
            <a:avLst/>
          </a:prstGeom>
          <a:noFill/>
        </p:spPr>
      </p:pic>
      <p:pic>
        <p:nvPicPr>
          <p:cNvPr id="26627" name="Picture 3" descr="C:\Users\Gebruiker\Pictures\lente\blauwe drui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1628800"/>
            <a:ext cx="787399" cy="1214041"/>
          </a:xfrm>
          <a:prstGeom prst="rect">
            <a:avLst/>
          </a:prstGeom>
          <a:noFill/>
        </p:spPr>
      </p:pic>
      <p:pic>
        <p:nvPicPr>
          <p:cNvPr id="26628" name="Picture 4" descr="C:\Users\Gebruiker\Pictures\lente\bloe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664" y="1772816"/>
            <a:ext cx="864096" cy="1055101"/>
          </a:xfrm>
          <a:prstGeom prst="rect">
            <a:avLst/>
          </a:prstGeom>
          <a:noFill/>
        </p:spPr>
      </p:pic>
      <p:pic>
        <p:nvPicPr>
          <p:cNvPr id="26629" name="Picture 5" descr="C:\Users\Gebruiker\Pictures\lente\kno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3" y="1772816"/>
            <a:ext cx="792088" cy="1079931"/>
          </a:xfrm>
          <a:prstGeom prst="rect">
            <a:avLst/>
          </a:prstGeom>
          <a:noFill/>
        </p:spPr>
      </p:pic>
      <p:pic>
        <p:nvPicPr>
          <p:cNvPr id="34" name="Picture 5" descr="C:\Users\Gebruiker\Pictures\lente\kno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7984" y="1700808"/>
            <a:ext cx="792088" cy="1079931"/>
          </a:xfrm>
          <a:prstGeom prst="rect">
            <a:avLst/>
          </a:prstGeom>
          <a:noFill/>
        </p:spPr>
      </p:pic>
      <p:pic>
        <p:nvPicPr>
          <p:cNvPr id="35" name="Picture 4" descr="C:\Users\Gebruiker\Pictures\lente\bloe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1700808"/>
            <a:ext cx="864096" cy="1055101"/>
          </a:xfrm>
          <a:prstGeom prst="rect">
            <a:avLst/>
          </a:prstGeom>
          <a:noFill/>
        </p:spPr>
      </p:pic>
      <p:pic>
        <p:nvPicPr>
          <p:cNvPr id="36" name="Picture 3" descr="C:\Users\Gebruiker\Pictures\lente\blauwe drui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1556792"/>
            <a:ext cx="787399" cy="12140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628800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349144"/>
              <a:ext cx="1003228" cy="815122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277443"/>
              <a:ext cx="1003228" cy="976295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928740" y="4221088"/>
              <a:ext cx="594003" cy="1089006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74446" y="4212202"/>
              <a:ext cx="958975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335708"/>
              <a:ext cx="1003228" cy="841994"/>
            </a:xfrm>
            <a:prstGeom prst="rect">
              <a:avLst/>
            </a:prstGeom>
            <a:noFill/>
          </p:spPr>
        </p:pic>
      </p:grpSp>
      <p:pic>
        <p:nvPicPr>
          <p:cNvPr id="25602" name="Picture 2" descr="C:\Users\Gebruiker\Pictures\lente\b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1772816"/>
            <a:ext cx="826121" cy="939105"/>
          </a:xfrm>
          <a:prstGeom prst="rect">
            <a:avLst/>
          </a:prstGeom>
          <a:noFill/>
        </p:spPr>
      </p:pic>
      <p:pic>
        <p:nvPicPr>
          <p:cNvPr id="25603" name="Picture 3" descr="C:\Users\Gebruiker\Pictures\lente\hyaci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5" y="1772816"/>
            <a:ext cx="525459" cy="963103"/>
          </a:xfrm>
          <a:prstGeom prst="rect">
            <a:avLst/>
          </a:prstGeom>
          <a:noFill/>
        </p:spPr>
      </p:pic>
      <p:pic>
        <p:nvPicPr>
          <p:cNvPr id="25604" name="Picture 4" descr="C:\Users\Gebruiker\Pictures\lente\kalfj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1988840"/>
            <a:ext cx="956234" cy="776908"/>
          </a:xfrm>
          <a:prstGeom prst="rect">
            <a:avLst/>
          </a:prstGeom>
          <a:noFill/>
        </p:spPr>
      </p:pic>
      <p:pic>
        <p:nvPicPr>
          <p:cNvPr id="25605" name="Picture 5" descr="C:\Users\Gebruiker\Pictures\lente\ki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1988840"/>
            <a:ext cx="873084" cy="732904"/>
          </a:xfrm>
          <a:prstGeom prst="rect">
            <a:avLst/>
          </a:prstGeom>
          <a:noFill/>
        </p:spPr>
      </p:pic>
      <p:pic>
        <p:nvPicPr>
          <p:cNvPr id="32" name="Picture 5" descr="C:\Users\Gebruiker\Pictures\lente\ki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3968" y="1988840"/>
            <a:ext cx="873084" cy="732904"/>
          </a:xfrm>
          <a:prstGeom prst="rect">
            <a:avLst/>
          </a:prstGeom>
          <a:noFill/>
        </p:spPr>
      </p:pic>
      <p:pic>
        <p:nvPicPr>
          <p:cNvPr id="33" name="Picture 4" descr="C:\Users\Gebruiker\Pictures\lente\kalfj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1916832"/>
            <a:ext cx="956234" cy="776908"/>
          </a:xfrm>
          <a:prstGeom prst="rect">
            <a:avLst/>
          </a:prstGeom>
          <a:noFill/>
        </p:spPr>
      </p:pic>
      <p:pic>
        <p:nvPicPr>
          <p:cNvPr id="37" name="Picture 2" descr="C:\Users\Gebruiker\Pictures\lente\b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772816"/>
            <a:ext cx="826121" cy="9391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87863" y="4212202"/>
              <a:ext cx="706606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245887"/>
              <a:ext cx="1003228" cy="102163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169997" y="4221088"/>
              <a:ext cx="655105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277443"/>
              <a:ext cx="1003228" cy="976295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326750"/>
              <a:ext cx="1003228" cy="859909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29698" name="Picture 2" descr="C:\Users\Gebruiker\Pictures\lente\blauwe drui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1700808"/>
            <a:ext cx="755948" cy="1165548"/>
          </a:xfrm>
          <a:prstGeom prst="rect">
            <a:avLst/>
          </a:prstGeom>
          <a:noFill/>
        </p:spPr>
      </p:pic>
      <p:pic>
        <p:nvPicPr>
          <p:cNvPr id="29699" name="Picture 3" descr="C:\Users\Gebruiker\Pictures\lente\kuiken 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1700808"/>
            <a:ext cx="684033" cy="1136973"/>
          </a:xfrm>
          <a:prstGeom prst="rect">
            <a:avLst/>
          </a:prstGeom>
          <a:noFill/>
        </p:spPr>
      </p:pic>
      <p:pic>
        <p:nvPicPr>
          <p:cNvPr id="29700" name="Picture 4" descr="C:\Users\Gebruiker\Pictures\lente\varke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1772816"/>
            <a:ext cx="963764" cy="981398"/>
          </a:xfrm>
          <a:prstGeom prst="rect">
            <a:avLst/>
          </a:prstGeom>
          <a:noFill/>
        </p:spPr>
      </p:pic>
      <p:pic>
        <p:nvPicPr>
          <p:cNvPr id="32" name="Picture 4" descr="C:\Users\Gebruiker\Pictures\lente\varke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1844824"/>
            <a:ext cx="963764" cy="981398"/>
          </a:xfrm>
          <a:prstGeom prst="rect">
            <a:avLst/>
          </a:prstGeom>
          <a:noFill/>
        </p:spPr>
      </p:pic>
      <p:pic>
        <p:nvPicPr>
          <p:cNvPr id="33" name="Picture 2" descr="C:\Users\Gebruiker\Pictures\lente\blauwe drui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1628800"/>
            <a:ext cx="755948" cy="1165548"/>
          </a:xfrm>
          <a:prstGeom prst="rect">
            <a:avLst/>
          </a:prstGeom>
          <a:noFill/>
        </p:spPr>
      </p:pic>
      <p:pic>
        <p:nvPicPr>
          <p:cNvPr id="34" name="Picture 4" descr="C:\Users\Gebruiker\Pictures\lente\varke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1772816"/>
            <a:ext cx="963764" cy="981398"/>
          </a:xfrm>
          <a:prstGeom prst="rect">
            <a:avLst/>
          </a:prstGeom>
          <a:noFill/>
        </p:spPr>
      </p:pic>
      <p:pic>
        <p:nvPicPr>
          <p:cNvPr id="35" name="Picture 3" descr="C:\Users\Gebruiker\Pictures\lente\kuiken 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376" y="1700808"/>
            <a:ext cx="684033" cy="11369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71565" y="4293096"/>
              <a:ext cx="945278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31887" y="4307185"/>
              <a:ext cx="1178105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491252"/>
              <a:ext cx="1222445" cy="1025980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6146" name="Picture 2" descr="C:\Users\Gebruiker\Pictures\lente\ki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1916832"/>
            <a:ext cx="1084744" cy="910580"/>
          </a:xfrm>
          <a:prstGeom prst="rect">
            <a:avLst/>
          </a:prstGeom>
          <a:noFill/>
        </p:spPr>
      </p:pic>
      <p:pic>
        <p:nvPicPr>
          <p:cNvPr id="6147" name="Picture 3" descr="C:\Users\Gebruiker\Pictures\lente\ko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1772816"/>
            <a:ext cx="830263" cy="903287"/>
          </a:xfrm>
          <a:prstGeom prst="rect">
            <a:avLst/>
          </a:prstGeom>
          <a:noFill/>
        </p:spPr>
      </p:pic>
      <p:pic>
        <p:nvPicPr>
          <p:cNvPr id="6148" name="Picture 4" descr="C:\Users\Gebruiker\Pictures\lente\kroku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1772816"/>
            <a:ext cx="758897" cy="1116509"/>
          </a:xfrm>
          <a:prstGeom prst="rect">
            <a:avLst/>
          </a:prstGeom>
          <a:noFill/>
        </p:spPr>
      </p:pic>
      <p:pic>
        <p:nvPicPr>
          <p:cNvPr id="20" name="Picture 4" descr="C:\Users\Gebruiker\Pictures\lente\kroku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1772816"/>
            <a:ext cx="758897" cy="1116509"/>
          </a:xfrm>
          <a:prstGeom prst="rect">
            <a:avLst/>
          </a:prstGeom>
          <a:noFill/>
        </p:spPr>
      </p:pic>
      <p:pic>
        <p:nvPicPr>
          <p:cNvPr id="21" name="Picture 2" descr="C:\Users\Gebruiker\Pictures\lente\ki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1916832"/>
            <a:ext cx="1084744" cy="9105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391043" y="4212202"/>
              <a:ext cx="756629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431182"/>
              <a:ext cx="1003228" cy="668818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567150"/>
              <a:ext cx="1003228" cy="396881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2320" y="4404220"/>
              <a:ext cx="1003228" cy="704970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422296"/>
              <a:ext cx="1003228" cy="668818"/>
            </a:xfrm>
            <a:prstGeom prst="rect">
              <a:avLst/>
            </a:prstGeom>
            <a:noFill/>
          </p:spPr>
        </p:pic>
      </p:grpSp>
      <p:pic>
        <p:nvPicPr>
          <p:cNvPr id="31746" name="Picture 2" descr="C:\Users\Gebruiker\Pictures\lente\regenboo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1916832"/>
            <a:ext cx="1119510" cy="746124"/>
          </a:xfrm>
          <a:prstGeom prst="rect">
            <a:avLst/>
          </a:prstGeom>
          <a:noFill/>
        </p:spPr>
      </p:pic>
      <p:pic>
        <p:nvPicPr>
          <p:cNvPr id="31747" name="Picture 3" descr="C:\Users\Gebruiker\Pictures\lente\rup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2060848"/>
            <a:ext cx="1371257" cy="542231"/>
          </a:xfrm>
          <a:prstGeom prst="rect">
            <a:avLst/>
          </a:prstGeom>
          <a:noFill/>
        </p:spPr>
      </p:pic>
      <p:pic>
        <p:nvPicPr>
          <p:cNvPr id="31748" name="Picture 4" descr="C:\Users\Gebruiker\Pictures\lente\tak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2060848"/>
            <a:ext cx="792088" cy="556364"/>
          </a:xfrm>
          <a:prstGeom prst="rect">
            <a:avLst/>
          </a:prstGeom>
          <a:noFill/>
        </p:spPr>
      </p:pic>
      <p:pic>
        <p:nvPicPr>
          <p:cNvPr id="34" name="Picture 4" descr="C:\Users\Gebruiker\Pictures\lente\tak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2060848"/>
            <a:ext cx="792088" cy="556364"/>
          </a:xfrm>
          <a:prstGeom prst="rect">
            <a:avLst/>
          </a:prstGeom>
          <a:noFill/>
        </p:spPr>
      </p:pic>
      <p:pic>
        <p:nvPicPr>
          <p:cNvPr id="35" name="Picture 3" descr="C:\Users\Gebruiker\Pictures\lente\rup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1988840"/>
            <a:ext cx="1371257" cy="542231"/>
          </a:xfrm>
          <a:prstGeom prst="rect">
            <a:avLst/>
          </a:prstGeom>
          <a:noFill/>
        </p:spPr>
      </p:pic>
      <p:pic>
        <p:nvPicPr>
          <p:cNvPr id="36" name="Picture 2" descr="C:\Users\Gebruiker\Pictures\lente\regenboo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4818" y="1890788"/>
            <a:ext cx="1119510" cy="7461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377708"/>
              <a:ext cx="1003228" cy="757994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398881" y="4212202"/>
              <a:ext cx="740954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5936" y="4323428"/>
              <a:ext cx="1003228" cy="88432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5388" y="4221088"/>
              <a:ext cx="1000708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554632" y="4212202"/>
              <a:ext cx="798604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28674" name="Picture 2" descr="C:\Users\Gebruiker\Pictures\lente\schaa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1628800"/>
            <a:ext cx="868298" cy="1276201"/>
          </a:xfrm>
          <a:prstGeom prst="rect">
            <a:avLst/>
          </a:prstGeom>
          <a:noFill/>
        </p:spPr>
      </p:pic>
      <p:pic>
        <p:nvPicPr>
          <p:cNvPr id="28675" name="Picture 3" descr="C:\Users\Gebruiker\Pictures\lente\groei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1700808"/>
            <a:ext cx="1223454" cy="1078086"/>
          </a:xfrm>
          <a:prstGeom prst="rect">
            <a:avLst/>
          </a:prstGeom>
          <a:noFill/>
        </p:spPr>
      </p:pic>
      <p:pic>
        <p:nvPicPr>
          <p:cNvPr id="32" name="Picture 3" descr="C:\Users\Gebruiker\Pictures\lente\groei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1700808"/>
            <a:ext cx="1223454" cy="1078086"/>
          </a:xfrm>
          <a:prstGeom prst="rect">
            <a:avLst/>
          </a:prstGeom>
          <a:noFill/>
        </p:spPr>
      </p:pic>
      <p:pic>
        <p:nvPicPr>
          <p:cNvPr id="33" name="Picture 2" descr="C:\Users\Gebruiker\Pictures\lente\schaa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1628800"/>
            <a:ext cx="868298" cy="1276201"/>
          </a:xfrm>
          <a:prstGeom prst="rect">
            <a:avLst/>
          </a:prstGeom>
          <a:noFill/>
        </p:spPr>
      </p:pic>
      <p:pic>
        <p:nvPicPr>
          <p:cNvPr id="34" name="Picture 2" descr="C:\Users\Gebruiker\Pictures\lente\schaa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1628800"/>
            <a:ext cx="868298" cy="12762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700808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326750"/>
              <a:ext cx="1003228" cy="859909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303209"/>
              <a:ext cx="1003228" cy="924763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826440" y="4221088"/>
              <a:ext cx="798604" cy="1089006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2320" y="4349144"/>
              <a:ext cx="1003228" cy="815122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335708"/>
              <a:ext cx="1003228" cy="841994"/>
            </a:xfrm>
            <a:prstGeom prst="rect">
              <a:avLst/>
            </a:prstGeom>
            <a:noFill/>
          </p:spPr>
        </p:pic>
      </p:grpSp>
      <p:pic>
        <p:nvPicPr>
          <p:cNvPr id="30722" name="Picture 2" descr="C:\Users\Gebruiker\Pictures\lente\kalfj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3886" y="1988840"/>
            <a:ext cx="864338" cy="702246"/>
          </a:xfrm>
          <a:prstGeom prst="rect">
            <a:avLst/>
          </a:prstGeom>
          <a:noFill/>
        </p:spPr>
      </p:pic>
      <p:pic>
        <p:nvPicPr>
          <p:cNvPr id="30723" name="Picture 3" descr="C:\Users\Gebruiker\Pictures\lente\ki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9523" y="1916832"/>
            <a:ext cx="930469" cy="781075"/>
          </a:xfrm>
          <a:prstGeom prst="rect">
            <a:avLst/>
          </a:prstGeom>
          <a:noFill/>
        </p:spPr>
      </p:pic>
      <p:pic>
        <p:nvPicPr>
          <p:cNvPr id="30724" name="Picture 4" descr="C:\Users\Gebruiker\Pictures\lente\kno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40582" y="1844824"/>
            <a:ext cx="707282" cy="964307"/>
          </a:xfrm>
          <a:prstGeom prst="rect">
            <a:avLst/>
          </a:prstGeom>
          <a:noFill/>
        </p:spPr>
      </p:pic>
      <p:pic>
        <p:nvPicPr>
          <p:cNvPr id="30725" name="Picture 5" descr="C:\Users\Gebruiker\Pictures\lente\bij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1844824"/>
            <a:ext cx="959963" cy="823144"/>
          </a:xfrm>
          <a:prstGeom prst="rect">
            <a:avLst/>
          </a:prstGeom>
          <a:noFill/>
        </p:spPr>
      </p:pic>
      <p:pic>
        <p:nvPicPr>
          <p:cNvPr id="32" name="Picture 5" descr="C:\Users\Gebruiker\Pictures\lente\bij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20149" y="1844824"/>
            <a:ext cx="959963" cy="823144"/>
          </a:xfrm>
          <a:prstGeom prst="rect">
            <a:avLst/>
          </a:prstGeom>
          <a:noFill/>
        </p:spPr>
      </p:pic>
      <p:pic>
        <p:nvPicPr>
          <p:cNvPr id="33" name="Picture 2" descr="C:\Users\Gebruiker\Pictures\lente\kalfj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2069232"/>
            <a:ext cx="864338" cy="702246"/>
          </a:xfrm>
          <a:prstGeom prst="rect">
            <a:avLst/>
          </a:prstGeom>
          <a:noFill/>
        </p:spPr>
      </p:pic>
      <p:pic>
        <p:nvPicPr>
          <p:cNvPr id="34" name="Picture 3" descr="C:\Users\Gebruiker\Pictures\lente\ki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1916832"/>
            <a:ext cx="930469" cy="781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2770" name="Picture 2" descr="C:\Users\Gebruiker\Pictures\lente\sneeuwklok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2160587" cy="2306637"/>
          </a:xfrm>
          <a:prstGeom prst="rect">
            <a:avLst/>
          </a:prstGeom>
          <a:noFill/>
        </p:spPr>
      </p:pic>
      <p:pic>
        <p:nvPicPr>
          <p:cNvPr id="32771" name="Picture 3" descr="C:\Users\Gebruiker\Pictures\lente\tak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49080"/>
            <a:ext cx="2965450" cy="1976437"/>
          </a:xfrm>
          <a:prstGeom prst="rect">
            <a:avLst/>
          </a:prstGeom>
          <a:noFill/>
        </p:spPr>
      </p:pic>
      <p:pic>
        <p:nvPicPr>
          <p:cNvPr id="32772" name="Picture 4" descr="C:\Users\Gebruiker\Pictures\lente\groei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8640"/>
            <a:ext cx="2471738" cy="2178050"/>
          </a:xfrm>
          <a:prstGeom prst="rect">
            <a:avLst/>
          </a:prstGeom>
          <a:noFill/>
        </p:spPr>
      </p:pic>
      <p:pic>
        <p:nvPicPr>
          <p:cNvPr id="32773" name="Picture 5" descr="C:\Users\Gebruiker\Pictures\lente\k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2656"/>
            <a:ext cx="2169014" cy="1820763"/>
          </a:xfrm>
          <a:prstGeom prst="rect">
            <a:avLst/>
          </a:prstGeom>
          <a:noFill/>
        </p:spPr>
      </p:pic>
      <p:pic>
        <p:nvPicPr>
          <p:cNvPr id="32774" name="Picture 6" descr="C:\Users\Gebruiker\Pictures\lente\ha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67544" y="260648"/>
            <a:ext cx="2059707" cy="2313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467969"/>
              <a:ext cx="1281113" cy="1040904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442402"/>
              <a:ext cx="1282055" cy="1011621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190723" y="4365104"/>
              <a:ext cx="1307037" cy="1152128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4098" name="Picture 2" descr="C:\Users\Gebruiker\Pictures\lente\groei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1916832"/>
            <a:ext cx="1021315" cy="899964"/>
          </a:xfrm>
          <a:prstGeom prst="rect">
            <a:avLst/>
          </a:prstGeom>
          <a:noFill/>
        </p:spPr>
      </p:pic>
      <p:pic>
        <p:nvPicPr>
          <p:cNvPr id="4099" name="Picture 3" descr="C:\Users\Gebruiker\Pictures\lente\kalfj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988840"/>
            <a:ext cx="1067731" cy="867495"/>
          </a:xfrm>
          <a:prstGeom prst="rect">
            <a:avLst/>
          </a:prstGeom>
          <a:noFill/>
        </p:spPr>
      </p:pic>
      <p:pic>
        <p:nvPicPr>
          <p:cNvPr id="20" name="Picture 2" descr="C:\Users\Gebruiker\Pictures\lente\groei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1916832"/>
            <a:ext cx="1021315" cy="899964"/>
          </a:xfrm>
          <a:prstGeom prst="rect">
            <a:avLst/>
          </a:prstGeom>
          <a:noFill/>
        </p:spPr>
      </p:pic>
      <p:pic>
        <p:nvPicPr>
          <p:cNvPr id="21" name="Picture 3" descr="C:\Users\Gebruiker\Pictures\lente\kalfj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1988840"/>
            <a:ext cx="1067731" cy="867495"/>
          </a:xfrm>
          <a:prstGeom prst="rect">
            <a:avLst/>
          </a:prstGeom>
          <a:noFill/>
        </p:spPr>
      </p:pic>
      <p:pic>
        <p:nvPicPr>
          <p:cNvPr id="24" name="Picture 2" descr="C:\Users\Gebruiker\Pictures\lente\groei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1844824"/>
            <a:ext cx="1021315" cy="8999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34299" y="4293096"/>
              <a:ext cx="1019810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071288" y="4307185"/>
              <a:ext cx="699302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339060"/>
              <a:ext cx="1072141" cy="1204216"/>
            </a:xfrm>
            <a:prstGeom prst="rect">
              <a:avLst/>
            </a:prstGeom>
            <a:noFill/>
          </p:spPr>
        </p:pic>
      </p:grpSp>
      <p:pic>
        <p:nvPicPr>
          <p:cNvPr id="5122" name="Picture 2" descr="C:\Users\Gebruiker\Pictures\lente\haa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772816"/>
            <a:ext cx="996986" cy="1119808"/>
          </a:xfrm>
          <a:prstGeom prst="rect">
            <a:avLst/>
          </a:prstGeom>
          <a:noFill/>
        </p:spPr>
      </p:pic>
      <p:pic>
        <p:nvPicPr>
          <p:cNvPr id="5123" name="Picture 3" descr="C:\Users\Gebruiker\Pictures\lente\hyaci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1628800"/>
            <a:ext cx="749602" cy="1373932"/>
          </a:xfrm>
          <a:prstGeom prst="rect">
            <a:avLst/>
          </a:prstGeom>
          <a:noFill/>
        </p:spPr>
      </p:pic>
      <p:pic>
        <p:nvPicPr>
          <p:cNvPr id="5124" name="Picture 4" descr="C:\Users\Gebruiker\Pictures\lente\kno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916832"/>
            <a:ext cx="678904" cy="925616"/>
          </a:xfrm>
          <a:prstGeom prst="rect">
            <a:avLst/>
          </a:prstGeom>
          <a:noFill/>
        </p:spPr>
      </p:pic>
      <p:pic>
        <p:nvPicPr>
          <p:cNvPr id="20" name="Picture 4" descr="C:\Users\Gebruiker\Pictures\lente\kno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1916832"/>
            <a:ext cx="678904" cy="925616"/>
          </a:xfrm>
          <a:prstGeom prst="rect">
            <a:avLst/>
          </a:prstGeom>
          <a:noFill/>
        </p:spPr>
      </p:pic>
      <p:pic>
        <p:nvPicPr>
          <p:cNvPr id="21" name="Picture 2" descr="C:\Users\Gebruiker\Pictures\lente\haa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844824"/>
            <a:ext cx="996986" cy="1119808"/>
          </a:xfrm>
          <a:prstGeom prst="rect">
            <a:avLst/>
          </a:prstGeom>
          <a:noFill/>
        </p:spPr>
      </p:pic>
      <p:pic>
        <p:nvPicPr>
          <p:cNvPr id="24" name="Picture 4" descr="C:\Users\Gebruiker\Pictures\lente\kno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1844824"/>
            <a:ext cx="678904" cy="9256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625923" y="4293096"/>
              <a:ext cx="836563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98761"/>
              <a:ext cx="1282055" cy="1098903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421593"/>
              <a:ext cx="1072141" cy="103915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7170" name="Picture 2" descr="C:\Users\Gebruiker\Pictures\lente\kuiken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772816"/>
            <a:ext cx="716266" cy="1190551"/>
          </a:xfrm>
          <a:prstGeom prst="rect">
            <a:avLst/>
          </a:prstGeom>
          <a:noFill/>
        </p:spPr>
      </p:pic>
      <p:pic>
        <p:nvPicPr>
          <p:cNvPr id="7171" name="Picture 3" descr="C:\Users\Gebruiker\Pictures\lente\la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916832"/>
            <a:ext cx="966170" cy="936501"/>
          </a:xfrm>
          <a:prstGeom prst="rect">
            <a:avLst/>
          </a:prstGeom>
          <a:noFill/>
        </p:spPr>
      </p:pic>
      <p:pic>
        <p:nvPicPr>
          <p:cNvPr id="20" name="Picture 3" descr="C:\Users\Gebruiker\Pictures\lente\la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1916832"/>
            <a:ext cx="966170" cy="936501"/>
          </a:xfrm>
          <a:prstGeom prst="rect">
            <a:avLst/>
          </a:prstGeom>
          <a:noFill/>
        </p:spPr>
      </p:pic>
      <p:pic>
        <p:nvPicPr>
          <p:cNvPr id="21" name="Picture 3" descr="C:\Users\Gebruiker\Pictures\lente\la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916832"/>
            <a:ext cx="966170" cy="936501"/>
          </a:xfrm>
          <a:prstGeom prst="rect">
            <a:avLst/>
          </a:prstGeom>
          <a:noFill/>
        </p:spPr>
      </p:pic>
      <p:pic>
        <p:nvPicPr>
          <p:cNvPr id="24" name="Picture 2" descr="C:\Users\Gebruiker\Pictures\lente\kuiken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1772816"/>
            <a:ext cx="716266" cy="11905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81578"/>
              <a:ext cx="1281113" cy="1213685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64159" y="4307185"/>
              <a:ext cx="913560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286426"/>
              <a:ext cx="1072141" cy="1309485"/>
            </a:xfrm>
            <a:prstGeom prst="rect">
              <a:avLst/>
            </a:prstGeom>
            <a:noFill/>
          </p:spPr>
        </p:pic>
      </p:grpSp>
      <p:pic>
        <p:nvPicPr>
          <p:cNvPr id="8194" name="Picture 2" descr="C:\Users\Gebruiker\Pictures\lente\kuiken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916832"/>
            <a:ext cx="774005" cy="732803"/>
          </a:xfrm>
          <a:prstGeom prst="rect">
            <a:avLst/>
          </a:prstGeom>
          <a:noFill/>
        </p:spPr>
      </p:pic>
      <p:pic>
        <p:nvPicPr>
          <p:cNvPr id="8195" name="Picture 3" descr="C:\Users\Gebruiker\Pictures\lente\narcis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1556792"/>
            <a:ext cx="895665" cy="1257325"/>
          </a:xfrm>
          <a:prstGeom prst="rect">
            <a:avLst/>
          </a:prstGeom>
          <a:noFill/>
        </p:spPr>
      </p:pic>
      <p:pic>
        <p:nvPicPr>
          <p:cNvPr id="20" name="Picture 2" descr="C:\Users\Gebruiker\Pictures\lente\kuiken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1988840"/>
            <a:ext cx="774005" cy="732803"/>
          </a:xfrm>
          <a:prstGeom prst="rect">
            <a:avLst/>
          </a:prstGeom>
          <a:noFill/>
        </p:spPr>
      </p:pic>
      <p:pic>
        <p:nvPicPr>
          <p:cNvPr id="21" name="Picture 2" descr="C:\Users\Gebruiker\Pictures\lente\kuiken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1988840"/>
            <a:ext cx="774005" cy="732803"/>
          </a:xfrm>
          <a:prstGeom prst="rect">
            <a:avLst/>
          </a:prstGeom>
          <a:noFill/>
        </p:spPr>
      </p:pic>
      <p:pic>
        <p:nvPicPr>
          <p:cNvPr id="24" name="Picture 3" descr="C:\Users\Gebruiker\Pictures\lente\narcis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1628800"/>
            <a:ext cx="895665" cy="1257325"/>
          </a:xfrm>
          <a:prstGeom prst="rect">
            <a:avLst/>
          </a:prstGeom>
          <a:noFill/>
        </p:spPr>
      </p:pic>
      <p:pic>
        <p:nvPicPr>
          <p:cNvPr id="25" name="Picture 2" descr="C:\Users\Gebruiker\Pictures\lente\kuiken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1988840"/>
            <a:ext cx="774005" cy="7328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561383"/>
              <a:ext cx="1281113" cy="854075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412776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91093" y="4307185"/>
              <a:ext cx="1259693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177108" y="4437112"/>
              <a:ext cx="1334267" cy="1008112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9218" name="Picture 2" descr="C:\Users\Gebruiker\Pictures\lente\nes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1916832"/>
            <a:ext cx="1032123" cy="779561"/>
          </a:xfrm>
          <a:prstGeom prst="rect">
            <a:avLst/>
          </a:prstGeom>
          <a:noFill/>
        </p:spPr>
      </p:pic>
      <p:pic>
        <p:nvPicPr>
          <p:cNvPr id="9219" name="Picture 3" descr="C:\Users\Gebruiker\Pictures\lente\paar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1700808"/>
            <a:ext cx="921444" cy="937518"/>
          </a:xfrm>
          <a:prstGeom prst="rect">
            <a:avLst/>
          </a:prstGeom>
          <a:noFill/>
        </p:spPr>
      </p:pic>
      <p:pic>
        <p:nvPicPr>
          <p:cNvPr id="9220" name="Picture 4" descr="C:\Users\Gebruiker\Pictures\lente\regenboo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1916832"/>
            <a:ext cx="1006723" cy="670955"/>
          </a:xfrm>
          <a:prstGeom prst="rect">
            <a:avLst/>
          </a:prstGeom>
          <a:noFill/>
        </p:spPr>
      </p:pic>
      <p:pic>
        <p:nvPicPr>
          <p:cNvPr id="20" name="Picture 4" descr="C:\Users\Gebruiker\Pictures\lente\regenboo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1844824"/>
            <a:ext cx="1006723" cy="670955"/>
          </a:xfrm>
          <a:prstGeom prst="rect">
            <a:avLst/>
          </a:prstGeom>
          <a:noFill/>
        </p:spPr>
      </p:pic>
      <p:pic>
        <p:nvPicPr>
          <p:cNvPr id="21" name="Picture 2" descr="C:\Users\Gebruiker\Pictures\lente\nes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844824"/>
            <a:ext cx="1032123" cy="7795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81578"/>
              <a:ext cx="1281113" cy="1213685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96098" y="4307185"/>
              <a:ext cx="1049682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339060"/>
              <a:ext cx="1072141" cy="120421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3074" name="Picture 2" descr="C:\Users\Gebruiker\Pictures\lente\bloe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1844824"/>
            <a:ext cx="810430" cy="989572"/>
          </a:xfrm>
          <a:prstGeom prst="rect">
            <a:avLst/>
          </a:prstGeom>
          <a:noFill/>
        </p:spPr>
      </p:pic>
      <p:pic>
        <p:nvPicPr>
          <p:cNvPr id="3075" name="Picture 3" descr="C:\Users\Gebruiker\Pictures\lente\h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1844824"/>
            <a:ext cx="863841" cy="970260"/>
          </a:xfrm>
          <a:prstGeom prst="rect">
            <a:avLst/>
          </a:prstGeom>
          <a:noFill/>
        </p:spPr>
      </p:pic>
      <p:pic>
        <p:nvPicPr>
          <p:cNvPr id="20" name="Picture 3" descr="C:\Users\Gebruiker\Pictures\lente\h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1844824"/>
            <a:ext cx="863841" cy="970260"/>
          </a:xfrm>
          <a:prstGeom prst="rect">
            <a:avLst/>
          </a:prstGeom>
          <a:noFill/>
        </p:spPr>
      </p:pic>
      <p:pic>
        <p:nvPicPr>
          <p:cNvPr id="21" name="Picture 3" descr="C:\Users\Gebruiker\Pictures\lente\h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844824"/>
            <a:ext cx="863841" cy="970260"/>
          </a:xfrm>
          <a:prstGeom prst="rect">
            <a:avLst/>
          </a:prstGeom>
          <a:noFill/>
        </p:spPr>
      </p:pic>
      <p:pic>
        <p:nvPicPr>
          <p:cNvPr id="24" name="Picture 2" descr="C:\Users\Gebruiker\Pictures\lente\bloe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844824"/>
            <a:ext cx="810430" cy="9895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226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29</cp:revision>
  <dcterms:created xsi:type="dcterms:W3CDTF">2016-05-02T13:46:17Z</dcterms:created>
  <dcterms:modified xsi:type="dcterms:W3CDTF">2016-11-06T18:46:47Z</dcterms:modified>
</cp:coreProperties>
</file>