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69" r:id="rId4"/>
    <p:sldId id="274" r:id="rId5"/>
    <p:sldId id="275" r:id="rId6"/>
    <p:sldId id="271" r:id="rId7"/>
    <p:sldId id="270" r:id="rId8"/>
    <p:sldId id="277" r:id="rId9"/>
    <p:sldId id="279" r:id="rId10"/>
    <p:sldId id="273" r:id="rId11"/>
    <p:sldId id="276" r:id="rId12"/>
    <p:sldId id="278" r:id="rId13"/>
    <p:sldId id="272" r:id="rId14"/>
    <p:sldId id="266" r:id="rId15"/>
    <p:sldId id="267" r:id="rId16"/>
    <p:sldId id="286" r:id="rId17"/>
    <p:sldId id="281" r:id="rId18"/>
    <p:sldId id="285" r:id="rId19"/>
    <p:sldId id="283" r:id="rId20"/>
    <p:sldId id="288" r:id="rId21"/>
    <p:sldId id="290" r:id="rId22"/>
    <p:sldId id="280" r:id="rId23"/>
    <p:sldId id="284" r:id="rId24"/>
    <p:sldId id="287" r:id="rId25"/>
    <p:sldId id="282" r:id="rId26"/>
    <p:sldId id="289" r:id="rId27"/>
    <p:sldId id="291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H4J6973T6dZ1sbSNkm6Kzw==" hashData="Whqcu+WIRNUFA//E0vgzifRhc+Q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6" autoAdjust="0"/>
    <p:restoredTop sz="94626" autoAdjust="0"/>
  </p:normalViewPr>
  <p:slideViewPr>
    <p:cSldViewPr>
      <p:cViewPr>
        <p:scale>
          <a:sx n="100" d="100"/>
          <a:sy n="100" d="100"/>
        </p:scale>
        <p:origin x="-14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minst en meest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157" y="4471201"/>
              <a:ext cx="505129" cy="7088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8917" y="4471201"/>
              <a:ext cx="505129" cy="708879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0845" y="4471201"/>
              <a:ext cx="505129" cy="7088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627784" y="3933056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2627784" y="1340768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450892" y="1988840"/>
            <a:ext cx="404727" cy="459606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459004" y="2636912"/>
            <a:ext cx="404727" cy="45960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107076" y="1772816"/>
            <a:ext cx="404727" cy="45960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162860" y="4437112"/>
            <a:ext cx="404727" cy="45960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666916" y="5013176"/>
            <a:ext cx="404727" cy="45960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675028" y="5445224"/>
            <a:ext cx="404727" cy="45960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539124" y="4653136"/>
            <a:ext cx="404727" cy="45960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386996" y="4149080"/>
            <a:ext cx="404727" cy="4596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66165" y="1844824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58253" y="3212976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94357" y="4437112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94157" y="4509120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38373" y="1988840"/>
              <a:ext cx="481420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10781" y="4437112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86645" y="3933056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70621" y="2420888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86845" y="2852936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78733" y="3140968"/>
              <a:ext cx="481420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50741" y="1772816"/>
              <a:ext cx="481420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276974"/>
              <a:ext cx="550471" cy="587791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844926"/>
              <a:ext cx="550471" cy="587791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3141070"/>
              <a:ext cx="550471" cy="587791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149182"/>
              <a:ext cx="550471" cy="587791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437214"/>
              <a:ext cx="550471" cy="58779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4221190"/>
              <a:ext cx="550471" cy="587791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1916934"/>
              <a:ext cx="550471" cy="58779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2997054"/>
              <a:ext cx="550471" cy="58779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3181257"/>
              <a:ext cx="550471" cy="507417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2605193"/>
              <a:ext cx="550471" cy="507417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13305"/>
              <a:ext cx="550471" cy="50741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4953" y="1268760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6841" y="1844824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42945" y="2492896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23065" y="3284984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8929" y="3717032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4833" y="2996952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5033" y="4437112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4833" y="4509120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9049" y="1988840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8929" y="5013176"/>
              <a:ext cx="400068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9489" y="4797152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3345" y="4581128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3305" y="3573016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3789040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11297" y="2420888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9409" y="2852936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9529" y="2636912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9329" y="1412776"/>
              <a:ext cx="400068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9449" y="1628800"/>
              <a:ext cx="400068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Gebruiker\Pictures\lente\scha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933056"/>
            <a:ext cx="1260475" cy="1852612"/>
          </a:xfrm>
          <a:prstGeom prst="rect">
            <a:avLst/>
          </a:prstGeom>
          <a:noFill/>
        </p:spPr>
      </p:pic>
      <p:pic>
        <p:nvPicPr>
          <p:cNvPr id="2051" name="Picture 3" descr="C:\Users\Gebruiker\Pictures\lente\regenboo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869160"/>
            <a:ext cx="2746375" cy="1398340"/>
          </a:xfrm>
          <a:prstGeom prst="rect">
            <a:avLst/>
          </a:prstGeom>
          <a:noFill/>
        </p:spPr>
      </p:pic>
      <p:pic>
        <p:nvPicPr>
          <p:cNvPr id="2052" name="Picture 4" descr="C:\Users\Gebruiker\Pictures\lente\tul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933056"/>
            <a:ext cx="968888" cy="1774776"/>
          </a:xfrm>
          <a:prstGeom prst="rect">
            <a:avLst/>
          </a:prstGeom>
          <a:noFill/>
        </p:spPr>
      </p:pic>
      <p:pic>
        <p:nvPicPr>
          <p:cNvPr id="2053" name="Picture 5" descr="C:\Users\Gebruiker\Pictures\lente\krok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476672"/>
            <a:ext cx="1358265" cy="1998315"/>
          </a:xfrm>
          <a:prstGeom prst="rect">
            <a:avLst/>
          </a:prstGeom>
          <a:noFill/>
        </p:spPr>
      </p:pic>
      <p:pic>
        <p:nvPicPr>
          <p:cNvPr id="2055" name="Picture 7" descr="C:\Users\Gebruiker\Pictures\lente\groei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188640"/>
            <a:ext cx="2133045" cy="1879600"/>
          </a:xfrm>
          <a:prstGeom prst="rect">
            <a:avLst/>
          </a:prstGeom>
          <a:noFill/>
        </p:spPr>
      </p:pic>
      <p:pic>
        <p:nvPicPr>
          <p:cNvPr id="2056" name="Picture 8" descr="C:\Users\Gebruiker\Pictures\lente\tuinier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764704"/>
            <a:ext cx="1482725" cy="15382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54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1646698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654810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1760" y="1214650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1862722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2726818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2078746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726818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1862722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1070634"/>
              <a:ext cx="447849" cy="298565"/>
            </a:xfrm>
            <a:prstGeom prst="rect">
              <a:avLst/>
            </a:prstGeom>
            <a:noFill/>
          </p:spPr>
        </p:pic>
      </p:grpSp>
      <p:grpSp>
        <p:nvGrpSpPr>
          <p:cNvPr id="85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1142642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222762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1286658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1862722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2150754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28184" y="1790714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798826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2798826"/>
              <a:ext cx="447849" cy="298565"/>
            </a:xfrm>
            <a:prstGeom prst="rect">
              <a:avLst/>
            </a:prstGeom>
            <a:noFill/>
          </p:spPr>
        </p:pic>
      </p:grpSp>
      <p:grpSp>
        <p:nvGrpSpPr>
          <p:cNvPr id="86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679146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0072" y="4887058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68144" y="4166978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4094970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103082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679146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4599026"/>
              <a:ext cx="447849" cy="298565"/>
            </a:xfrm>
            <a:prstGeom prst="rect">
              <a:avLst/>
            </a:prstGeom>
            <a:noFill/>
          </p:spPr>
        </p:pic>
      </p:grpSp>
      <p:grpSp>
        <p:nvGrpSpPr>
          <p:cNvPr id="87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83768" y="4815050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5535130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4671034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5463122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3950954"/>
              <a:ext cx="447849" cy="298565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4166978"/>
              <a:ext cx="447849" cy="29856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2339370"/>
              <a:ext cx="447849" cy="353380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1259250"/>
              <a:ext cx="447849" cy="353380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800" y="2627402"/>
              <a:ext cx="447849" cy="353380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1547282"/>
              <a:ext cx="447849" cy="353380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1259250"/>
              <a:ext cx="447849" cy="353380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080" y="1835314"/>
              <a:ext cx="447849" cy="353380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2483386"/>
              <a:ext cx="447849" cy="353380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4715634"/>
              <a:ext cx="447849" cy="353380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800" y="5219690"/>
              <a:ext cx="447849" cy="353380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4211578"/>
              <a:ext cx="447849" cy="353380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81011" y="1340768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48963" y="2492896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21171" y="2348880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37195" y="1196752"/>
              <a:ext cx="325171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41651" y="1268760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49563" y="2492896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41451" y="1556792"/>
              <a:ext cx="325171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41451" y="4005064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97635" y="4869160"/>
              <a:ext cx="325171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92979" y="4221088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69043" y="5013176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61131" y="5589240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25227" y="4365104"/>
              <a:ext cx="325171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89123" y="3789040"/>
              <a:ext cx="325171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93008" y="1052736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72928" y="2204864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41080" y="2492896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05176" y="1412776"/>
              <a:ext cx="421257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7584" y="1124744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61360" y="1412776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85496" y="1844824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37424" y="2708920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93608" y="2492896"/>
              <a:ext cx="421257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89352" y="5013176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65416" y="4005064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37624" y="3861048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25456" y="5445224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81640" y="5229200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73528" y="4581128"/>
              <a:ext cx="421257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32968" y="4437112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25056" y="5229200"/>
              <a:ext cx="421257" cy="47837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57104" y="4149080"/>
              <a:ext cx="421257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53090" y="1340768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65058" y="2564904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69314" y="2492896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33210" y="1772816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85338" y="980728"/>
              <a:ext cx="260932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73770" y="1052736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53690" y="1268760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85538" y="1196752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05818" y="1772816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97706" y="2420888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69514" y="2060848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61602" y="1844824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17586" y="2708920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33810" y="2708920"/>
              <a:ext cx="260932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17586" y="5589240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69514" y="5013176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13530" y="4149080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09674" y="5157192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45778" y="5589240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77826" y="4725144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93650" y="4293096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29754" y="4005064"/>
              <a:ext cx="260932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53090" y="3933056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09074" y="5589240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85138" y="4941168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93250" y="5445224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57346" y="4725144"/>
              <a:ext cx="260932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93250" y="4077072"/>
              <a:ext cx="260932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2814176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3678272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686384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1662048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1806064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966304"/>
              <a:ext cx="550471" cy="521498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42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4470360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3822288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2670160"/>
              <a:ext cx="550471" cy="521498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094096"/>
              <a:ext cx="550471" cy="521498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36144" y="1628800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44256" y="2060848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92328" y="2708920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04296" y="980728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12408" y="1700808"/>
              <a:ext cx="350809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44856" y="980728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92728" y="1844824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40600" y="2636912"/>
              <a:ext cx="350809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24776" y="5517232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96584" y="5301208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68592" y="4149080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20720" y="4797152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44856" y="4581128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64736" y="3861048"/>
              <a:ext cx="350809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20120" y="5085184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04296" y="5373216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96384" y="4509120"/>
              <a:ext cx="350809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28232" y="4077072"/>
              <a:ext cx="350809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1074011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1720" y="1794091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2514171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1218027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2298147"/>
              <a:ext cx="447849" cy="435826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298147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152" y="1434051"/>
              <a:ext cx="447849" cy="435826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4458387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5322483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170355"/>
              <a:ext cx="447849" cy="435826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5034451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466499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1720" y="3954331"/>
              <a:ext cx="447849" cy="435826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4386379"/>
              <a:ext cx="447849" cy="43582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51638" y="1556792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51638" y="2564904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87942" y="1556792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87742" y="2060848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91798" y="1052736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11878" y="2636912"/>
              <a:ext cx="287773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8342" y="1268760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32158" y="1052736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56294" y="2060848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56094" y="2060848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64206" y="1700808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04166" y="2708920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20390" y="2708920"/>
              <a:ext cx="287773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76174" y="5229200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8142" y="4149080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16334" y="5085184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2318" y="4077072"/>
              <a:ext cx="287773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9630" y="3861048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83686" y="5013176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9830" y="5589240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9950" y="4869160"/>
              <a:ext cx="287773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07822" y="4293096"/>
              <a:ext cx="287773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0326" y="1556792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0326" y="2564904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88398" y="980728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6430" y="1772816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48438" y="2636912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4542" y="980728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2534" y="1988840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0566" y="2636912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2614" y="1628800"/>
              <a:ext cx="310397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2814" y="1196752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09078" y="1988840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2894" y="1772816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88798" y="2420888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16990" y="1124744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28958" y="2564904"/>
              <a:ext cx="310397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2854" y="5589240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4782" y="4437112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24902" y="3789040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1046" y="5589240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3094" y="4725144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28958" y="4653136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37070" y="3861048"/>
              <a:ext cx="310397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2614" y="5085184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0326" y="4221088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2334" y="4941168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4422" y="5301208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68518" y="5589240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88598" y="4005064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6430" y="3861048"/>
              <a:ext cx="310397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4502" y="4437112"/>
              <a:ext cx="310397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1707395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715507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120333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2787515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192341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787515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192341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1203339"/>
              <a:ext cx="447849" cy="177170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1131331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156337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52120" y="120333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192341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2571491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1995427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152" y="1995427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85952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2859523"/>
              <a:ext cx="447849" cy="177170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73984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516377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080" y="4371691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6176" y="393964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73984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4875747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4011651"/>
              <a:ext cx="447849" cy="177170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480373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083659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573984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4947755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5696" y="5307795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73984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07904" y="537980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4587715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939643"/>
              <a:ext cx="447849" cy="177170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4227675"/>
              <a:ext cx="447849" cy="177170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1410769"/>
              <a:ext cx="447849" cy="338374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2418881"/>
              <a:ext cx="447849" cy="338374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1842817"/>
              <a:ext cx="447849" cy="338374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5083177"/>
              <a:ext cx="447849" cy="338374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28184" y="4147073"/>
              <a:ext cx="447849" cy="338374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5443217"/>
              <a:ext cx="447849" cy="338374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4579121"/>
              <a:ext cx="447849" cy="338374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4075065"/>
              <a:ext cx="447849" cy="338374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5443217"/>
              <a:ext cx="447849" cy="338374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4507113"/>
              <a:ext cx="447849" cy="338374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08931" y="2204864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61059" y="1556792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25155" y="2636912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13187" y="1196752"/>
              <a:ext cx="261219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45635" y="1628800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13387" y="1772816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65515" y="1196752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17443" y="2492896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13587" y="2564904"/>
              <a:ext cx="261219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17443" y="5589240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69371" y="5013176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89451" y="4005064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45635" y="5589240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53547" y="4725144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89651" y="4005064"/>
              <a:ext cx="261219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37123" y="4725144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08931" y="5589240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52947" y="4437112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73027" y="5157192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13187" y="5517232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1019" y="3861048"/>
              <a:ext cx="261219" cy="47837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85195" y="3933056"/>
              <a:ext cx="261219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Gebruiker\Pictures\lente\scha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933056"/>
            <a:ext cx="1260475" cy="1852612"/>
          </a:xfrm>
          <a:prstGeom prst="rect">
            <a:avLst/>
          </a:prstGeom>
          <a:noFill/>
        </p:spPr>
      </p:pic>
      <p:pic>
        <p:nvPicPr>
          <p:cNvPr id="2051" name="Picture 3" descr="C:\Users\Gebruiker\Pictures\lente\regenboo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869160"/>
            <a:ext cx="2746375" cy="1398340"/>
          </a:xfrm>
          <a:prstGeom prst="rect">
            <a:avLst/>
          </a:prstGeom>
          <a:noFill/>
        </p:spPr>
      </p:pic>
      <p:pic>
        <p:nvPicPr>
          <p:cNvPr id="2052" name="Picture 4" descr="C:\Users\Gebruiker\Pictures\lente\tul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933056"/>
            <a:ext cx="968888" cy="1774776"/>
          </a:xfrm>
          <a:prstGeom prst="rect">
            <a:avLst/>
          </a:prstGeom>
          <a:noFill/>
        </p:spPr>
      </p:pic>
      <p:pic>
        <p:nvPicPr>
          <p:cNvPr id="2053" name="Picture 5" descr="C:\Users\Gebruiker\Pictures\lente\krok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476672"/>
            <a:ext cx="1358265" cy="1998315"/>
          </a:xfrm>
          <a:prstGeom prst="rect">
            <a:avLst/>
          </a:prstGeom>
          <a:noFill/>
        </p:spPr>
      </p:pic>
      <p:pic>
        <p:nvPicPr>
          <p:cNvPr id="2055" name="Picture 7" descr="C:\Users\Gebruiker\Pictures\lente\groei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188640"/>
            <a:ext cx="2133045" cy="1879600"/>
          </a:xfrm>
          <a:prstGeom prst="rect">
            <a:avLst/>
          </a:prstGeom>
          <a:noFill/>
        </p:spPr>
      </p:pic>
      <p:pic>
        <p:nvPicPr>
          <p:cNvPr id="2056" name="Picture 8" descr="C:\Users\Gebruiker\Pictures\lente\tuinier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764704"/>
            <a:ext cx="1482725" cy="15382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0641" y="3933056"/>
              <a:ext cx="408532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8753" y="2204864"/>
              <a:ext cx="408532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5257" y="4797152"/>
              <a:ext cx="408532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79073" y="3573016"/>
              <a:ext cx="408532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19233" y="1628800"/>
              <a:ext cx="408532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506608"/>
              <a:ext cx="550471" cy="560571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3688" y="3802752"/>
              <a:ext cx="550471" cy="56057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4162792"/>
              <a:ext cx="550471" cy="56057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082672"/>
              <a:ext cx="550471" cy="560571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2002552"/>
              <a:ext cx="550471" cy="56057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1686881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271057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2767001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495193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207161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2046921"/>
              <a:ext cx="550471" cy="471832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4639209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4207161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2911017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3343065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902906"/>
              <a:ext cx="550471" cy="471832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46713" y="2492896"/>
              <a:ext cx="320724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78561" y="1916832"/>
              <a:ext cx="320724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42657" y="3717032"/>
              <a:ext cx="320724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18521" y="3212976"/>
              <a:ext cx="320724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78561" y="4509120"/>
              <a:ext cx="320724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71049" y="3717032"/>
              <a:ext cx="320724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11009" y="2276872"/>
              <a:ext cx="320724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79161" y="2636912"/>
              <a:ext cx="320724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1595291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47864" y="3395491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2243363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2891435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043563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83768" y="4763643"/>
              <a:ext cx="550471" cy="366980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907659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4763643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3683523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3755531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52120" y="2099347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2747419"/>
              <a:ext cx="550471" cy="366980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1811315"/>
              <a:ext cx="550471" cy="366980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65738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3241557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345758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237746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53770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609709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165738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5113765"/>
              <a:ext cx="550471" cy="386817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89774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68144" y="4681717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73605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381762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2521477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169549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377461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12160" y="1585373"/>
              <a:ext cx="550471" cy="38681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1369349"/>
              <a:ext cx="550471" cy="38681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39752" y="1282636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858700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2578780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3370868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3874924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522996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5027052"/>
              <a:ext cx="550471" cy="560242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4077072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450988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2434764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212976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2924944"/>
              <a:ext cx="550471" cy="560242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714684"/>
              <a:ext cx="550471" cy="560242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258</Words>
  <Application>Microsoft Office PowerPoint</Application>
  <PresentationFormat>Diavoorstelling (4:3)</PresentationFormat>
  <Paragraphs>104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39</cp:revision>
  <dcterms:created xsi:type="dcterms:W3CDTF">2016-05-02T13:46:17Z</dcterms:created>
  <dcterms:modified xsi:type="dcterms:W3CDTF">2016-11-06T17:59:45Z</dcterms:modified>
</cp:coreProperties>
</file>