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89" r:id="rId4"/>
    <p:sldId id="259" r:id="rId5"/>
    <p:sldId id="258" r:id="rId6"/>
    <p:sldId id="292" r:id="rId7"/>
    <p:sldId id="294" r:id="rId8"/>
    <p:sldId id="290" r:id="rId9"/>
    <p:sldId id="296" r:id="rId10"/>
    <p:sldId id="291" r:id="rId11"/>
    <p:sldId id="295" r:id="rId12"/>
    <p:sldId id="297" r:id="rId13"/>
    <p:sldId id="298" r:id="rId14"/>
    <p:sldId id="293" r:id="rId15"/>
    <p:sldId id="300" r:id="rId16"/>
    <p:sldId id="299" r:id="rId17"/>
    <p:sldId id="311" r:id="rId18"/>
    <p:sldId id="274" r:id="rId19"/>
    <p:sldId id="276" r:id="rId20"/>
    <p:sldId id="277" r:id="rId21"/>
    <p:sldId id="304" r:id="rId22"/>
    <p:sldId id="303" r:id="rId23"/>
    <p:sldId id="278" r:id="rId24"/>
    <p:sldId id="301" r:id="rId25"/>
    <p:sldId id="275" r:id="rId26"/>
    <p:sldId id="305" r:id="rId27"/>
    <p:sldId id="310" r:id="rId28"/>
    <p:sldId id="307" r:id="rId29"/>
    <p:sldId id="302" r:id="rId30"/>
    <p:sldId id="308" r:id="rId31"/>
    <p:sldId id="306" r:id="rId32"/>
    <p:sldId id="309" r:id="rId33"/>
    <p:sldId id="273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a75G7yp4FzrLdPygaSvGPA==" hashData="UlyepFzOnawz05mUTqGT7jt5+cw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80" autoAdjust="0"/>
    <p:restoredTop sz="94626" autoAdjust="0"/>
  </p:normalViewPr>
  <p:slideViewPr>
    <p:cSldViewPr>
      <p:cViewPr varScale="1">
        <p:scale>
          <a:sx n="106" d="100"/>
          <a:sy n="106" d="100"/>
        </p:scale>
        <p:origin x="-7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6-11-2016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450784"/>
              <a:ext cx="534228" cy="749714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450784"/>
              <a:ext cx="534228" cy="749714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450784"/>
              <a:ext cx="534228" cy="749714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Afgeronde rechthoek 16"/>
          <p:cNvSpPr/>
          <p:nvPr/>
        </p:nvSpPr>
        <p:spPr>
          <a:xfrm>
            <a:off x="3995936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Afgeronde rechthoek 17"/>
          <p:cNvSpPr/>
          <p:nvPr/>
        </p:nvSpPr>
        <p:spPr>
          <a:xfrm>
            <a:off x="5508104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3838869" y="1628800"/>
            <a:ext cx="18389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lente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935179" y="3356992"/>
            <a:ext cx="3738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l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4384703" y="3356992"/>
            <a:ext cx="518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r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5937073" y="3356992"/>
            <a:ext cx="378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i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kuiken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C:\Users\Gebruiker\Pictures\lente\kuike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772816"/>
            <a:ext cx="1170691" cy="11083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haan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C:\Users\Gebruiker\Pictures\lente\ha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628800"/>
            <a:ext cx="1282820" cy="14408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koe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314" name="Picture 2" descr="C:\Users\Gebruiker\Pictures\lente\ko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772816"/>
            <a:ext cx="1161195" cy="126332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knol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8" name="Picture 2" descr="C:\Users\Gebruiker\Pictures\lente\kno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628800"/>
            <a:ext cx="1104606" cy="150601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lam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C:\Users\Gebruiker\Pictures\lente\l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6699" y="1772419"/>
            <a:ext cx="1189037" cy="11525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veulen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386" name="Picture 2" descr="C:\Users\Gebruiker\Pictures\lente\veul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72815"/>
            <a:ext cx="1492275" cy="12623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938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vlinder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62" name="Picture 2" descr="C:\Users\Gebruiker\Pictures\lente\vlin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00808"/>
            <a:ext cx="1479017" cy="143941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Gebruiker\Pictures\lente\regenbo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725144"/>
            <a:ext cx="2746375" cy="1470348"/>
          </a:xfrm>
          <a:prstGeom prst="rect">
            <a:avLst/>
          </a:prstGeom>
          <a:noFill/>
        </p:spPr>
      </p:pic>
      <p:pic>
        <p:nvPicPr>
          <p:cNvPr id="1027" name="Picture 3" descr="C:\Users\Gebruiker\Pictures\lente\rup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077072"/>
            <a:ext cx="2034233" cy="804389"/>
          </a:xfrm>
          <a:prstGeom prst="rect">
            <a:avLst/>
          </a:prstGeom>
          <a:noFill/>
        </p:spPr>
      </p:pic>
      <p:pic>
        <p:nvPicPr>
          <p:cNvPr id="1028" name="Picture 4" descr="C:\Users\Gebruiker\Pictures\lente\narcis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933056"/>
            <a:ext cx="1408619" cy="1977405"/>
          </a:xfrm>
          <a:prstGeom prst="rect">
            <a:avLst/>
          </a:prstGeom>
          <a:noFill/>
        </p:spPr>
      </p:pic>
      <p:pic>
        <p:nvPicPr>
          <p:cNvPr id="1029" name="Picture 5" descr="C:\Users\Gebruiker\Pictures\lente\bloem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260648"/>
            <a:ext cx="2343150" cy="1849438"/>
          </a:xfrm>
          <a:prstGeom prst="rect">
            <a:avLst/>
          </a:prstGeom>
          <a:noFill/>
        </p:spPr>
      </p:pic>
      <p:pic>
        <p:nvPicPr>
          <p:cNvPr id="1030" name="Picture 6" descr="C:\Users\Gebruiker\Pictures\lente\paar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332656"/>
            <a:ext cx="1998500" cy="2033364"/>
          </a:xfrm>
          <a:prstGeom prst="rect">
            <a:avLst/>
          </a:prstGeom>
          <a:noFill/>
        </p:spPr>
      </p:pic>
      <p:pic>
        <p:nvPicPr>
          <p:cNvPr id="1031" name="Picture 7" descr="C:\Users\Gebruiker\Pictures\lente\vark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912" y="980728"/>
            <a:ext cx="1496591" cy="15239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paard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4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C:\Users\Gebruiker\Pictures\lente\paar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700808"/>
            <a:ext cx="1415102" cy="14397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nest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434" name="Picture 2" descr="C:\Users\Gebruiker\Pictures\lente\nes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3" y="1772816"/>
            <a:ext cx="1477807" cy="11161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big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Gebruiker\Pictures\lente\bi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772816"/>
            <a:ext cx="1079500" cy="12271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narcis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458" name="Picture 2" descr="C:\Users\Gebruiker\Pictures\lente\narci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9478" y="1700808"/>
            <a:ext cx="1430274" cy="13187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haan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3554" name="Picture 2" descr="C:\Users\Gebruiker\Pictures\lente\ha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628800"/>
            <a:ext cx="1186357" cy="13325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regenboog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tuinieren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482" name="Picture 2" descr="C:\Users\Gebruiker\Pictures\lente\tuinier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556792"/>
            <a:ext cx="1482725" cy="15382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kalf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06" name="Picture 2" descr="C:\Users\Gebruiker\Pictures\lente\kalf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772816"/>
            <a:ext cx="1411896" cy="11471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wei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07704" y="4221088"/>
              <a:ext cx="136815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kip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4578" name="Picture 2" descr="C:\Users\Gebruiker\Pictures\lente\ki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1357" y="1772816"/>
            <a:ext cx="1488826" cy="124978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krokus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698" name="Picture 2" descr="C:\Users\Gebruiker\Pictures\lente\krok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556792"/>
            <a:ext cx="1077717" cy="158556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wei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6626" name="Picture 2" descr="C:\Users\Gebruiker\Pictures\lente\we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5" y="1772816"/>
            <a:ext cx="1512168" cy="118253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vlinder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2530" name="Picture 2" descr="C:\Users\Gebruiker\Pictures\lente\vlin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700808"/>
            <a:ext cx="1325814" cy="129031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bloem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C:\Users\Gebruiker\Pictures\lente\bloe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33302"/>
            <a:ext cx="1375603" cy="16796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schaap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7650" name="Picture 2" descr="C:\Users\Gebruiker\Pictures\lente\schaa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1113497" cy="16365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bij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5602" name="Picture 2" descr="C:\Users\Gebruiker\Pictures\lente\bij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7624" y="1772816"/>
            <a:ext cx="1332290" cy="114240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235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lam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8674" name="Picture 2" descr="C:\Users\Gebruiker\Pictures\lente\l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6699" y="1772816"/>
            <a:ext cx="1189037" cy="11525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Gebruiker\Pictures\lente\regenbo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725144"/>
            <a:ext cx="2746375" cy="1470348"/>
          </a:xfrm>
          <a:prstGeom prst="rect">
            <a:avLst/>
          </a:prstGeom>
          <a:noFill/>
        </p:spPr>
      </p:pic>
      <p:pic>
        <p:nvPicPr>
          <p:cNvPr id="1027" name="Picture 3" descr="C:\Users\Gebruiker\Pictures\lente\rup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077072"/>
            <a:ext cx="2034233" cy="804389"/>
          </a:xfrm>
          <a:prstGeom prst="rect">
            <a:avLst/>
          </a:prstGeom>
          <a:noFill/>
        </p:spPr>
      </p:pic>
      <p:pic>
        <p:nvPicPr>
          <p:cNvPr id="1028" name="Picture 4" descr="C:\Users\Gebruiker\Pictures\lente\narcis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933056"/>
            <a:ext cx="1408619" cy="1977405"/>
          </a:xfrm>
          <a:prstGeom prst="rect">
            <a:avLst/>
          </a:prstGeom>
          <a:noFill/>
        </p:spPr>
      </p:pic>
      <p:pic>
        <p:nvPicPr>
          <p:cNvPr id="1029" name="Picture 5" descr="C:\Users\Gebruiker\Pictures\lente\bloem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260648"/>
            <a:ext cx="2343150" cy="1849438"/>
          </a:xfrm>
          <a:prstGeom prst="rect">
            <a:avLst/>
          </a:prstGeom>
          <a:noFill/>
        </p:spPr>
      </p:pic>
      <p:pic>
        <p:nvPicPr>
          <p:cNvPr id="1030" name="Picture 6" descr="C:\Users\Gebruiker\Pictures\lente\paar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332656"/>
            <a:ext cx="1998500" cy="2033364"/>
          </a:xfrm>
          <a:prstGeom prst="rect">
            <a:avLst/>
          </a:prstGeom>
          <a:noFill/>
        </p:spPr>
      </p:pic>
      <p:pic>
        <p:nvPicPr>
          <p:cNvPr id="1031" name="Picture 7" descr="C:\Users\Gebruiker\Pictures\lente\vark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912" y="980728"/>
            <a:ext cx="1496591" cy="15239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tulp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C:\Users\Gebruiker\Pictures\lente\tul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628800"/>
            <a:ext cx="976015" cy="14050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nest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C:\Users\Gebruiker\Pictures\lente\nes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72816"/>
            <a:ext cx="1505396" cy="11370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wei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C:\Users\Gebruiker\Pictures\lente\we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4555" y="1772816"/>
            <a:ext cx="1465197" cy="114580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rups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C:\Users\Gebruiker\Pictures\lente\rup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2060848"/>
            <a:ext cx="1566228" cy="61932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tak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C:\Users\Gebruiker\Pictures\lente\tak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988840"/>
            <a:ext cx="1243057" cy="8731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kip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C:\Users\Gebruiker\Pictures\lente\ki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72816"/>
            <a:ext cx="1473786" cy="123715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440</Words>
  <Application>Microsoft Office PowerPoint</Application>
  <PresentationFormat>Diavoorstelling (4:3)</PresentationFormat>
  <Paragraphs>252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34</cp:revision>
  <dcterms:created xsi:type="dcterms:W3CDTF">2016-05-02T17:52:41Z</dcterms:created>
  <dcterms:modified xsi:type="dcterms:W3CDTF">2016-11-06T17:15:05Z</dcterms:modified>
</cp:coreProperties>
</file>