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D4ECB3-B77A-5684-B7A0-2973E625A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97560AE-BB02-73CA-4A46-865AD0AB8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8CFA94-1C10-3437-8157-6113593F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C0B142-0B89-849F-7AB4-B0813170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9F0540-C7F3-751B-282E-8340D1A90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38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E95021-430C-53BF-BA78-CD0161ABA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C95688-36D0-9F7F-9294-9BB3A3562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EB8D76-794C-C5E3-A0AB-CAA417CF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B4BAD6-1D5D-80CF-AFF6-75DE79BC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45FB9D-DA77-03A8-CB31-54F74941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55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6D5ACBE-1895-B471-0534-8169201571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1F58BA-D92D-617D-062C-E14D9F8F7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B5FAE3-0F80-CDEF-EFE9-37AD9ADE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3525FB-EE0F-2827-6F0C-419884F9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C5FD08-A22C-861D-3154-EC2498347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518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4BC63-009D-A4E8-C496-39ADEB94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864FB9-BDA3-93CC-65F0-CF0832185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843BFA-00D9-16AD-DE3B-02A55ADD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B18671-A64A-1B57-A326-4FB3BBF7A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9BC2BF-6DAF-50BE-D0F8-7F90F4F90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892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F7227E-B862-78DB-0C48-579846A52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D8C12C-8AF0-6EAD-BAD3-025CC282C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7997FD-4FE4-1BDD-0160-9A4A21D3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605FCD-457F-C133-DDC3-F42C5B256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B4EF2D-1CF5-9B5A-D7C1-C92C15E01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79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BDA375-4449-1D89-542E-02A4B9A27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F31994-FB0F-A69B-8A76-60CA2785E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5C6ED95-6E1C-F81B-3EE5-552832F29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960C808-C6B3-89EB-CE01-879B21E65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2DE5A5A-68B7-0E2F-B048-9DD66C63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875FB0-646A-CD9A-955B-8194BFA7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043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38184D-3EC5-E5B3-2C88-83E0A23CE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5B5387-2F8C-6EFD-555C-5440A59FA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7FEAEFC-54A6-4921-A27F-3612CD8CE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46666F7-AD9B-D869-5D40-E6A94F941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CE0DB99-3F73-4256-2DD4-4E8FF1A3C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0BE5431-9ED5-CE08-E4D0-1B08AF22D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8B90F38-C15E-CDBC-273B-0F2E6848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BAA1E31-0DA9-B6E7-DBEE-C11D250EE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26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E9345-35CC-CF06-F378-ABDBA193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3A60F7-2C34-E7C2-30ED-77F419F7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C1C46CB-84FF-2E64-91BD-9119795DB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F84AFCB-9563-3D15-D73F-C723D474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77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E6B5DE5-0AAA-6CEE-7F35-9B0A37F1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4FC1F76-33B8-0DBB-5A9F-97B06A56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D13CCF4-38CE-2622-5BA4-438C7DAD0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68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26C3FA-49D8-3D8E-183A-2CEC87A31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B7DA48-DF30-01B2-E08E-C855C3A0A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185AC69-8E78-C695-6E89-4D37D71D1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C971BC-E80A-07BA-D959-675DF1B26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6080CC1-4489-2E0A-A66E-4BEDBA7D2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25FCE36-FA29-2A5E-9718-CC18D06A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06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76B00D-CBCA-1266-7115-D1F2A4A7C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AAFFDAE-07C4-D462-DCC3-70B006B133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8D84FA9-D801-E08A-4051-DE75CD996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793FBAE-C530-1D39-8538-99214E0B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A6596B-5BE5-5F2E-D16A-89C60B5F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97CBE30-E39E-D02C-CBBC-33ACF455B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970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0B808AC-F7C8-1700-506D-2B9322342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15A32E-5537-B746-9FB8-C1C126B5D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C5929A-8686-0981-8DC6-FA847B83B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5BDE0A-6186-40F5-AC1F-91E67D0B268B}" type="datetimeFigureOut">
              <a:rPr lang="nl-NL" smtClean="0"/>
              <a:t>20-2-2024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5A4058-023C-D621-BE79-32E0C590B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00DEA2-1A7A-2AA6-A507-6FEBF66A3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94BA0F-E1AD-47FB-96FB-4C8C9235C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860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F4C600-2370-B7DF-A893-CFAB2313B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Voeropslagen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0B5B2A9-FCDB-FE25-B702-74D8FDD2E8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Gemaakt door: Teun, Gijs, Bram en Mels</a:t>
            </a:r>
          </a:p>
        </p:txBody>
      </p:sp>
    </p:spTree>
    <p:extLst>
      <p:ext uri="{BB962C8B-B14F-4D97-AF65-F5344CB8AC3E}">
        <p14:creationId xmlns:p14="http://schemas.microsoft.com/office/powerpoint/2010/main" val="1317176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FAFF4A-8438-3904-AB4B-12080AD64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72F647-3B44-F2DA-6614-5E8F40FD5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Verschillende opslagen</a:t>
            </a:r>
          </a:p>
          <a:p>
            <a:r>
              <a:rPr lang="nl-NL" dirty="0"/>
              <a:t>Kwaliteit controle</a:t>
            </a:r>
          </a:p>
          <a:p>
            <a:r>
              <a:rPr lang="nl-NL" dirty="0"/>
              <a:t>Hygiëne</a:t>
            </a:r>
          </a:p>
          <a:p>
            <a:r>
              <a:rPr lang="nl-NL" dirty="0"/>
              <a:t>reinigen</a:t>
            </a:r>
          </a:p>
          <a:p>
            <a:r>
              <a:rPr lang="nl-NL" dirty="0"/>
              <a:t>Invloed van het weer </a:t>
            </a:r>
          </a:p>
        </p:txBody>
      </p:sp>
    </p:spTree>
    <p:extLst>
      <p:ext uri="{BB962C8B-B14F-4D97-AF65-F5344CB8AC3E}">
        <p14:creationId xmlns:p14="http://schemas.microsoft.com/office/powerpoint/2010/main" val="3715710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CD9CB9-9CF3-4E00-61EB-253BE5AF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Verschillende opslagen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99FCC1-E303-6102-44B1-87B100815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Silo’s</a:t>
            </a:r>
          </a:p>
          <a:p>
            <a:r>
              <a:rPr lang="nl-NL" dirty="0"/>
              <a:t>Voerbunkers (voor grondstoffen)</a:t>
            </a:r>
          </a:p>
          <a:p>
            <a:r>
              <a:rPr lang="nl-NL" dirty="0"/>
              <a:t>Sleufsilo’s (voor CCM)</a:t>
            </a:r>
          </a:p>
          <a:p>
            <a:r>
              <a:rPr lang="nl-NL" dirty="0"/>
              <a:t>bik Bags</a:t>
            </a:r>
          </a:p>
          <a:p>
            <a:r>
              <a:rPr lang="nl-NL" dirty="0"/>
              <a:t> </a:t>
            </a:r>
            <a:r>
              <a:rPr lang="nl-NL" dirty="0" err="1"/>
              <a:t>zakgoed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710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5E997-C5F3-30DF-A944-3B95BEB23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Kwaliteit controle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843E66-1F13-9BF9-DE8B-DB1973D19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de voerleverancier controle</a:t>
            </a:r>
          </a:p>
          <a:p>
            <a:r>
              <a:rPr lang="nl-NL" dirty="0"/>
              <a:t>Vuiligheid eruit halen</a:t>
            </a:r>
          </a:p>
          <a:p>
            <a:r>
              <a:rPr lang="nl-NL" dirty="0"/>
              <a:t>Tegen gaan van </a:t>
            </a:r>
            <a:r>
              <a:rPr lang="nl-NL" dirty="0" err="1"/>
              <a:t>mycotoxine</a:t>
            </a:r>
            <a:r>
              <a:rPr lang="nl-NL" dirty="0"/>
              <a:t> </a:t>
            </a:r>
          </a:p>
          <a:p>
            <a:r>
              <a:rPr lang="nl-NL" dirty="0"/>
              <a:t>Kwaliteitsbepaling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308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44CD07-7129-401F-21A5-7B0C823B8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Hygiëne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F68BAD-86F6-5546-04B7-A190ED18E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Regelmatig de silo’s schoon maken</a:t>
            </a:r>
          </a:p>
          <a:p>
            <a:r>
              <a:rPr lang="nl-NL" dirty="0"/>
              <a:t>Zorgen dat er geen vocht bij komt</a:t>
            </a:r>
          </a:p>
          <a:p>
            <a:r>
              <a:rPr lang="nl-NL" dirty="0"/>
              <a:t>Goede reiniging van de grondstoffen</a:t>
            </a:r>
          </a:p>
          <a:p>
            <a:pPr marL="0" indent="0">
              <a:buNone/>
            </a:pPr>
            <a:r>
              <a:rPr lang="nl-NL" b="1" dirty="0"/>
              <a:t>De belangrijkste oorzaken van voerbederf zijn:</a:t>
            </a:r>
          </a:p>
          <a:p>
            <a:r>
              <a:rPr lang="nl-NL" dirty="0"/>
              <a:t>Onvoldoende afvoer van condens</a:t>
            </a:r>
          </a:p>
          <a:p>
            <a:r>
              <a:rPr lang="nl-NL" dirty="0"/>
              <a:t>Geen of te weinig ventilatie</a:t>
            </a:r>
          </a:p>
          <a:p>
            <a:r>
              <a:rPr lang="nl-NL" dirty="0"/>
              <a:t>Continu bijvullen van voer</a:t>
            </a:r>
          </a:p>
          <a:p>
            <a:r>
              <a:rPr lang="nl-NL" dirty="0"/>
              <a:t>Lekkage</a:t>
            </a:r>
          </a:p>
          <a:p>
            <a:r>
              <a:rPr lang="nl-NL" dirty="0"/>
              <a:t>Onvoldoende reinigen van de lege silo</a:t>
            </a:r>
          </a:p>
        </p:txBody>
      </p:sp>
    </p:spTree>
    <p:extLst>
      <p:ext uri="{BB962C8B-B14F-4D97-AF65-F5344CB8AC3E}">
        <p14:creationId xmlns:p14="http://schemas.microsoft.com/office/powerpoint/2010/main" val="309434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53F6C9-87AF-0623-FF8A-8D2FA2C4E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Reinigen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337E26-383A-24B7-56FA-C65ACF79C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Zorgen dat de silo’s goed schoon moeten zijn en geen schimmels in zit</a:t>
            </a:r>
          </a:p>
          <a:p>
            <a:r>
              <a:rPr lang="nl-NL" dirty="0"/>
              <a:t>Zorgen dat er goede ontluchting op zit dat je weinig hoeft te reinigingen </a:t>
            </a:r>
          </a:p>
          <a:p>
            <a:r>
              <a:rPr lang="nl-NL" dirty="0"/>
              <a:t>Geen schimmels er doen.</a:t>
            </a:r>
          </a:p>
        </p:txBody>
      </p:sp>
    </p:spTree>
    <p:extLst>
      <p:ext uri="{BB962C8B-B14F-4D97-AF65-F5344CB8AC3E}">
        <p14:creationId xmlns:p14="http://schemas.microsoft.com/office/powerpoint/2010/main" val="3913932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6AF7E4-1920-8126-28BB-EF12F637D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Invloed van weer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43076E-37CB-B452-8C35-65CBA55AE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Door temperatuur verschillen van buiten en in de silo daar kan wel eens 30 graden tussen zitten</a:t>
            </a:r>
          </a:p>
          <a:p>
            <a:r>
              <a:rPr lang="nl-NL" dirty="0"/>
              <a:t>Dus bij 30 graden is het 60 graden in de silo en als het dan </a:t>
            </a:r>
            <a:r>
              <a:rPr lang="nl-NL" dirty="0" err="1"/>
              <a:t>afkoeld</a:t>
            </a:r>
            <a:r>
              <a:rPr lang="nl-NL" dirty="0"/>
              <a:t> dan kan het vochtig worden in de silo en kan het voer gaan schimmelen</a:t>
            </a:r>
          </a:p>
          <a:p>
            <a:r>
              <a:rPr lang="nl-NL" dirty="0"/>
              <a:t>Dus warmte zorgt voor schimmelgroei.</a:t>
            </a:r>
          </a:p>
        </p:txBody>
      </p:sp>
    </p:spTree>
    <p:extLst>
      <p:ext uri="{BB962C8B-B14F-4D97-AF65-F5344CB8AC3E}">
        <p14:creationId xmlns:p14="http://schemas.microsoft.com/office/powerpoint/2010/main" val="23720791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186</Words>
  <Application>Microsoft Office PowerPoint</Application>
  <PresentationFormat>Breedbeeld</PresentationFormat>
  <Paragraphs>37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Kantoorthema</vt:lpstr>
      <vt:lpstr>Voeropslagen</vt:lpstr>
      <vt:lpstr>inhoud</vt:lpstr>
      <vt:lpstr>Verschillende opslagen</vt:lpstr>
      <vt:lpstr>Kwaliteit controle</vt:lpstr>
      <vt:lpstr>Hygiëne </vt:lpstr>
      <vt:lpstr>Reinigen</vt:lpstr>
      <vt:lpstr>Invloed van weer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Voeropslagen</dc:title>
  <dc:creator>Teun Ketelaars</dc:creator>
  <cp:lastModifiedBy>Teun Ketelaars</cp:lastModifiedBy>
  <cp:revision>1</cp:revision>
  <dcterms:created xsi:type="dcterms:W3CDTF">2024-02-20T13:12:42Z</dcterms:created>
  <dcterms:modified xsi:type="dcterms:W3CDTF">2024-02-20T13:34:06Z</dcterms:modified>
</cp:coreProperties>
</file>