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40" r:id="rId3"/>
    <p:sldId id="324" r:id="rId4"/>
    <p:sldId id="257" r:id="rId5"/>
    <p:sldId id="350" r:id="rId6"/>
    <p:sldId id="390" r:id="rId7"/>
    <p:sldId id="260" r:id="rId8"/>
    <p:sldId id="353" r:id="rId9"/>
    <p:sldId id="355" r:id="rId10"/>
    <p:sldId id="393" r:id="rId11"/>
    <p:sldId id="379" r:id="rId12"/>
    <p:sldId id="352" r:id="rId13"/>
    <p:sldId id="392" r:id="rId14"/>
    <p:sldId id="397" r:id="rId15"/>
    <p:sldId id="399" r:id="rId16"/>
    <p:sldId id="366" r:id="rId17"/>
    <p:sldId id="38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ED975-493B-4BE7-96E5-B8E52B10BA10}" v="529" dt="2023-01-18T16:05:03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73697" autoAdjust="0"/>
  </p:normalViewPr>
  <p:slideViewPr>
    <p:cSldViewPr snapToGrid="0">
      <p:cViewPr varScale="1">
        <p:scale>
          <a:sx n="116" d="100"/>
          <a:sy n="116" d="100"/>
        </p:scale>
        <p:origin x="132" y="17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Ruiter" userId="5d7c516b-9dcd-41a8-99d3-54425d29895b" providerId="ADAL" clId="{1E46968F-15F7-425E-B1FA-DE1B2437F778}"/>
    <pc:docChg chg="undo custSel addSld delSld modSld sldOrd">
      <pc:chgData name="Gerjan Ruiter" userId="5d7c516b-9dcd-41a8-99d3-54425d29895b" providerId="ADAL" clId="{1E46968F-15F7-425E-B1FA-DE1B2437F778}" dt="2022-12-05T15:31:57.111" v="3676" actId="478"/>
      <pc:docMkLst>
        <pc:docMk/>
      </pc:docMkLst>
      <pc:sldChg chg="modSp mod">
        <pc:chgData name="Gerjan Ruiter" userId="5d7c516b-9dcd-41a8-99d3-54425d29895b" providerId="ADAL" clId="{1E46968F-15F7-425E-B1FA-DE1B2437F778}" dt="2022-12-05T11:05:01.402" v="1161" actId="400"/>
        <pc:sldMkLst>
          <pc:docMk/>
          <pc:sldMk cId="1455760885" sldId="257"/>
        </pc:sldMkLst>
        <pc:spChg chg="mod">
          <ac:chgData name="Gerjan Ruiter" userId="5d7c516b-9dcd-41a8-99d3-54425d29895b" providerId="ADAL" clId="{1E46968F-15F7-425E-B1FA-DE1B2437F778}" dt="2022-12-05T11:05:01.402" v="1161" actId="400"/>
          <ac:spMkLst>
            <pc:docMk/>
            <pc:sldMk cId="1455760885" sldId="257"/>
            <ac:spMk id="5" creationId="{599893E1-B7DA-4988-AA10-5F62527FCEEE}"/>
          </ac:spMkLst>
        </pc:spChg>
        <pc:picChg chg="mod">
          <ac:chgData name="Gerjan Ruiter" userId="5d7c516b-9dcd-41a8-99d3-54425d29895b" providerId="ADAL" clId="{1E46968F-15F7-425E-B1FA-DE1B2437F778}" dt="2022-12-05T09:41:01.737" v="243" actId="1076"/>
          <ac:picMkLst>
            <pc:docMk/>
            <pc:sldMk cId="1455760885" sldId="257"/>
            <ac:picMk id="1032" creationId="{329569A0-3979-A2B2-4CFB-BB80DC19E376}"/>
          </ac:picMkLst>
        </pc:picChg>
      </pc:sldChg>
      <pc:sldChg chg="del">
        <pc:chgData name="Gerjan Ruiter" userId="5d7c516b-9dcd-41a8-99d3-54425d29895b" providerId="ADAL" clId="{1E46968F-15F7-425E-B1FA-DE1B2437F778}" dt="2022-12-05T15:30:51.276" v="3602" actId="47"/>
        <pc:sldMkLst>
          <pc:docMk/>
          <pc:sldMk cId="4247095276" sldId="293"/>
        </pc:sldMkLst>
      </pc:sldChg>
      <pc:sldChg chg="del">
        <pc:chgData name="Gerjan Ruiter" userId="5d7c516b-9dcd-41a8-99d3-54425d29895b" providerId="ADAL" clId="{1E46968F-15F7-425E-B1FA-DE1B2437F778}" dt="2022-12-05T15:30:52.577" v="3605" actId="47"/>
        <pc:sldMkLst>
          <pc:docMk/>
          <pc:sldMk cId="3834045103" sldId="294"/>
        </pc:sldMkLst>
      </pc:sldChg>
      <pc:sldChg chg="del">
        <pc:chgData name="Gerjan Ruiter" userId="5d7c516b-9dcd-41a8-99d3-54425d29895b" providerId="ADAL" clId="{1E46968F-15F7-425E-B1FA-DE1B2437F778}" dt="2022-12-05T14:51:23.414" v="3432" actId="47"/>
        <pc:sldMkLst>
          <pc:docMk/>
          <pc:sldMk cId="1423038188" sldId="300"/>
        </pc:sldMkLst>
      </pc:sldChg>
      <pc:sldChg chg="del">
        <pc:chgData name="Gerjan Ruiter" userId="5d7c516b-9dcd-41a8-99d3-54425d29895b" providerId="ADAL" clId="{1E46968F-15F7-425E-B1FA-DE1B2437F778}" dt="2022-12-05T15:30:49.710" v="3600" actId="47"/>
        <pc:sldMkLst>
          <pc:docMk/>
          <pc:sldMk cId="2250825865" sldId="302"/>
        </pc:sldMkLst>
      </pc:sldChg>
      <pc:sldChg chg="del">
        <pc:chgData name="Gerjan Ruiter" userId="5d7c516b-9dcd-41a8-99d3-54425d29895b" providerId="ADAL" clId="{1E46968F-15F7-425E-B1FA-DE1B2437F778}" dt="2022-12-05T15:30:50.403" v="3601" actId="47"/>
        <pc:sldMkLst>
          <pc:docMk/>
          <pc:sldMk cId="1257417238" sldId="303"/>
        </pc:sldMkLst>
      </pc:sldChg>
      <pc:sldChg chg="del">
        <pc:chgData name="Gerjan Ruiter" userId="5d7c516b-9dcd-41a8-99d3-54425d29895b" providerId="ADAL" clId="{1E46968F-15F7-425E-B1FA-DE1B2437F778}" dt="2022-12-05T15:30:51.691" v="3603" actId="47"/>
        <pc:sldMkLst>
          <pc:docMk/>
          <pc:sldMk cId="820425431" sldId="304"/>
        </pc:sldMkLst>
      </pc:sldChg>
      <pc:sldChg chg="del">
        <pc:chgData name="Gerjan Ruiter" userId="5d7c516b-9dcd-41a8-99d3-54425d29895b" providerId="ADAL" clId="{1E46968F-15F7-425E-B1FA-DE1B2437F778}" dt="2022-12-05T15:30:52.251" v="3604" actId="47"/>
        <pc:sldMkLst>
          <pc:docMk/>
          <pc:sldMk cId="2697799773" sldId="310"/>
        </pc:sldMkLst>
      </pc:sldChg>
      <pc:sldChg chg="addSp delSp modSp mod ord modAnim">
        <pc:chgData name="Gerjan Ruiter" userId="5d7c516b-9dcd-41a8-99d3-54425d29895b" providerId="ADAL" clId="{1E46968F-15F7-425E-B1FA-DE1B2437F778}" dt="2022-12-05T14:54:01.620" v="3456"/>
        <pc:sldMkLst>
          <pc:docMk/>
          <pc:sldMk cId="3048981063" sldId="311"/>
        </pc:sldMkLst>
        <pc:spChg chg="mod">
          <ac:chgData name="Gerjan Ruiter" userId="5d7c516b-9dcd-41a8-99d3-54425d29895b" providerId="ADAL" clId="{1E46968F-15F7-425E-B1FA-DE1B2437F778}" dt="2022-12-05T14:27:56.986" v="2589" actId="20577"/>
          <ac:spMkLst>
            <pc:docMk/>
            <pc:sldMk cId="3048981063" sldId="311"/>
            <ac:spMk id="2" creationId="{E24A724C-4C49-4E57-A37F-7BE15C715A99}"/>
          </ac:spMkLst>
        </pc:spChg>
        <pc:spChg chg="del">
          <ac:chgData name="Gerjan Ruiter" userId="5d7c516b-9dcd-41a8-99d3-54425d29895b" providerId="ADAL" clId="{1E46968F-15F7-425E-B1FA-DE1B2437F778}" dt="2022-12-05T14:54:00.300" v="3455"/>
          <ac:spMkLst>
            <pc:docMk/>
            <pc:sldMk cId="3048981063" sldId="311"/>
            <ac:spMk id="3" creationId="{90E40258-C8E4-9C59-9217-F946B4A169E7}"/>
          </ac:spMkLst>
        </pc:spChg>
        <pc:spChg chg="mod">
          <ac:chgData name="Gerjan Ruiter" userId="5d7c516b-9dcd-41a8-99d3-54425d29895b" providerId="ADAL" clId="{1E46968F-15F7-425E-B1FA-DE1B2437F778}" dt="2022-12-05T14:51:35.282" v="3434" actId="5793"/>
          <ac:spMkLst>
            <pc:docMk/>
            <pc:sldMk cId="3048981063" sldId="311"/>
            <ac:spMk id="4" creationId="{7E017B73-A169-4026-A894-095F0B1E1DFC}"/>
          </ac:spMkLst>
        </pc:spChg>
        <pc:spChg chg="add mod">
          <ac:chgData name="Gerjan Ruiter" userId="5d7c516b-9dcd-41a8-99d3-54425d29895b" providerId="ADAL" clId="{1E46968F-15F7-425E-B1FA-DE1B2437F778}" dt="2022-12-05T14:51:53.084" v="3437" actId="207"/>
          <ac:spMkLst>
            <pc:docMk/>
            <pc:sldMk cId="3048981063" sldId="311"/>
            <ac:spMk id="5" creationId="{D701ADAA-0599-5835-DA95-515B5915CF90}"/>
          </ac:spMkLst>
        </pc:spChg>
        <pc:spChg chg="add mod">
          <ac:chgData name="Gerjan Ruiter" userId="5d7c516b-9dcd-41a8-99d3-54425d29895b" providerId="ADAL" clId="{1E46968F-15F7-425E-B1FA-DE1B2437F778}" dt="2022-12-05T14:52:32.243" v="3447" actId="14100"/>
          <ac:spMkLst>
            <pc:docMk/>
            <pc:sldMk cId="3048981063" sldId="311"/>
            <ac:spMk id="6" creationId="{B785DE9E-7619-A054-5F43-C1D80BC51F12}"/>
          </ac:spMkLst>
        </pc:spChg>
        <pc:spChg chg="add mod">
          <ac:chgData name="Gerjan Ruiter" userId="5d7c516b-9dcd-41a8-99d3-54425d29895b" providerId="ADAL" clId="{1E46968F-15F7-425E-B1FA-DE1B2437F778}" dt="2022-12-05T14:52:42.241" v="3451" actId="14100"/>
          <ac:spMkLst>
            <pc:docMk/>
            <pc:sldMk cId="3048981063" sldId="311"/>
            <ac:spMk id="7" creationId="{65095C6A-911C-B4BA-F846-C3F626B1057F}"/>
          </ac:spMkLst>
        </pc:spChg>
        <pc:picChg chg="add mod">
          <ac:chgData name="Gerjan Ruiter" userId="5d7c516b-9dcd-41a8-99d3-54425d29895b" providerId="ADAL" clId="{1E46968F-15F7-425E-B1FA-DE1B2437F778}" dt="2022-12-05T14:54:00.300" v="3455"/>
          <ac:picMkLst>
            <pc:docMk/>
            <pc:sldMk cId="3048981063" sldId="311"/>
            <ac:picMk id="4098" creationId="{290133CE-118A-08CD-AF85-4A10525FE93D}"/>
          </ac:picMkLst>
        </pc:picChg>
      </pc:sldChg>
      <pc:sldChg chg="del">
        <pc:chgData name="Gerjan Ruiter" userId="5d7c516b-9dcd-41a8-99d3-54425d29895b" providerId="ADAL" clId="{1E46968F-15F7-425E-B1FA-DE1B2437F778}" dt="2022-12-05T15:30:49.164" v="3599" actId="47"/>
        <pc:sldMkLst>
          <pc:docMk/>
          <pc:sldMk cId="35453762" sldId="312"/>
        </pc:sldMkLst>
      </pc:sldChg>
      <pc:sldChg chg="modSp add mod modAnim modNotesTx">
        <pc:chgData name="Gerjan Ruiter" userId="5d7c516b-9dcd-41a8-99d3-54425d29895b" providerId="ADAL" clId="{1E46968F-15F7-425E-B1FA-DE1B2437F778}" dt="2022-12-05T14:50:04.166" v="3426"/>
        <pc:sldMkLst>
          <pc:docMk/>
          <pc:sldMk cId="3214250093" sldId="329"/>
        </pc:sldMkLst>
        <pc:spChg chg="mod">
          <ac:chgData name="Gerjan Ruiter" userId="5d7c516b-9dcd-41a8-99d3-54425d29895b" providerId="ADAL" clId="{1E46968F-15F7-425E-B1FA-DE1B2437F778}" dt="2022-12-05T11:01:33.441" v="1153" actId="20577"/>
          <ac:spMkLst>
            <pc:docMk/>
            <pc:sldMk cId="3214250093" sldId="329"/>
            <ac:spMk id="2" creationId="{F5D06D41-6F4E-42DD-BB5B-1BC0797403C4}"/>
          </ac:spMkLst>
        </pc:spChg>
        <pc:spChg chg="mod">
          <ac:chgData name="Gerjan Ruiter" userId="5d7c516b-9dcd-41a8-99d3-54425d29895b" providerId="ADAL" clId="{1E46968F-15F7-425E-B1FA-DE1B2437F778}" dt="2022-12-05T14:48:39.325" v="3389" actId="20577"/>
          <ac:spMkLst>
            <pc:docMk/>
            <pc:sldMk cId="3214250093" sldId="329"/>
            <ac:spMk id="4" creationId="{94D708DE-2543-44E2-90BB-2E66F89C0707}"/>
          </ac:spMkLst>
        </pc:spChg>
        <pc:picChg chg="mod">
          <ac:chgData name="Gerjan Ruiter" userId="5d7c516b-9dcd-41a8-99d3-54425d29895b" providerId="ADAL" clId="{1E46968F-15F7-425E-B1FA-DE1B2437F778}" dt="2022-12-05T14:49:17.962" v="3416" actId="1076"/>
          <ac:picMkLst>
            <pc:docMk/>
            <pc:sldMk cId="3214250093" sldId="329"/>
            <ac:picMk id="6" creationId="{D75C1B7A-34CC-46BF-B967-B74A0F7E4B4C}"/>
          </ac:picMkLst>
        </pc:picChg>
        <pc:picChg chg="mod">
          <ac:chgData name="Gerjan Ruiter" userId="5d7c516b-9dcd-41a8-99d3-54425d29895b" providerId="ADAL" clId="{1E46968F-15F7-425E-B1FA-DE1B2437F778}" dt="2022-12-05T14:48:44.691" v="3391" actId="1076"/>
          <ac:picMkLst>
            <pc:docMk/>
            <pc:sldMk cId="3214250093" sldId="329"/>
            <ac:picMk id="5122" creationId="{8BCA261E-5E32-4592-8E2A-6B386F13E497}"/>
          </ac:picMkLst>
        </pc:picChg>
        <pc:picChg chg="mod">
          <ac:chgData name="Gerjan Ruiter" userId="5d7c516b-9dcd-41a8-99d3-54425d29895b" providerId="ADAL" clId="{1E46968F-15F7-425E-B1FA-DE1B2437F778}" dt="2022-12-05T14:48:52.586" v="3394" actId="1076"/>
          <ac:picMkLst>
            <pc:docMk/>
            <pc:sldMk cId="3214250093" sldId="329"/>
            <ac:picMk id="5124" creationId="{CE39E4DA-D4F3-4AAD-9D00-DD3DBA88E2CF}"/>
          </ac:picMkLst>
        </pc:picChg>
      </pc:sldChg>
      <pc:sldChg chg="add">
        <pc:chgData name="Gerjan Ruiter" userId="5d7c516b-9dcd-41a8-99d3-54425d29895b" providerId="ADAL" clId="{1E46968F-15F7-425E-B1FA-DE1B2437F778}" dt="2022-12-05T14:54:27.869" v="3457"/>
        <pc:sldMkLst>
          <pc:docMk/>
          <pc:sldMk cId="1383538924" sldId="349"/>
        </pc:sldMkLst>
      </pc:sldChg>
      <pc:sldChg chg="modSp mod">
        <pc:chgData name="Gerjan Ruiter" userId="5d7c516b-9dcd-41a8-99d3-54425d29895b" providerId="ADAL" clId="{1E46968F-15F7-425E-B1FA-DE1B2437F778}" dt="2022-12-05T09:39:24.531" v="167" actId="20577"/>
        <pc:sldMkLst>
          <pc:docMk/>
          <pc:sldMk cId="1254860146" sldId="350"/>
        </pc:sldMkLst>
        <pc:graphicFrameChg chg="mod modGraphic">
          <ac:chgData name="Gerjan Ruiter" userId="5d7c516b-9dcd-41a8-99d3-54425d29895b" providerId="ADAL" clId="{1E46968F-15F7-425E-B1FA-DE1B2437F778}" dt="2022-12-05T09:39:24.531" v="167" actId="20577"/>
          <ac:graphicFrameMkLst>
            <pc:docMk/>
            <pc:sldMk cId="1254860146" sldId="350"/>
            <ac:graphicFrameMk id="7" creationId="{876E751A-54C1-4D0B-961B-0B4263E99FF0}"/>
          </ac:graphicFrameMkLst>
        </pc:graphicFrameChg>
      </pc:sldChg>
      <pc:sldChg chg="modSp mod ord">
        <pc:chgData name="Gerjan Ruiter" userId="5d7c516b-9dcd-41a8-99d3-54425d29895b" providerId="ADAL" clId="{1E46968F-15F7-425E-B1FA-DE1B2437F778}" dt="2022-12-05T15:31:03.293" v="3607" actId="12"/>
        <pc:sldMkLst>
          <pc:docMk/>
          <pc:sldMk cId="2458606421" sldId="351"/>
        </pc:sldMkLst>
        <pc:spChg chg="mod">
          <ac:chgData name="Gerjan Ruiter" userId="5d7c516b-9dcd-41a8-99d3-54425d29895b" providerId="ADAL" clId="{1E46968F-15F7-425E-B1FA-DE1B2437F778}" dt="2022-12-05T14:27:45.705" v="2577" actId="20577"/>
          <ac:spMkLst>
            <pc:docMk/>
            <pc:sldMk cId="2458606421" sldId="351"/>
            <ac:spMk id="2" creationId="{A2A378E2-ED97-24D5-D057-148CE9DEA7EF}"/>
          </ac:spMkLst>
        </pc:spChg>
        <pc:spChg chg="mod">
          <ac:chgData name="Gerjan Ruiter" userId="5d7c516b-9dcd-41a8-99d3-54425d29895b" providerId="ADAL" clId="{1E46968F-15F7-425E-B1FA-DE1B2437F778}" dt="2022-12-05T15:31:03.293" v="3607" actId="12"/>
          <ac:spMkLst>
            <pc:docMk/>
            <pc:sldMk cId="2458606421" sldId="351"/>
            <ac:spMk id="3" creationId="{6E961F09-36D8-3F91-CFF4-31C99402CAB0}"/>
          </ac:spMkLst>
        </pc:spChg>
      </pc:sldChg>
      <pc:sldChg chg="addSp delSp modSp add mod modNotesTx">
        <pc:chgData name="Gerjan Ruiter" userId="5d7c516b-9dcd-41a8-99d3-54425d29895b" providerId="ADAL" clId="{1E46968F-15F7-425E-B1FA-DE1B2437F778}" dt="2022-12-05T15:21:30.137" v="3597" actId="1076"/>
        <pc:sldMkLst>
          <pc:docMk/>
          <pc:sldMk cId="3099179878" sldId="352"/>
        </pc:sldMkLst>
        <pc:spChg chg="del mod">
          <ac:chgData name="Gerjan Ruiter" userId="5d7c516b-9dcd-41a8-99d3-54425d29895b" providerId="ADAL" clId="{1E46968F-15F7-425E-B1FA-DE1B2437F778}" dt="2022-12-05T15:21:21.936" v="3593" actId="478"/>
          <ac:spMkLst>
            <pc:docMk/>
            <pc:sldMk cId="3099179878" sldId="352"/>
            <ac:spMk id="3" creationId="{7860D866-09F9-4B0C-A876-3E0CEE292E79}"/>
          </ac:spMkLst>
        </pc:spChg>
        <pc:spChg chg="del mod">
          <ac:chgData name="Gerjan Ruiter" userId="5d7c516b-9dcd-41a8-99d3-54425d29895b" providerId="ADAL" clId="{1E46968F-15F7-425E-B1FA-DE1B2437F778}" dt="2022-12-05T15:21:18.059" v="3591" actId="478"/>
          <ac:spMkLst>
            <pc:docMk/>
            <pc:sldMk cId="3099179878" sldId="352"/>
            <ac:spMk id="4" creationId="{15737043-368F-4DE2-B84D-D656979D2874}"/>
          </ac:spMkLst>
        </pc:spChg>
        <pc:spChg chg="add del mod">
          <ac:chgData name="Gerjan Ruiter" userId="5d7c516b-9dcd-41a8-99d3-54425d29895b" providerId="ADAL" clId="{1E46968F-15F7-425E-B1FA-DE1B2437F778}" dt="2022-12-05T15:21:24.083" v="3594" actId="478"/>
          <ac:spMkLst>
            <pc:docMk/>
            <pc:sldMk cId="3099179878" sldId="352"/>
            <ac:spMk id="5" creationId="{1FEE01DB-5E32-9BB8-E46D-517BF54E6D60}"/>
          </ac:spMkLst>
        </pc:spChg>
        <pc:picChg chg="mod">
          <ac:chgData name="Gerjan Ruiter" userId="5d7c516b-9dcd-41a8-99d3-54425d29895b" providerId="ADAL" clId="{1E46968F-15F7-425E-B1FA-DE1B2437F778}" dt="2022-12-05T15:21:30.137" v="3597" actId="1076"/>
          <ac:picMkLst>
            <pc:docMk/>
            <pc:sldMk cId="3099179878" sldId="352"/>
            <ac:picMk id="4098" creationId="{79C7F49F-9268-47AB-86C0-A960F67DB93E}"/>
          </ac:picMkLst>
        </pc:picChg>
      </pc:sldChg>
      <pc:sldChg chg="addSp delSp modSp mod modNotesTx">
        <pc:chgData name="Gerjan Ruiter" userId="5d7c516b-9dcd-41a8-99d3-54425d29895b" providerId="ADAL" clId="{1E46968F-15F7-425E-B1FA-DE1B2437F778}" dt="2022-12-05T10:27:35.256" v="371" actId="1076"/>
        <pc:sldMkLst>
          <pc:docMk/>
          <pc:sldMk cId="179864525" sldId="364"/>
        </pc:sldMkLst>
        <pc:spChg chg="del mod">
          <ac:chgData name="Gerjan Ruiter" userId="5d7c516b-9dcd-41a8-99d3-54425d29895b" providerId="ADAL" clId="{1E46968F-15F7-425E-B1FA-DE1B2437F778}" dt="2022-12-05T09:42:42.476" v="290" actId="478"/>
          <ac:spMkLst>
            <pc:docMk/>
            <pc:sldMk cId="179864525" sldId="364"/>
            <ac:spMk id="1031" creationId="{C8B0B529-A833-4BBE-F1ED-E715B97DD8F8}"/>
          </ac:spMkLst>
        </pc:spChg>
        <pc:picChg chg="add mod modCrop">
          <ac:chgData name="Gerjan Ruiter" userId="5d7c516b-9dcd-41a8-99d3-54425d29895b" providerId="ADAL" clId="{1E46968F-15F7-425E-B1FA-DE1B2437F778}" dt="2022-12-05T10:27:35.256" v="371" actId="1076"/>
          <ac:picMkLst>
            <pc:docMk/>
            <pc:sldMk cId="179864525" sldId="364"/>
            <ac:picMk id="3" creationId="{DDE1EE05-4AD2-1979-2CC1-F96549F029E8}"/>
          </ac:picMkLst>
        </pc:picChg>
        <pc:picChg chg="mod">
          <ac:chgData name="Gerjan Ruiter" userId="5d7c516b-9dcd-41a8-99d3-54425d29895b" providerId="ADAL" clId="{1E46968F-15F7-425E-B1FA-DE1B2437F778}" dt="2022-12-05T09:42:27.761" v="283" actId="1076"/>
          <ac:picMkLst>
            <pc:docMk/>
            <pc:sldMk cId="179864525" sldId="364"/>
            <ac:picMk id="1026" creationId="{4879B009-DEE5-6EF9-1906-7619EA06BC14}"/>
          </ac:picMkLst>
        </pc:picChg>
      </pc:sldChg>
      <pc:sldChg chg="del">
        <pc:chgData name="Gerjan Ruiter" userId="5d7c516b-9dcd-41a8-99d3-54425d29895b" providerId="ADAL" clId="{1E46968F-15F7-425E-B1FA-DE1B2437F778}" dt="2022-12-05T09:39:33.883" v="168" actId="47"/>
        <pc:sldMkLst>
          <pc:docMk/>
          <pc:sldMk cId="2354317239" sldId="365"/>
        </pc:sldMkLst>
      </pc:sldChg>
      <pc:sldChg chg="modSp mod ord">
        <pc:chgData name="Gerjan Ruiter" userId="5d7c516b-9dcd-41a8-99d3-54425d29895b" providerId="ADAL" clId="{1E46968F-15F7-425E-B1FA-DE1B2437F778}" dt="2022-12-05T14:28:10.026" v="2595" actId="20577"/>
        <pc:sldMkLst>
          <pc:docMk/>
          <pc:sldMk cId="1415308713" sldId="366"/>
        </pc:sldMkLst>
        <pc:spChg chg="mod">
          <ac:chgData name="Gerjan Ruiter" userId="5d7c516b-9dcd-41a8-99d3-54425d29895b" providerId="ADAL" clId="{1E46968F-15F7-425E-B1FA-DE1B2437F778}" dt="2022-12-05T14:28:10.026" v="2595" actId="20577"/>
          <ac:spMkLst>
            <pc:docMk/>
            <pc:sldMk cId="1415308713" sldId="366"/>
            <ac:spMk id="6" creationId="{C98A5865-7EA0-785B-2F74-8DC8F0CEFF64}"/>
          </ac:spMkLst>
        </pc:spChg>
      </pc:sldChg>
      <pc:sldChg chg="addSp delSp modSp mod ord modAnim modNotesTx">
        <pc:chgData name="Gerjan Ruiter" userId="5d7c516b-9dcd-41a8-99d3-54425d29895b" providerId="ADAL" clId="{1E46968F-15F7-425E-B1FA-DE1B2437F778}" dt="2022-12-05T14:51:09.076" v="3431" actId="20577"/>
        <pc:sldMkLst>
          <pc:docMk/>
          <pc:sldMk cId="4113666362" sldId="367"/>
        </pc:sldMkLst>
        <pc:spChg chg="mod">
          <ac:chgData name="Gerjan Ruiter" userId="5d7c516b-9dcd-41a8-99d3-54425d29895b" providerId="ADAL" clId="{1E46968F-15F7-425E-B1FA-DE1B2437F778}" dt="2022-12-05T14:41:48.355" v="2766" actId="20577"/>
          <ac:spMkLst>
            <pc:docMk/>
            <pc:sldMk cId="4113666362" sldId="367"/>
            <ac:spMk id="2" creationId="{2EAD5A2B-2BF9-222B-14BE-C255C34E0185}"/>
          </ac:spMkLst>
        </pc:spChg>
        <pc:spChg chg="mod">
          <ac:chgData name="Gerjan Ruiter" userId="5d7c516b-9dcd-41a8-99d3-54425d29895b" providerId="ADAL" clId="{1E46968F-15F7-425E-B1FA-DE1B2437F778}" dt="2022-12-05T14:47:31.499" v="3258" actId="20577"/>
          <ac:spMkLst>
            <pc:docMk/>
            <pc:sldMk cId="4113666362" sldId="367"/>
            <ac:spMk id="4" creationId="{BB3F009A-7DDD-861E-D8C7-066556624C0C}"/>
          </ac:spMkLst>
        </pc:spChg>
        <pc:spChg chg="del">
          <ac:chgData name="Gerjan Ruiter" userId="5d7c516b-9dcd-41a8-99d3-54425d29895b" providerId="ADAL" clId="{1E46968F-15F7-425E-B1FA-DE1B2437F778}" dt="2022-12-05T14:42:14.587" v="2771" actId="478"/>
          <ac:spMkLst>
            <pc:docMk/>
            <pc:sldMk cId="4113666362" sldId="367"/>
            <ac:spMk id="6" creationId="{D1D36D2A-39B1-41FF-4745-ED68DC8B3BB6}"/>
          </ac:spMkLst>
        </pc:spChg>
        <pc:spChg chg="add mod">
          <ac:chgData name="Gerjan Ruiter" userId="5d7c516b-9dcd-41a8-99d3-54425d29895b" providerId="ADAL" clId="{1E46968F-15F7-425E-B1FA-DE1B2437F778}" dt="2022-12-05T14:48:15.723" v="3387" actId="12"/>
          <ac:spMkLst>
            <pc:docMk/>
            <pc:sldMk cId="4113666362" sldId="367"/>
            <ac:spMk id="7" creationId="{520AB3D5-C0E5-AA1C-09D3-A8417F1BD651}"/>
          </ac:spMkLst>
        </pc:spChg>
        <pc:picChg chg="add mod">
          <ac:chgData name="Gerjan Ruiter" userId="5d7c516b-9dcd-41a8-99d3-54425d29895b" providerId="ADAL" clId="{1E46968F-15F7-425E-B1FA-DE1B2437F778}" dt="2022-12-05T14:42:10.017" v="2770" actId="1076"/>
          <ac:picMkLst>
            <pc:docMk/>
            <pc:sldMk cId="4113666362" sldId="367"/>
            <ac:picMk id="3" creationId="{6761C655-18D7-1435-8350-74F983284EE2}"/>
          </ac:picMkLst>
        </pc:picChg>
      </pc:sldChg>
      <pc:sldChg chg="del">
        <pc:chgData name="Gerjan Ruiter" userId="5d7c516b-9dcd-41a8-99d3-54425d29895b" providerId="ADAL" clId="{1E46968F-15F7-425E-B1FA-DE1B2437F778}" dt="2022-12-05T15:30:53.439" v="3606" actId="47"/>
        <pc:sldMkLst>
          <pc:docMk/>
          <pc:sldMk cId="2413782315" sldId="368"/>
        </pc:sldMkLst>
      </pc:sldChg>
      <pc:sldChg chg="addSp delSp modSp new mod modClrScheme modAnim chgLayout modNotesTx">
        <pc:chgData name="Gerjan Ruiter" userId="5d7c516b-9dcd-41a8-99d3-54425d29895b" providerId="ADAL" clId="{1E46968F-15F7-425E-B1FA-DE1B2437F778}" dt="2022-12-05T14:28:04.233" v="2593" actId="20577"/>
        <pc:sldMkLst>
          <pc:docMk/>
          <pc:sldMk cId="1967947682" sldId="369"/>
        </pc:sldMkLst>
        <pc:spChg chg="mod ord">
          <ac:chgData name="Gerjan Ruiter" userId="5d7c516b-9dcd-41a8-99d3-54425d29895b" providerId="ADAL" clId="{1E46968F-15F7-425E-B1FA-DE1B2437F778}" dt="2022-12-05T14:28:04.233" v="2593" actId="20577"/>
          <ac:spMkLst>
            <pc:docMk/>
            <pc:sldMk cId="1967947682" sldId="369"/>
            <ac:spMk id="2" creationId="{282B89EF-0F4E-0C02-4F3E-AFAD6DB26E63}"/>
          </ac:spMkLst>
        </pc:spChg>
        <pc:spChg chg="del mod ord">
          <ac:chgData name="Gerjan Ruiter" userId="5d7c516b-9dcd-41a8-99d3-54425d29895b" providerId="ADAL" clId="{1E46968F-15F7-425E-B1FA-DE1B2437F778}" dt="2022-12-05T09:41:55.821" v="265" actId="700"/>
          <ac:spMkLst>
            <pc:docMk/>
            <pc:sldMk cId="1967947682" sldId="369"/>
            <ac:spMk id="3" creationId="{A4FFDF63-7D08-0BF2-0DDB-434E853369E1}"/>
          </ac:spMkLst>
        </pc:spChg>
        <pc:spChg chg="add del mod ord">
          <ac:chgData name="Gerjan Ruiter" userId="5d7c516b-9dcd-41a8-99d3-54425d29895b" providerId="ADAL" clId="{1E46968F-15F7-425E-B1FA-DE1B2437F778}" dt="2022-12-05T10:59:16.163" v="1115" actId="478"/>
          <ac:spMkLst>
            <pc:docMk/>
            <pc:sldMk cId="1967947682" sldId="369"/>
            <ac:spMk id="4" creationId="{E360962B-E3BF-4126-05EF-EF2053F1FF04}"/>
          </ac:spMkLst>
        </pc:spChg>
        <pc:spChg chg="add del mod ord">
          <ac:chgData name="Gerjan Ruiter" userId="5d7c516b-9dcd-41a8-99d3-54425d29895b" providerId="ADAL" clId="{1E46968F-15F7-425E-B1FA-DE1B2437F778}" dt="2022-12-05T10:41:53.239" v="655"/>
          <ac:spMkLst>
            <pc:docMk/>
            <pc:sldMk cId="1967947682" sldId="369"/>
            <ac:spMk id="5" creationId="{7C4CD4ED-0C88-6FCD-64F9-D3B7942E9587}"/>
          </ac:spMkLst>
        </pc:spChg>
        <pc:spChg chg="add mod ord">
          <ac:chgData name="Gerjan Ruiter" userId="5d7c516b-9dcd-41a8-99d3-54425d29895b" providerId="ADAL" clId="{1E46968F-15F7-425E-B1FA-DE1B2437F778}" dt="2022-12-05T10:42:06.786" v="682" actId="313"/>
          <ac:spMkLst>
            <pc:docMk/>
            <pc:sldMk cId="1967947682" sldId="369"/>
            <ac:spMk id="6" creationId="{5E79CBAA-1601-B2A7-A3CE-CB571D8726D2}"/>
          </ac:spMkLst>
        </pc:spChg>
        <pc:spChg chg="add del mod">
          <ac:chgData name="Gerjan Ruiter" userId="5d7c516b-9dcd-41a8-99d3-54425d29895b" providerId="ADAL" clId="{1E46968F-15F7-425E-B1FA-DE1B2437F778}" dt="2022-12-05T10:59:36.574" v="1123" actId="478"/>
          <ac:spMkLst>
            <pc:docMk/>
            <pc:sldMk cId="1967947682" sldId="369"/>
            <ac:spMk id="8" creationId="{269D2BD1-048F-C4CC-2E47-B03A6537B536}"/>
          </ac:spMkLst>
        </pc:spChg>
        <pc:spChg chg="add mod">
          <ac:chgData name="Gerjan Ruiter" userId="5d7c516b-9dcd-41a8-99d3-54425d29895b" providerId="ADAL" clId="{1E46968F-15F7-425E-B1FA-DE1B2437F778}" dt="2022-12-05T10:59:45.181" v="1132" actId="20577"/>
          <ac:spMkLst>
            <pc:docMk/>
            <pc:sldMk cId="1967947682" sldId="369"/>
            <ac:spMk id="9" creationId="{A99E0788-09F2-6B62-9370-3B0BCF3E5741}"/>
          </ac:spMkLst>
        </pc:spChg>
        <pc:spChg chg="add mod">
          <ac:chgData name="Gerjan Ruiter" userId="5d7c516b-9dcd-41a8-99d3-54425d29895b" providerId="ADAL" clId="{1E46968F-15F7-425E-B1FA-DE1B2437F778}" dt="2022-12-05T10:59:49.269" v="1133" actId="1076"/>
          <ac:spMkLst>
            <pc:docMk/>
            <pc:sldMk cId="1967947682" sldId="369"/>
            <ac:spMk id="10" creationId="{D19D5393-1C5E-A504-883A-3212E08EB035}"/>
          </ac:spMkLst>
        </pc:spChg>
        <pc:spChg chg="add mod">
          <ac:chgData name="Gerjan Ruiter" userId="5d7c516b-9dcd-41a8-99d3-54425d29895b" providerId="ADAL" clId="{1E46968F-15F7-425E-B1FA-DE1B2437F778}" dt="2022-12-05T10:59:11.331" v="1113" actId="571"/>
          <ac:spMkLst>
            <pc:docMk/>
            <pc:sldMk cId="1967947682" sldId="369"/>
            <ac:spMk id="11" creationId="{A9C39BEF-CA49-C401-8A77-5375FA6C8CC9}"/>
          </ac:spMkLst>
        </pc:spChg>
        <pc:spChg chg="add mod">
          <ac:chgData name="Gerjan Ruiter" userId="5d7c516b-9dcd-41a8-99d3-54425d29895b" providerId="ADAL" clId="{1E46968F-15F7-425E-B1FA-DE1B2437F778}" dt="2022-12-05T10:59:11.331" v="1113" actId="571"/>
          <ac:spMkLst>
            <pc:docMk/>
            <pc:sldMk cId="1967947682" sldId="369"/>
            <ac:spMk id="12" creationId="{C014ECAE-C262-1EDE-54A6-03D22666CA59}"/>
          </ac:spMkLst>
        </pc:spChg>
        <pc:spChg chg="add del mod">
          <ac:chgData name="Gerjan Ruiter" userId="5d7c516b-9dcd-41a8-99d3-54425d29895b" providerId="ADAL" clId="{1E46968F-15F7-425E-B1FA-DE1B2437F778}" dt="2022-12-05T10:59:21.972" v="1117" actId="478"/>
          <ac:spMkLst>
            <pc:docMk/>
            <pc:sldMk cId="1967947682" sldId="369"/>
            <ac:spMk id="14" creationId="{5DD97716-269E-D094-F38E-DFE721303C31}"/>
          </ac:spMkLst>
        </pc:spChg>
        <pc:spChg chg="add mod">
          <ac:chgData name="Gerjan Ruiter" userId="5d7c516b-9dcd-41a8-99d3-54425d29895b" providerId="ADAL" clId="{1E46968F-15F7-425E-B1FA-DE1B2437F778}" dt="2022-12-05T11:00:00.143" v="1136" actId="1076"/>
          <ac:spMkLst>
            <pc:docMk/>
            <pc:sldMk cId="1967947682" sldId="369"/>
            <ac:spMk id="15" creationId="{FEF09780-5A1C-B2AC-7FC6-BF5CFAE0AA71}"/>
          </ac:spMkLst>
        </pc:spChg>
        <pc:spChg chg="add mod">
          <ac:chgData name="Gerjan Ruiter" userId="5d7c516b-9dcd-41a8-99d3-54425d29895b" providerId="ADAL" clId="{1E46968F-15F7-425E-B1FA-DE1B2437F778}" dt="2022-12-05T11:00:15.244" v="1139" actId="208"/>
          <ac:spMkLst>
            <pc:docMk/>
            <pc:sldMk cId="1967947682" sldId="369"/>
            <ac:spMk id="16" creationId="{9A984779-4B54-FCA3-A246-95291122A4F9}"/>
          </ac:spMkLst>
        </pc:spChg>
        <pc:spChg chg="add mod">
          <ac:chgData name="Gerjan Ruiter" userId="5d7c516b-9dcd-41a8-99d3-54425d29895b" providerId="ADAL" clId="{1E46968F-15F7-425E-B1FA-DE1B2437F778}" dt="2022-12-05T11:00:26.999" v="1141" actId="1076"/>
          <ac:spMkLst>
            <pc:docMk/>
            <pc:sldMk cId="1967947682" sldId="369"/>
            <ac:spMk id="17" creationId="{8411BB14-1687-FA2F-8E29-7546BF18BF2E}"/>
          </ac:spMkLst>
        </pc:spChg>
        <pc:picChg chg="add mod">
          <ac:chgData name="Gerjan Ruiter" userId="5d7c516b-9dcd-41a8-99d3-54425d29895b" providerId="ADAL" clId="{1E46968F-15F7-425E-B1FA-DE1B2437F778}" dt="2022-12-05T10:51:46.137" v="1105" actId="1076"/>
          <ac:picMkLst>
            <pc:docMk/>
            <pc:sldMk cId="1967947682" sldId="369"/>
            <ac:picMk id="7" creationId="{F23C69DC-EBC0-9D76-4F4F-756F44148965}"/>
          </ac:picMkLst>
        </pc:picChg>
      </pc:sldChg>
      <pc:sldChg chg="addSp delSp modSp new mod modClrScheme chgLayout modNotesTx">
        <pc:chgData name="Gerjan Ruiter" userId="5d7c516b-9dcd-41a8-99d3-54425d29895b" providerId="ADAL" clId="{1E46968F-15F7-425E-B1FA-DE1B2437F778}" dt="2022-12-05T15:31:43.789" v="3670" actId="20577"/>
        <pc:sldMkLst>
          <pc:docMk/>
          <pc:sldMk cId="1987458761" sldId="370"/>
        </pc:sldMkLst>
        <pc:spChg chg="del mod ord">
          <ac:chgData name="Gerjan Ruiter" userId="5d7c516b-9dcd-41a8-99d3-54425d29895b" providerId="ADAL" clId="{1E46968F-15F7-425E-B1FA-DE1B2437F778}" dt="2022-12-05T14:27:06.549" v="2511" actId="700"/>
          <ac:spMkLst>
            <pc:docMk/>
            <pc:sldMk cId="1987458761" sldId="370"/>
            <ac:spMk id="2" creationId="{E2303587-4AB7-8AF2-245E-0B64B6AAE0FE}"/>
          </ac:spMkLst>
        </pc:spChg>
        <pc:spChg chg="del mod ord">
          <ac:chgData name="Gerjan Ruiter" userId="5d7c516b-9dcd-41a8-99d3-54425d29895b" providerId="ADAL" clId="{1E46968F-15F7-425E-B1FA-DE1B2437F778}" dt="2022-12-05T14:27:06.549" v="2511" actId="700"/>
          <ac:spMkLst>
            <pc:docMk/>
            <pc:sldMk cId="1987458761" sldId="370"/>
            <ac:spMk id="3" creationId="{46F6333A-B874-1C1D-C9F6-22602861A4C0}"/>
          </ac:spMkLst>
        </pc:spChg>
        <pc:spChg chg="del">
          <ac:chgData name="Gerjan Ruiter" userId="5d7c516b-9dcd-41a8-99d3-54425d29895b" providerId="ADAL" clId="{1E46968F-15F7-425E-B1FA-DE1B2437F778}" dt="2022-12-05T14:27:06.549" v="2511" actId="700"/>
          <ac:spMkLst>
            <pc:docMk/>
            <pc:sldMk cId="1987458761" sldId="370"/>
            <ac:spMk id="4" creationId="{8B14E4A2-2E03-E45A-C933-F787F16E7D76}"/>
          </ac:spMkLst>
        </pc:spChg>
        <pc:spChg chg="del">
          <ac:chgData name="Gerjan Ruiter" userId="5d7c516b-9dcd-41a8-99d3-54425d29895b" providerId="ADAL" clId="{1E46968F-15F7-425E-B1FA-DE1B2437F778}" dt="2022-12-05T14:27:06.549" v="2511" actId="700"/>
          <ac:spMkLst>
            <pc:docMk/>
            <pc:sldMk cId="1987458761" sldId="370"/>
            <ac:spMk id="5" creationId="{DAE0D309-D4E3-EA01-7F95-3903D7FB5848}"/>
          </ac:spMkLst>
        </pc:spChg>
        <pc:spChg chg="add mod ord">
          <ac:chgData name="Gerjan Ruiter" userId="5d7c516b-9dcd-41a8-99d3-54425d29895b" providerId="ADAL" clId="{1E46968F-15F7-425E-B1FA-DE1B2437F778}" dt="2022-12-05T14:27:11.080" v="2528" actId="20577"/>
          <ac:spMkLst>
            <pc:docMk/>
            <pc:sldMk cId="1987458761" sldId="370"/>
            <ac:spMk id="6" creationId="{2EF140B5-CBA0-1C83-C3BF-3D5E8F81ED24}"/>
          </ac:spMkLst>
        </pc:spChg>
        <pc:spChg chg="add mod ord">
          <ac:chgData name="Gerjan Ruiter" userId="5d7c516b-9dcd-41a8-99d3-54425d29895b" providerId="ADAL" clId="{1E46968F-15F7-425E-B1FA-DE1B2437F778}" dt="2022-12-05T14:27:24.570" v="2571" actId="20577"/>
          <ac:spMkLst>
            <pc:docMk/>
            <pc:sldMk cId="1987458761" sldId="370"/>
            <ac:spMk id="7" creationId="{DEB3A030-1487-0CC9-117F-D73359807C54}"/>
          </ac:spMkLst>
        </pc:spChg>
      </pc:sldChg>
      <pc:sldChg chg="add del ord">
        <pc:chgData name="Gerjan Ruiter" userId="5d7c516b-9dcd-41a8-99d3-54425d29895b" providerId="ADAL" clId="{1E46968F-15F7-425E-B1FA-DE1B2437F778}" dt="2022-12-05T11:05:23.883" v="1168" actId="47"/>
        <pc:sldMkLst>
          <pc:docMk/>
          <pc:sldMk cId="1335625847" sldId="371"/>
        </pc:sldMkLst>
      </pc:sldChg>
      <pc:sldChg chg="modSp add mod modNotesTx">
        <pc:chgData name="Gerjan Ruiter" userId="5d7c516b-9dcd-41a8-99d3-54425d29895b" providerId="ADAL" clId="{1E46968F-15F7-425E-B1FA-DE1B2437F778}" dt="2022-12-05T14:28:00.353" v="2591" actId="20577"/>
        <pc:sldMkLst>
          <pc:docMk/>
          <pc:sldMk cId="1489421821" sldId="372"/>
        </pc:sldMkLst>
        <pc:spChg chg="mod">
          <ac:chgData name="Gerjan Ruiter" userId="5d7c516b-9dcd-41a8-99d3-54425d29895b" providerId="ADAL" clId="{1E46968F-15F7-425E-B1FA-DE1B2437F778}" dt="2022-12-05T14:28:00.353" v="2591" actId="20577"/>
          <ac:spMkLst>
            <pc:docMk/>
            <pc:sldMk cId="1489421821" sldId="372"/>
            <ac:spMk id="6" creationId="{C98A5865-7EA0-785B-2F74-8DC8F0CEFF64}"/>
          </ac:spMkLst>
        </pc:spChg>
      </pc:sldChg>
      <pc:sldChg chg="addSp delSp modSp new mod modClrScheme chgLayout">
        <pc:chgData name="Gerjan Ruiter" userId="5d7c516b-9dcd-41a8-99d3-54425d29895b" providerId="ADAL" clId="{1E46968F-15F7-425E-B1FA-DE1B2437F778}" dt="2022-12-05T14:38:16.999" v="2704" actId="27636"/>
        <pc:sldMkLst>
          <pc:docMk/>
          <pc:sldMk cId="2888347740" sldId="373"/>
        </pc:sldMkLst>
        <pc:spChg chg="mod">
          <ac:chgData name="Gerjan Ruiter" userId="5d7c516b-9dcd-41a8-99d3-54425d29895b" providerId="ADAL" clId="{1E46968F-15F7-425E-B1FA-DE1B2437F778}" dt="2022-12-05T12:43:30.694" v="1717" actId="20577"/>
          <ac:spMkLst>
            <pc:docMk/>
            <pc:sldMk cId="2888347740" sldId="373"/>
            <ac:spMk id="2" creationId="{0B9386BA-5121-9BF4-0AAF-2A6667B63803}"/>
          </ac:spMkLst>
        </pc:spChg>
        <pc:spChg chg="mod ord">
          <ac:chgData name="Gerjan Ruiter" userId="5d7c516b-9dcd-41a8-99d3-54425d29895b" providerId="ADAL" clId="{1E46968F-15F7-425E-B1FA-DE1B2437F778}" dt="2022-12-05T14:38:16.999" v="2704" actId="27636"/>
          <ac:spMkLst>
            <pc:docMk/>
            <pc:sldMk cId="2888347740" sldId="373"/>
            <ac:spMk id="3" creationId="{204315FF-AABF-D730-52E3-E0B4B154F5CE}"/>
          </ac:spMkLst>
        </pc:spChg>
        <pc:spChg chg="del">
          <ac:chgData name="Gerjan Ruiter" userId="5d7c516b-9dcd-41a8-99d3-54425d29895b" providerId="ADAL" clId="{1E46968F-15F7-425E-B1FA-DE1B2437F778}" dt="2022-12-05T12:43:14.716" v="1696"/>
          <ac:spMkLst>
            <pc:docMk/>
            <pc:sldMk cId="2888347740" sldId="373"/>
            <ac:spMk id="4" creationId="{F38E9F87-CA57-1995-FA3F-F415ACCFBAD2}"/>
          </ac:spMkLst>
        </pc:spChg>
        <pc:picChg chg="add mod">
          <ac:chgData name="Gerjan Ruiter" userId="5d7c516b-9dcd-41a8-99d3-54425d29895b" providerId="ADAL" clId="{1E46968F-15F7-425E-B1FA-DE1B2437F778}" dt="2022-12-05T12:43:23.957" v="1698" actId="1076"/>
          <ac:picMkLst>
            <pc:docMk/>
            <pc:sldMk cId="2888347740" sldId="373"/>
            <ac:picMk id="1026" creationId="{F9053396-3EF9-A7D7-F243-E53EC06C971D}"/>
          </ac:picMkLst>
        </pc:picChg>
      </pc:sldChg>
      <pc:sldChg chg="addSp delSp modSp new mod modClrScheme modAnim chgLayout modNotesTx">
        <pc:chgData name="Gerjan Ruiter" userId="5d7c516b-9dcd-41a8-99d3-54425d29895b" providerId="ADAL" clId="{1E46968F-15F7-425E-B1FA-DE1B2437F778}" dt="2022-12-05T14:32:55.101" v="2613"/>
        <pc:sldMkLst>
          <pc:docMk/>
          <pc:sldMk cId="728630985" sldId="374"/>
        </pc:sldMkLst>
        <pc:spChg chg="del">
          <ac:chgData name="Gerjan Ruiter" userId="5d7c516b-9dcd-41a8-99d3-54425d29895b" providerId="ADAL" clId="{1E46968F-15F7-425E-B1FA-DE1B2437F778}" dt="2022-12-05T12:43:52.793" v="1720" actId="26606"/>
          <ac:spMkLst>
            <pc:docMk/>
            <pc:sldMk cId="728630985" sldId="374"/>
            <ac:spMk id="2" creationId="{33970FDF-AE61-4137-FF8B-B090A07D1575}"/>
          </ac:spMkLst>
        </pc:spChg>
        <pc:spChg chg="del">
          <ac:chgData name="Gerjan Ruiter" userId="5d7c516b-9dcd-41a8-99d3-54425d29895b" providerId="ADAL" clId="{1E46968F-15F7-425E-B1FA-DE1B2437F778}" dt="2022-12-05T12:43:52.793" v="1720" actId="26606"/>
          <ac:spMkLst>
            <pc:docMk/>
            <pc:sldMk cId="728630985" sldId="374"/>
            <ac:spMk id="3" creationId="{6B69BE93-1B2D-02C6-9B85-7F4642D92ADF}"/>
          </ac:spMkLst>
        </pc:spChg>
        <pc:spChg chg="del">
          <ac:chgData name="Gerjan Ruiter" userId="5d7c516b-9dcd-41a8-99d3-54425d29895b" providerId="ADAL" clId="{1E46968F-15F7-425E-B1FA-DE1B2437F778}" dt="2022-12-05T12:43:49.823" v="1719"/>
          <ac:spMkLst>
            <pc:docMk/>
            <pc:sldMk cId="728630985" sldId="374"/>
            <ac:spMk id="4" creationId="{0E93032B-FD16-2ACA-F317-1F3FDADFCC41}"/>
          </ac:spMkLst>
        </pc:spChg>
        <pc:spChg chg="add mod">
          <ac:chgData name="Gerjan Ruiter" userId="5d7c516b-9dcd-41a8-99d3-54425d29895b" providerId="ADAL" clId="{1E46968F-15F7-425E-B1FA-DE1B2437F778}" dt="2022-12-05T12:44:00.652" v="1741" actId="20577"/>
          <ac:spMkLst>
            <pc:docMk/>
            <pc:sldMk cId="728630985" sldId="374"/>
            <ac:spMk id="10" creationId="{CDF2139E-E532-192C-6F47-D59CCDED4C15}"/>
          </ac:spMkLst>
        </pc:spChg>
        <pc:spChg chg="add mod">
          <ac:chgData name="Gerjan Ruiter" userId="5d7c516b-9dcd-41a8-99d3-54425d29895b" providerId="ADAL" clId="{1E46968F-15F7-425E-B1FA-DE1B2437F778}" dt="2022-12-05T12:48:39.607" v="1806" actId="20577"/>
          <ac:spMkLst>
            <pc:docMk/>
            <pc:sldMk cId="728630985" sldId="374"/>
            <ac:spMk id="12" creationId="{5FBE9B84-6B09-CAD8-17FD-8A091EA90388}"/>
          </ac:spMkLst>
        </pc:spChg>
        <pc:picChg chg="add mod">
          <ac:chgData name="Gerjan Ruiter" userId="5d7c516b-9dcd-41a8-99d3-54425d29895b" providerId="ADAL" clId="{1E46968F-15F7-425E-B1FA-DE1B2437F778}" dt="2022-12-05T12:43:52.793" v="1720" actId="26606"/>
          <ac:picMkLst>
            <pc:docMk/>
            <pc:sldMk cId="728630985" sldId="374"/>
            <ac:picMk id="5" creationId="{DF9AF79D-BF4B-EFDA-7944-770B88D1C46D}"/>
          </ac:picMkLst>
        </pc:picChg>
        <pc:picChg chg="add mod">
          <ac:chgData name="Gerjan Ruiter" userId="5d7c516b-9dcd-41a8-99d3-54425d29895b" providerId="ADAL" clId="{1E46968F-15F7-425E-B1FA-DE1B2437F778}" dt="2022-12-05T14:32:42.826" v="2612" actId="1076"/>
          <ac:picMkLst>
            <pc:docMk/>
            <pc:sldMk cId="728630985" sldId="374"/>
            <ac:picMk id="2050" creationId="{5879FEE0-935C-F5F5-4CF9-CAD6D57B13CE}"/>
          </ac:picMkLst>
        </pc:picChg>
        <pc:cxnChg chg="add del mod">
          <ac:chgData name="Gerjan Ruiter" userId="5d7c516b-9dcd-41a8-99d3-54425d29895b" providerId="ADAL" clId="{1E46968F-15F7-425E-B1FA-DE1B2437F778}" dt="2022-12-05T14:31:52.743" v="2601" actId="478"/>
          <ac:cxnSpMkLst>
            <pc:docMk/>
            <pc:sldMk cId="728630985" sldId="374"/>
            <ac:cxnSpMk id="7" creationId="{BEE8A2CE-8634-F5B7-BA35-761A026D3AD7}"/>
          </ac:cxnSpMkLst>
        </pc:cxnChg>
      </pc:sldChg>
      <pc:sldChg chg="add del">
        <pc:chgData name="Gerjan Ruiter" userId="5d7c516b-9dcd-41a8-99d3-54425d29895b" providerId="ADAL" clId="{1E46968F-15F7-425E-B1FA-DE1B2437F778}" dt="2022-12-05T11:06:09.750" v="1263"/>
        <pc:sldMkLst>
          <pc:docMk/>
          <pc:sldMk cId="856626059" sldId="374"/>
        </pc:sldMkLst>
      </pc:sldChg>
      <pc:sldChg chg="addSp delSp modSp new mod modClrScheme chgLayout">
        <pc:chgData name="Gerjan Ruiter" userId="5d7c516b-9dcd-41a8-99d3-54425d29895b" providerId="ADAL" clId="{1E46968F-15F7-425E-B1FA-DE1B2437F778}" dt="2022-12-05T15:20:48.802" v="3576" actId="1076"/>
        <pc:sldMkLst>
          <pc:docMk/>
          <pc:sldMk cId="2167984142" sldId="375"/>
        </pc:sldMkLst>
        <pc:spChg chg="del mod ord">
          <ac:chgData name="Gerjan Ruiter" userId="5d7c516b-9dcd-41a8-99d3-54425d29895b" providerId="ADAL" clId="{1E46968F-15F7-425E-B1FA-DE1B2437F778}" dt="2022-12-05T15:18:13.524" v="3459" actId="700"/>
          <ac:spMkLst>
            <pc:docMk/>
            <pc:sldMk cId="2167984142" sldId="375"/>
            <ac:spMk id="2" creationId="{73A15EC1-CEE2-3552-2B8C-758B3F8EEB8B}"/>
          </ac:spMkLst>
        </pc:spChg>
        <pc:spChg chg="add mod ord">
          <ac:chgData name="Gerjan Ruiter" userId="5d7c516b-9dcd-41a8-99d3-54425d29895b" providerId="ADAL" clId="{1E46968F-15F7-425E-B1FA-DE1B2437F778}" dt="2022-12-05T15:20:48.802" v="3576" actId="1076"/>
          <ac:spMkLst>
            <pc:docMk/>
            <pc:sldMk cId="2167984142" sldId="375"/>
            <ac:spMk id="3" creationId="{9E4525DB-E83D-C011-D66F-82C15128B52A}"/>
          </ac:spMkLst>
        </pc:spChg>
        <pc:spChg chg="add mod ord">
          <ac:chgData name="Gerjan Ruiter" userId="5d7c516b-9dcd-41a8-99d3-54425d29895b" providerId="ADAL" clId="{1E46968F-15F7-425E-B1FA-DE1B2437F778}" dt="2022-12-05T15:20:45.514" v="3575" actId="1076"/>
          <ac:spMkLst>
            <pc:docMk/>
            <pc:sldMk cId="2167984142" sldId="375"/>
            <ac:spMk id="4" creationId="{9C5088D2-8D73-AFB5-7C58-AFF4A2D16DB0}"/>
          </ac:spMkLst>
        </pc:spChg>
      </pc:sldChg>
      <pc:sldChg chg="addSp delSp modSp new del mod modClrScheme chgLayout">
        <pc:chgData name="Gerjan Ruiter" userId="5d7c516b-9dcd-41a8-99d3-54425d29895b" providerId="ADAL" clId="{1E46968F-15F7-425E-B1FA-DE1B2437F778}" dt="2022-12-05T14:48:27.440" v="3388" actId="47"/>
        <pc:sldMkLst>
          <pc:docMk/>
          <pc:sldMk cId="3564501446" sldId="375"/>
        </pc:sldMkLst>
        <pc:spChg chg="del mod ord">
          <ac:chgData name="Gerjan Ruiter" userId="5d7c516b-9dcd-41a8-99d3-54425d29895b" providerId="ADAL" clId="{1E46968F-15F7-425E-B1FA-DE1B2437F778}" dt="2022-12-05T14:40:28.494" v="2708" actId="700"/>
          <ac:spMkLst>
            <pc:docMk/>
            <pc:sldMk cId="3564501446" sldId="375"/>
            <ac:spMk id="2" creationId="{565CB8D7-11CB-E54F-DFAA-19E6B0BEFE99}"/>
          </ac:spMkLst>
        </pc:spChg>
        <pc:spChg chg="del mod ord">
          <ac:chgData name="Gerjan Ruiter" userId="5d7c516b-9dcd-41a8-99d3-54425d29895b" providerId="ADAL" clId="{1E46968F-15F7-425E-B1FA-DE1B2437F778}" dt="2022-12-05T14:40:28.494" v="2708" actId="700"/>
          <ac:spMkLst>
            <pc:docMk/>
            <pc:sldMk cId="3564501446" sldId="375"/>
            <ac:spMk id="3" creationId="{3B086019-42E8-3514-442A-1878EBCBC707}"/>
          </ac:spMkLst>
        </pc:spChg>
        <pc:spChg chg="add mod ord">
          <ac:chgData name="Gerjan Ruiter" userId="5d7c516b-9dcd-41a8-99d3-54425d29895b" providerId="ADAL" clId="{1E46968F-15F7-425E-B1FA-DE1B2437F778}" dt="2022-12-05T14:40:28.494" v="2708" actId="700"/>
          <ac:spMkLst>
            <pc:docMk/>
            <pc:sldMk cId="3564501446" sldId="375"/>
            <ac:spMk id="4" creationId="{0F77429C-3A82-32BB-DF81-6334C7A54E90}"/>
          </ac:spMkLst>
        </pc:spChg>
        <pc:spChg chg="add del mod ord">
          <ac:chgData name="Gerjan Ruiter" userId="5d7c516b-9dcd-41a8-99d3-54425d29895b" providerId="ADAL" clId="{1E46968F-15F7-425E-B1FA-DE1B2437F778}" dt="2022-12-05T14:40:30.394" v="2709"/>
          <ac:spMkLst>
            <pc:docMk/>
            <pc:sldMk cId="3564501446" sldId="375"/>
            <ac:spMk id="5" creationId="{37BC1E27-0A28-EF64-89B5-4445BCFA79F8}"/>
          </ac:spMkLst>
        </pc:spChg>
        <pc:picChg chg="add mod">
          <ac:chgData name="Gerjan Ruiter" userId="5d7c516b-9dcd-41a8-99d3-54425d29895b" providerId="ADAL" clId="{1E46968F-15F7-425E-B1FA-DE1B2437F778}" dt="2022-12-05T14:41:13.169" v="2720" actId="1076"/>
          <ac:picMkLst>
            <pc:docMk/>
            <pc:sldMk cId="3564501446" sldId="375"/>
            <ac:picMk id="3074" creationId="{0835A353-4B55-06E7-3A49-8F8E69EDA634}"/>
          </ac:picMkLst>
        </pc:picChg>
      </pc:sldChg>
      <pc:sldChg chg="addSp delSp modSp add mod delAnim modAnim">
        <pc:chgData name="Gerjan Ruiter" userId="5d7c516b-9dcd-41a8-99d3-54425d29895b" providerId="ADAL" clId="{1E46968F-15F7-425E-B1FA-DE1B2437F778}" dt="2022-12-05T15:31:57.111" v="3676" actId="478"/>
        <pc:sldMkLst>
          <pc:docMk/>
          <pc:sldMk cId="2322535700" sldId="376"/>
        </pc:sldMkLst>
        <pc:spChg chg="add del mod">
          <ac:chgData name="Gerjan Ruiter" userId="5d7c516b-9dcd-41a8-99d3-54425d29895b" providerId="ADAL" clId="{1E46968F-15F7-425E-B1FA-DE1B2437F778}" dt="2022-12-05T15:31:53.036" v="3672" actId="478"/>
          <ac:spMkLst>
            <pc:docMk/>
            <pc:sldMk cId="2322535700" sldId="376"/>
            <ac:spMk id="3" creationId="{E9686029-C285-BAEA-A837-E86E59DC49F3}"/>
          </ac:spMkLst>
        </pc:spChg>
        <pc:spChg chg="mod">
          <ac:chgData name="Gerjan Ruiter" userId="5d7c516b-9dcd-41a8-99d3-54425d29895b" providerId="ADAL" clId="{1E46968F-15F7-425E-B1FA-DE1B2437F778}" dt="2022-12-05T15:31:19.375" v="3610" actId="6549"/>
          <ac:spMkLst>
            <pc:docMk/>
            <pc:sldMk cId="2322535700" sldId="376"/>
            <ac:spMk id="9" creationId="{A99E0788-09F2-6B62-9370-3B0BCF3E5741}"/>
          </ac:spMkLst>
        </pc:spChg>
        <pc:spChg chg="del">
          <ac:chgData name="Gerjan Ruiter" userId="5d7c516b-9dcd-41a8-99d3-54425d29895b" providerId="ADAL" clId="{1E46968F-15F7-425E-B1FA-DE1B2437F778}" dt="2022-12-05T15:31:57.111" v="3676" actId="478"/>
          <ac:spMkLst>
            <pc:docMk/>
            <pc:sldMk cId="2322535700" sldId="376"/>
            <ac:spMk id="10" creationId="{D19D5393-1C5E-A504-883A-3212E08EB035}"/>
          </ac:spMkLst>
        </pc:spChg>
        <pc:spChg chg="del">
          <ac:chgData name="Gerjan Ruiter" userId="5d7c516b-9dcd-41a8-99d3-54425d29895b" providerId="ADAL" clId="{1E46968F-15F7-425E-B1FA-DE1B2437F778}" dt="2022-12-05T15:31:56.022" v="3675" actId="478"/>
          <ac:spMkLst>
            <pc:docMk/>
            <pc:sldMk cId="2322535700" sldId="376"/>
            <ac:spMk id="15" creationId="{FEF09780-5A1C-B2AC-7FC6-BF5CFAE0AA71}"/>
          </ac:spMkLst>
        </pc:spChg>
        <pc:spChg chg="del">
          <ac:chgData name="Gerjan Ruiter" userId="5d7c516b-9dcd-41a8-99d3-54425d29895b" providerId="ADAL" clId="{1E46968F-15F7-425E-B1FA-DE1B2437F778}" dt="2022-12-05T15:31:54.704" v="3673" actId="478"/>
          <ac:spMkLst>
            <pc:docMk/>
            <pc:sldMk cId="2322535700" sldId="376"/>
            <ac:spMk id="16" creationId="{9A984779-4B54-FCA3-A246-95291122A4F9}"/>
          </ac:spMkLst>
        </pc:spChg>
        <pc:spChg chg="del">
          <ac:chgData name="Gerjan Ruiter" userId="5d7c516b-9dcd-41a8-99d3-54425d29895b" providerId="ADAL" clId="{1E46968F-15F7-425E-B1FA-DE1B2437F778}" dt="2022-12-05T15:31:55.229" v="3674" actId="478"/>
          <ac:spMkLst>
            <pc:docMk/>
            <pc:sldMk cId="2322535700" sldId="376"/>
            <ac:spMk id="17" creationId="{8411BB14-1687-FA2F-8E29-7546BF18BF2E}"/>
          </ac:spMkLst>
        </pc:spChg>
        <pc:picChg chg="del">
          <ac:chgData name="Gerjan Ruiter" userId="5d7c516b-9dcd-41a8-99d3-54425d29895b" providerId="ADAL" clId="{1E46968F-15F7-425E-B1FA-DE1B2437F778}" dt="2022-12-05T15:31:51.709" v="3671" actId="478"/>
          <ac:picMkLst>
            <pc:docMk/>
            <pc:sldMk cId="2322535700" sldId="376"/>
            <ac:picMk id="7" creationId="{F23C69DC-EBC0-9D76-4F4F-756F44148965}"/>
          </ac:picMkLst>
        </pc:picChg>
      </pc:sldChg>
      <pc:sldChg chg="modSp add mod">
        <pc:chgData name="Gerjan Ruiter" userId="5d7c516b-9dcd-41a8-99d3-54425d29895b" providerId="ADAL" clId="{1E46968F-15F7-425E-B1FA-DE1B2437F778}" dt="2022-12-05T15:31:10.815" v="3609" actId="12"/>
        <pc:sldMkLst>
          <pc:docMk/>
          <pc:sldMk cId="3931481199" sldId="377"/>
        </pc:sldMkLst>
        <pc:spChg chg="mod">
          <ac:chgData name="Gerjan Ruiter" userId="5d7c516b-9dcd-41a8-99d3-54425d29895b" providerId="ADAL" clId="{1E46968F-15F7-425E-B1FA-DE1B2437F778}" dt="2022-12-05T15:31:10.815" v="3609" actId="12"/>
          <ac:spMkLst>
            <pc:docMk/>
            <pc:sldMk cId="3931481199" sldId="377"/>
            <ac:spMk id="3" creationId="{6E961F09-36D8-3F91-CFF4-31C99402CAB0}"/>
          </ac:spMkLst>
        </pc:spChg>
      </pc:sldChg>
    </pc:docChg>
  </pc:docChgLst>
  <pc:docChgLst>
    <pc:chgData name="Gerjan de Ruiter" userId="5d7c516b-9dcd-41a8-99d3-54425d29895b" providerId="ADAL" clId="{005550DA-7DA2-45A3-89B7-3F997CE5AFB2}"/>
    <pc:docChg chg="undo custSel addSld delSld modSld addMainMaster delMainMaster">
      <pc:chgData name="Gerjan de Ruiter" userId="5d7c516b-9dcd-41a8-99d3-54425d29895b" providerId="ADAL" clId="{005550DA-7DA2-45A3-89B7-3F997CE5AFB2}" dt="2022-11-11T14:38:14.995" v="180" actId="20577"/>
      <pc:docMkLst>
        <pc:docMk/>
      </pc:docMkLst>
      <pc:sldChg chg="modSp add del mod modClrScheme chgLayout">
        <pc:chgData name="Gerjan de Ruiter" userId="5d7c516b-9dcd-41a8-99d3-54425d29895b" providerId="ADAL" clId="{005550DA-7DA2-45A3-89B7-3F997CE5AFB2}" dt="2022-11-11T13:35:29.984" v="28" actId="26606"/>
        <pc:sldMkLst>
          <pc:docMk/>
          <pc:sldMk cId="2552551538" sldId="256"/>
        </pc:sldMkLst>
        <pc:spChg chg="mod ord">
          <ac:chgData name="Gerjan de Ruiter" userId="5d7c516b-9dcd-41a8-99d3-54425d29895b" providerId="ADAL" clId="{005550DA-7DA2-45A3-89B7-3F997CE5AFB2}" dt="2022-11-11T13:35:29.984" v="28" actId="26606"/>
          <ac:spMkLst>
            <pc:docMk/>
            <pc:sldMk cId="2552551538" sldId="256"/>
            <ac:spMk id="2" creationId="{C0689209-4E28-4B9E-8DE2-57B804886BB5}"/>
          </ac:spMkLst>
        </pc:spChg>
        <pc:spChg chg="mod ord">
          <ac:chgData name="Gerjan de Ruiter" userId="5d7c516b-9dcd-41a8-99d3-54425d29895b" providerId="ADAL" clId="{005550DA-7DA2-45A3-89B7-3F997CE5AFB2}" dt="2022-11-11T13:35:29.984" v="28" actId="26606"/>
          <ac:spMkLst>
            <pc:docMk/>
            <pc:sldMk cId="2552551538" sldId="256"/>
            <ac:spMk id="3" creationId="{F57CE931-EB18-400D-8DEC-821C7A3752B0}"/>
          </ac:spMkLst>
        </pc:spChg>
      </pc:sldChg>
      <pc:sldChg chg="addSp delSp modSp add mod">
        <pc:chgData name="Gerjan de Ruiter" userId="5d7c516b-9dcd-41a8-99d3-54425d29895b" providerId="ADAL" clId="{005550DA-7DA2-45A3-89B7-3F997CE5AFB2}" dt="2022-11-11T13:35:39.867" v="29" actId="478"/>
        <pc:sldMkLst>
          <pc:docMk/>
          <pc:sldMk cId="1455760885" sldId="257"/>
        </pc:sldMkLst>
        <pc:spChg chg="add mod">
          <ac:chgData name="Gerjan de Ruiter" userId="5d7c516b-9dcd-41a8-99d3-54425d29895b" providerId="ADAL" clId="{005550DA-7DA2-45A3-89B7-3F997CE5AFB2}" dt="2022-11-11T13:35:39.867" v="29" actId="478"/>
          <ac:spMkLst>
            <pc:docMk/>
            <pc:sldMk cId="1455760885" sldId="257"/>
            <ac:spMk id="2" creationId="{837BDD6B-3B79-EBFF-221C-A01ADF38A9BB}"/>
          </ac:spMkLst>
        </pc:spChg>
        <pc:spChg chg="mod">
          <ac:chgData name="Gerjan de Ruiter" userId="5d7c516b-9dcd-41a8-99d3-54425d29895b" providerId="ADAL" clId="{005550DA-7DA2-45A3-89B7-3F997CE5AFB2}" dt="2022-11-11T13:33:54.368" v="25" actId="20577"/>
          <ac:spMkLst>
            <pc:docMk/>
            <pc:sldMk cId="1455760885" sldId="257"/>
            <ac:spMk id="5" creationId="{599893E1-B7DA-4988-AA10-5F62527FCEEE}"/>
          </ac:spMkLst>
        </pc:spChg>
        <pc:picChg chg="del">
          <ac:chgData name="Gerjan de Ruiter" userId="5d7c516b-9dcd-41a8-99d3-54425d29895b" providerId="ADAL" clId="{005550DA-7DA2-45A3-89B7-3F997CE5AFB2}" dt="2022-11-11T13:35:39.867" v="29" actId="478"/>
          <ac:picMkLst>
            <pc:docMk/>
            <pc:sldMk cId="1455760885" sldId="257"/>
            <ac:picMk id="1026" creationId="{0EECB070-1C26-4BEB-8BCB-985C0890296E}"/>
          </ac:picMkLst>
        </pc:picChg>
      </pc:sldChg>
      <pc:sldChg chg="addSp delSp modSp add mod modClrScheme chgLayout">
        <pc:chgData name="Gerjan de Ruiter" userId="5d7c516b-9dcd-41a8-99d3-54425d29895b" providerId="ADAL" clId="{005550DA-7DA2-45A3-89B7-3F997CE5AFB2}" dt="2022-11-11T14:38:14.995" v="180" actId="20577"/>
        <pc:sldMkLst>
          <pc:docMk/>
          <pc:sldMk cId="1417214421" sldId="349"/>
        </pc:sldMkLst>
        <pc:spChg chg="mod ord">
          <ac:chgData name="Gerjan de Ruiter" userId="5d7c516b-9dcd-41a8-99d3-54425d29895b" providerId="ADAL" clId="{005550DA-7DA2-45A3-89B7-3F997CE5AFB2}" dt="2022-11-11T14:25:16.972" v="94" actId="700"/>
          <ac:spMkLst>
            <pc:docMk/>
            <pc:sldMk cId="1417214421" sldId="349"/>
            <ac:spMk id="2" creationId="{1BD2A9B3-2A21-40CC-84EA-6B78B2FD1444}"/>
          </ac:spMkLst>
        </pc:spChg>
        <pc:spChg chg="del mod">
          <ac:chgData name="Gerjan de Ruiter" userId="5d7c516b-9dcd-41a8-99d3-54425d29895b" providerId="ADAL" clId="{005550DA-7DA2-45A3-89B7-3F997CE5AFB2}" dt="2022-11-11T14:25:00.775" v="91" actId="478"/>
          <ac:spMkLst>
            <pc:docMk/>
            <pc:sldMk cId="1417214421" sldId="349"/>
            <ac:spMk id="3" creationId="{A483C98A-770E-45DA-904F-1CA2C1F1E15F}"/>
          </ac:spMkLst>
        </pc:spChg>
        <pc:spChg chg="add del mod">
          <ac:chgData name="Gerjan de Ruiter" userId="5d7c516b-9dcd-41a8-99d3-54425d29895b" providerId="ADAL" clId="{005550DA-7DA2-45A3-89B7-3F997CE5AFB2}" dt="2022-11-11T14:25:02.254" v="92" actId="478"/>
          <ac:spMkLst>
            <pc:docMk/>
            <pc:sldMk cId="1417214421" sldId="349"/>
            <ac:spMk id="5" creationId="{9E44D45F-1D7C-B013-5196-B7E01DD76380}"/>
          </ac:spMkLst>
        </pc:spChg>
        <pc:graphicFrameChg chg="mod ord modGraphic">
          <ac:chgData name="Gerjan de Ruiter" userId="5d7c516b-9dcd-41a8-99d3-54425d29895b" providerId="ADAL" clId="{005550DA-7DA2-45A3-89B7-3F997CE5AFB2}" dt="2022-11-11T14:38:14.995" v="180" actId="20577"/>
          <ac:graphicFrameMkLst>
            <pc:docMk/>
            <pc:sldMk cId="1417214421" sldId="349"/>
            <ac:graphicFrameMk id="7" creationId="{876E751A-54C1-4D0B-961B-0B4263E99FF0}"/>
          </ac:graphicFrameMkLst>
        </pc:graphicFrameChg>
      </pc:sldChg>
      <pc:sldMasterChg chg="add del addSldLayout delSldLayout">
        <pc:chgData name="Gerjan de Ruiter" userId="5d7c516b-9dcd-41a8-99d3-54425d29895b" providerId="ADAL" clId="{005550DA-7DA2-45A3-89B7-3F997CE5AFB2}" dt="2022-11-11T14:25:16.972" v="94" actId="700"/>
        <pc:sldMasterMkLst>
          <pc:docMk/>
          <pc:sldMasterMk cId="2882619357" sldId="2147483648"/>
        </pc:sldMasterMkLst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418621630" sldId="2147483649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3637066345" sldId="2147483650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3359839888" sldId="2147483651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2178791471" sldId="2147483652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3240464032" sldId="2147483653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295373643" sldId="2147483654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2571628590" sldId="2147483655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644408676" sldId="2147483656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1525363555" sldId="2147483657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1872543236" sldId="2147483658"/>
          </pc:sldLayoutMkLst>
        </pc:sldLayoutChg>
        <pc:sldLayoutChg chg="add del">
          <pc:chgData name="Gerjan de Ruiter" userId="5d7c516b-9dcd-41a8-99d3-54425d29895b" providerId="ADAL" clId="{005550DA-7DA2-45A3-89B7-3F997CE5AFB2}" dt="2022-11-11T14:25:16.972" v="94" actId="700"/>
          <pc:sldLayoutMkLst>
            <pc:docMk/>
            <pc:sldMasterMk cId="2882619357" sldId="2147483648"/>
            <pc:sldLayoutMk cId="940793629" sldId="2147483659"/>
          </pc:sldLayoutMkLst>
        </pc:sldLayoutChg>
      </pc:sldMasterChg>
    </pc:docChg>
  </pc:docChgLst>
  <pc:docChgLst>
    <pc:chgData name="Gerjan de Ruiter" userId="5d7c516b-9dcd-41a8-99d3-54425d29895b" providerId="ADAL" clId="{115B4501-3716-42DE-A362-581C580FBF1B}"/>
    <pc:docChg chg="undo custSel addSld delSld modSld sldOrd">
      <pc:chgData name="Gerjan de Ruiter" userId="5d7c516b-9dcd-41a8-99d3-54425d29895b" providerId="ADAL" clId="{115B4501-3716-42DE-A362-581C580FBF1B}" dt="2022-12-02T13:04:17.701" v="2599" actId="6549"/>
      <pc:docMkLst>
        <pc:docMk/>
      </pc:docMkLst>
      <pc:sldChg chg="modSp add del mod">
        <pc:chgData name="Gerjan de Ruiter" userId="5d7c516b-9dcd-41a8-99d3-54425d29895b" providerId="ADAL" clId="{115B4501-3716-42DE-A362-581C580FBF1B}" dt="2022-11-25T14:25:53.209" v="377" actId="20577"/>
        <pc:sldMkLst>
          <pc:docMk/>
          <pc:sldMk cId="1455760885" sldId="257"/>
        </pc:sldMkLst>
        <pc:spChg chg="mod">
          <ac:chgData name="Gerjan de Ruiter" userId="5d7c516b-9dcd-41a8-99d3-54425d29895b" providerId="ADAL" clId="{115B4501-3716-42DE-A362-581C580FBF1B}" dt="2022-11-25T14:25:53.209" v="377" actId="20577"/>
          <ac:spMkLst>
            <pc:docMk/>
            <pc:sldMk cId="1455760885" sldId="257"/>
            <ac:spMk id="5" creationId="{599893E1-B7DA-4988-AA10-5F62527FCEEE}"/>
          </ac:spMkLst>
        </pc:spChg>
      </pc:sldChg>
      <pc:sldChg chg="modSp add mod">
        <pc:chgData name="Gerjan de Ruiter" userId="5d7c516b-9dcd-41a8-99d3-54425d29895b" providerId="ADAL" clId="{115B4501-3716-42DE-A362-581C580FBF1B}" dt="2022-11-25T14:59:26.827" v="2535" actId="403"/>
        <pc:sldMkLst>
          <pc:docMk/>
          <pc:sldMk cId="4247095276" sldId="293"/>
        </pc:sldMkLst>
        <pc:spChg chg="mod">
          <ac:chgData name="Gerjan de Ruiter" userId="5d7c516b-9dcd-41a8-99d3-54425d29895b" providerId="ADAL" clId="{115B4501-3716-42DE-A362-581C580FBF1B}" dt="2022-11-25T14:59:26.827" v="2535" actId="403"/>
          <ac:spMkLst>
            <pc:docMk/>
            <pc:sldMk cId="4247095276" sldId="293"/>
            <ac:spMk id="2" creationId="{0031A630-FE32-4E74-92B5-55425305F866}"/>
          </ac:spMkLst>
        </pc:spChg>
        <pc:spChg chg="mod">
          <ac:chgData name="Gerjan de Ruiter" userId="5d7c516b-9dcd-41a8-99d3-54425d29895b" providerId="ADAL" clId="{115B4501-3716-42DE-A362-581C580FBF1B}" dt="2022-11-25T14:59:23.266" v="2530" actId="403"/>
          <ac:spMkLst>
            <pc:docMk/>
            <pc:sldMk cId="4247095276" sldId="293"/>
            <ac:spMk id="4" creationId="{A673720C-AD92-4045-9B8D-C443702FDBA7}"/>
          </ac:spMkLst>
        </pc:spChg>
      </pc:sldChg>
      <pc:sldChg chg="modSp add mod">
        <pc:chgData name="Gerjan de Ruiter" userId="5d7c516b-9dcd-41a8-99d3-54425d29895b" providerId="ADAL" clId="{115B4501-3716-42DE-A362-581C580FBF1B}" dt="2022-11-25T15:00:44.856" v="2554" actId="1076"/>
        <pc:sldMkLst>
          <pc:docMk/>
          <pc:sldMk cId="3834045103" sldId="294"/>
        </pc:sldMkLst>
        <pc:spChg chg="mod">
          <ac:chgData name="Gerjan de Ruiter" userId="5d7c516b-9dcd-41a8-99d3-54425d29895b" providerId="ADAL" clId="{115B4501-3716-42DE-A362-581C580FBF1B}" dt="2022-11-25T15:00:39.655" v="2552" actId="20577"/>
          <ac:spMkLst>
            <pc:docMk/>
            <pc:sldMk cId="3834045103" sldId="294"/>
            <ac:spMk id="4" creationId="{75E979B5-E044-44EC-B6DD-1ED6D30545A8}"/>
          </ac:spMkLst>
        </pc:spChg>
        <pc:picChg chg="mod">
          <ac:chgData name="Gerjan de Ruiter" userId="5d7c516b-9dcd-41a8-99d3-54425d29895b" providerId="ADAL" clId="{115B4501-3716-42DE-A362-581C580FBF1B}" dt="2022-11-25T15:00:44.856" v="2554" actId="1076"/>
          <ac:picMkLst>
            <pc:docMk/>
            <pc:sldMk cId="3834045103" sldId="294"/>
            <ac:picMk id="6" creationId="{1CEAD8EB-EE2D-4040-9CAB-4C966AB8C9C5}"/>
          </ac:picMkLst>
        </pc:picChg>
      </pc:sldChg>
      <pc:sldChg chg="add">
        <pc:chgData name="Gerjan de Ruiter" userId="5d7c516b-9dcd-41a8-99d3-54425d29895b" providerId="ADAL" clId="{115B4501-3716-42DE-A362-581C580FBF1B}" dt="2022-11-25T14:31:43.094" v="378"/>
        <pc:sldMkLst>
          <pc:docMk/>
          <pc:sldMk cId="1423038188" sldId="300"/>
        </pc:sldMkLst>
      </pc:sldChg>
      <pc:sldChg chg="addSp delSp modSp add mod">
        <pc:chgData name="Gerjan de Ruiter" userId="5d7c516b-9dcd-41a8-99d3-54425d29895b" providerId="ADAL" clId="{115B4501-3716-42DE-A362-581C580FBF1B}" dt="2022-11-25T14:59:08.458" v="2525" actId="403"/>
        <pc:sldMkLst>
          <pc:docMk/>
          <pc:sldMk cId="2250825865" sldId="302"/>
        </pc:sldMkLst>
        <pc:spChg chg="add del mod">
          <ac:chgData name="Gerjan de Ruiter" userId="5d7c516b-9dcd-41a8-99d3-54425d29895b" providerId="ADAL" clId="{115B4501-3716-42DE-A362-581C580FBF1B}" dt="2022-11-25T14:54:16.109" v="2476"/>
          <ac:spMkLst>
            <pc:docMk/>
            <pc:sldMk cId="2250825865" sldId="302"/>
            <ac:spMk id="3" creationId="{46EE8E89-BB81-A0F9-1CF4-6D46F2A3682D}"/>
          </ac:spMkLst>
        </pc:spChg>
        <pc:spChg chg="mod">
          <ac:chgData name="Gerjan de Ruiter" userId="5d7c516b-9dcd-41a8-99d3-54425d29895b" providerId="ADAL" clId="{115B4501-3716-42DE-A362-581C580FBF1B}" dt="2022-11-25T14:59:08.458" v="2525" actId="403"/>
          <ac:spMkLst>
            <pc:docMk/>
            <pc:sldMk cId="2250825865" sldId="302"/>
            <ac:spMk id="4" creationId="{9DE5C960-4D45-415A-B501-7C1BD294EB17}"/>
          </ac:spMkLst>
        </pc:spChg>
        <pc:picChg chg="del">
          <ac:chgData name="Gerjan de Ruiter" userId="5d7c516b-9dcd-41a8-99d3-54425d29895b" providerId="ADAL" clId="{115B4501-3716-42DE-A362-581C580FBF1B}" dt="2022-11-25T14:54:05.036" v="2475" actId="478"/>
          <ac:picMkLst>
            <pc:docMk/>
            <pc:sldMk cId="2250825865" sldId="302"/>
            <ac:picMk id="7" creationId="{BE07B6E3-FCB1-4068-BCCA-B02FA3ED21CD}"/>
          </ac:picMkLst>
        </pc:picChg>
        <pc:picChg chg="add mod">
          <ac:chgData name="Gerjan de Ruiter" userId="5d7c516b-9dcd-41a8-99d3-54425d29895b" providerId="ADAL" clId="{115B4501-3716-42DE-A362-581C580FBF1B}" dt="2022-11-25T14:54:20.206" v="2477" actId="1076"/>
          <ac:picMkLst>
            <pc:docMk/>
            <pc:sldMk cId="2250825865" sldId="302"/>
            <ac:picMk id="1026" creationId="{3C459D2B-ADE6-7D5D-9DFC-B8EBEB15E74D}"/>
          </ac:picMkLst>
        </pc:picChg>
      </pc:sldChg>
      <pc:sldChg chg="modSp add mod">
        <pc:chgData name="Gerjan de Ruiter" userId="5d7c516b-9dcd-41a8-99d3-54425d29895b" providerId="ADAL" clId="{115B4501-3716-42DE-A362-581C580FBF1B}" dt="2022-11-25T14:59:16.581" v="2528" actId="404"/>
        <pc:sldMkLst>
          <pc:docMk/>
          <pc:sldMk cId="1257417238" sldId="303"/>
        </pc:sldMkLst>
        <pc:spChg chg="mod">
          <ac:chgData name="Gerjan de Ruiter" userId="5d7c516b-9dcd-41a8-99d3-54425d29895b" providerId="ADAL" clId="{115B4501-3716-42DE-A362-581C580FBF1B}" dt="2022-11-25T14:59:16.581" v="2528" actId="404"/>
          <ac:spMkLst>
            <pc:docMk/>
            <pc:sldMk cId="1257417238" sldId="303"/>
            <ac:spMk id="4" creationId="{18EBA4AF-BC5C-4566-95FF-0FE0493E5E50}"/>
          </ac:spMkLst>
        </pc:spChg>
      </pc:sldChg>
      <pc:sldChg chg="modSp add mod">
        <pc:chgData name="Gerjan de Ruiter" userId="5d7c516b-9dcd-41a8-99d3-54425d29895b" providerId="ADAL" clId="{115B4501-3716-42DE-A362-581C580FBF1B}" dt="2022-11-25T14:59:33.484" v="2538" actId="404"/>
        <pc:sldMkLst>
          <pc:docMk/>
          <pc:sldMk cId="820425431" sldId="304"/>
        </pc:sldMkLst>
        <pc:spChg chg="mod">
          <ac:chgData name="Gerjan de Ruiter" userId="5d7c516b-9dcd-41a8-99d3-54425d29895b" providerId="ADAL" clId="{115B4501-3716-42DE-A362-581C580FBF1B}" dt="2022-11-25T14:59:33.484" v="2538" actId="404"/>
          <ac:spMkLst>
            <pc:docMk/>
            <pc:sldMk cId="820425431" sldId="304"/>
            <ac:spMk id="4" creationId="{71BAEF3B-13B1-4AA1-82BC-4A4A86E8B6D1}"/>
          </ac:spMkLst>
        </pc:spChg>
      </pc:sldChg>
      <pc:sldChg chg="modSp add mod">
        <pc:chgData name="Gerjan de Ruiter" userId="5d7c516b-9dcd-41a8-99d3-54425d29895b" providerId="ADAL" clId="{115B4501-3716-42DE-A362-581C580FBF1B}" dt="2022-11-25T14:59:44.944" v="2541" actId="1076"/>
        <pc:sldMkLst>
          <pc:docMk/>
          <pc:sldMk cId="2697799773" sldId="310"/>
        </pc:sldMkLst>
        <pc:spChg chg="mod">
          <ac:chgData name="Gerjan de Ruiter" userId="5d7c516b-9dcd-41a8-99d3-54425d29895b" providerId="ADAL" clId="{115B4501-3716-42DE-A362-581C580FBF1B}" dt="2022-11-25T14:59:44.944" v="2541" actId="1076"/>
          <ac:spMkLst>
            <pc:docMk/>
            <pc:sldMk cId="2697799773" sldId="310"/>
            <ac:spMk id="9" creationId="{1B3F56EB-A34A-446D-A374-C58EA2D4DAED}"/>
          </ac:spMkLst>
        </pc:spChg>
      </pc:sldChg>
      <pc:sldChg chg="modSp add mod">
        <pc:chgData name="Gerjan de Ruiter" userId="5d7c516b-9dcd-41a8-99d3-54425d29895b" providerId="ADAL" clId="{115B4501-3716-42DE-A362-581C580FBF1B}" dt="2022-11-25T14:58:51.857" v="2520" actId="20577"/>
        <pc:sldMkLst>
          <pc:docMk/>
          <pc:sldMk cId="3048981063" sldId="311"/>
        </pc:sldMkLst>
        <pc:spChg chg="mod">
          <ac:chgData name="Gerjan de Ruiter" userId="5d7c516b-9dcd-41a8-99d3-54425d29895b" providerId="ADAL" clId="{115B4501-3716-42DE-A362-581C580FBF1B}" dt="2022-11-25T14:58:51.857" v="2520" actId="20577"/>
          <ac:spMkLst>
            <pc:docMk/>
            <pc:sldMk cId="3048981063" sldId="311"/>
            <ac:spMk id="2" creationId="{E24A724C-4C49-4E57-A37F-7BE15C715A99}"/>
          </ac:spMkLst>
        </pc:spChg>
        <pc:spChg chg="mod">
          <ac:chgData name="Gerjan de Ruiter" userId="5d7c516b-9dcd-41a8-99d3-54425d29895b" providerId="ADAL" clId="{115B4501-3716-42DE-A362-581C580FBF1B}" dt="2022-11-25T14:58:29.414" v="2505" actId="404"/>
          <ac:spMkLst>
            <pc:docMk/>
            <pc:sldMk cId="3048981063" sldId="311"/>
            <ac:spMk id="4" creationId="{7E017B73-A169-4026-A894-095F0B1E1DFC}"/>
          </ac:spMkLst>
        </pc:spChg>
      </pc:sldChg>
      <pc:sldChg chg="modSp add mod">
        <pc:chgData name="Gerjan de Ruiter" userId="5d7c516b-9dcd-41a8-99d3-54425d29895b" providerId="ADAL" clId="{115B4501-3716-42DE-A362-581C580FBF1B}" dt="2022-11-25T14:57:27.245" v="2481" actId="404"/>
        <pc:sldMkLst>
          <pc:docMk/>
          <pc:sldMk cId="35453762" sldId="312"/>
        </pc:sldMkLst>
        <pc:spChg chg="mod">
          <ac:chgData name="Gerjan de Ruiter" userId="5d7c516b-9dcd-41a8-99d3-54425d29895b" providerId="ADAL" clId="{115B4501-3716-42DE-A362-581C580FBF1B}" dt="2022-11-25T14:57:27.245" v="2481" actId="404"/>
          <ac:spMkLst>
            <pc:docMk/>
            <pc:sldMk cId="35453762" sldId="312"/>
            <ac:spMk id="4" creationId="{F8B7C641-7241-4640-BF4B-9459CEDA9397}"/>
          </ac:spMkLst>
        </pc:spChg>
      </pc:sldChg>
      <pc:sldChg chg="del">
        <pc:chgData name="Gerjan de Ruiter" userId="5d7c516b-9dcd-41a8-99d3-54425d29895b" providerId="ADAL" clId="{115B4501-3716-42DE-A362-581C580FBF1B}" dt="2022-11-21T09:13:53.150" v="1" actId="47"/>
        <pc:sldMkLst>
          <pc:docMk/>
          <pc:sldMk cId="1417214421" sldId="349"/>
        </pc:sldMkLst>
      </pc:sldChg>
      <pc:sldChg chg="modSp add mod">
        <pc:chgData name="Gerjan de Ruiter" userId="5d7c516b-9dcd-41a8-99d3-54425d29895b" providerId="ADAL" clId="{115B4501-3716-42DE-A362-581C580FBF1B}" dt="2022-12-02T13:04:17.701" v="2599" actId="6549"/>
        <pc:sldMkLst>
          <pc:docMk/>
          <pc:sldMk cId="1254860146" sldId="350"/>
        </pc:sldMkLst>
        <pc:graphicFrameChg chg="mod modGraphic">
          <ac:chgData name="Gerjan de Ruiter" userId="5d7c516b-9dcd-41a8-99d3-54425d29895b" providerId="ADAL" clId="{115B4501-3716-42DE-A362-581C580FBF1B}" dt="2022-12-02T13:04:17.701" v="2599" actId="6549"/>
          <ac:graphicFrameMkLst>
            <pc:docMk/>
            <pc:sldMk cId="1254860146" sldId="350"/>
            <ac:graphicFrameMk id="7" creationId="{876E751A-54C1-4D0B-961B-0B4263E99FF0}"/>
          </ac:graphicFrameMkLst>
        </pc:graphicFrameChg>
      </pc:sldChg>
      <pc:sldChg chg="modSp add mod">
        <pc:chgData name="Gerjan de Ruiter" userId="5d7c516b-9dcd-41a8-99d3-54425d29895b" providerId="ADAL" clId="{115B4501-3716-42DE-A362-581C580FBF1B}" dt="2022-11-25T14:50:00.059" v="2171" actId="5793"/>
        <pc:sldMkLst>
          <pc:docMk/>
          <pc:sldMk cId="2458606421" sldId="351"/>
        </pc:sldMkLst>
        <pc:spChg chg="mod">
          <ac:chgData name="Gerjan de Ruiter" userId="5d7c516b-9dcd-41a8-99d3-54425d29895b" providerId="ADAL" clId="{115B4501-3716-42DE-A362-581C580FBF1B}" dt="2022-11-25T14:50:00.059" v="2171" actId="5793"/>
          <ac:spMkLst>
            <pc:docMk/>
            <pc:sldMk cId="2458606421" sldId="351"/>
            <ac:spMk id="3" creationId="{6E961F09-36D8-3F91-CFF4-31C99402CAB0}"/>
          </ac:spMkLst>
        </pc:spChg>
      </pc:sldChg>
      <pc:sldChg chg="add del">
        <pc:chgData name="Gerjan de Ruiter" userId="5d7c516b-9dcd-41a8-99d3-54425d29895b" providerId="ADAL" clId="{115B4501-3716-42DE-A362-581C580FBF1B}" dt="2022-11-22T15:26:30.729" v="33" actId="47"/>
        <pc:sldMkLst>
          <pc:docMk/>
          <pc:sldMk cId="1415308713" sldId="352"/>
        </pc:sldMkLst>
      </pc:sldChg>
      <pc:sldChg chg="addSp delSp modSp add mod modNotesTx">
        <pc:chgData name="Gerjan de Ruiter" userId="5d7c516b-9dcd-41a8-99d3-54425d29895b" providerId="ADAL" clId="{115B4501-3716-42DE-A362-581C580FBF1B}" dt="2022-11-25T14:45:10.616" v="1767" actId="20577"/>
        <pc:sldMkLst>
          <pc:docMk/>
          <pc:sldMk cId="179864525" sldId="364"/>
        </pc:sldMkLst>
        <pc:spChg chg="add del mod">
          <ac:chgData name="Gerjan de Ruiter" userId="5d7c516b-9dcd-41a8-99d3-54425d29895b" providerId="ADAL" clId="{115B4501-3716-42DE-A362-581C580FBF1B}" dt="2022-11-25T14:42:03.464" v="1505" actId="478"/>
          <ac:spMkLst>
            <pc:docMk/>
            <pc:sldMk cId="179864525" sldId="364"/>
            <ac:spMk id="1033" creationId="{65608EF6-A12C-FEFB-6F7A-C49B1B6EA8B3}"/>
          </ac:spMkLst>
        </pc:spChg>
        <pc:picChg chg="mod">
          <ac:chgData name="Gerjan de Ruiter" userId="5d7c516b-9dcd-41a8-99d3-54425d29895b" providerId="ADAL" clId="{115B4501-3716-42DE-A362-581C580FBF1B}" dt="2022-11-25T14:42:05.336" v="1506" actId="1076"/>
          <ac:picMkLst>
            <pc:docMk/>
            <pc:sldMk cId="179864525" sldId="364"/>
            <ac:picMk id="1026" creationId="{4879B009-DEE5-6EF9-1906-7619EA06BC14}"/>
          </ac:picMkLst>
        </pc:picChg>
      </pc:sldChg>
      <pc:sldChg chg="modSp add mod">
        <pc:chgData name="Gerjan de Ruiter" userId="5d7c516b-9dcd-41a8-99d3-54425d29895b" providerId="ADAL" clId="{115B4501-3716-42DE-A362-581C580FBF1B}" dt="2022-11-25T14:24:46.138" v="350" actId="20577"/>
        <pc:sldMkLst>
          <pc:docMk/>
          <pc:sldMk cId="2354317239" sldId="365"/>
        </pc:sldMkLst>
        <pc:spChg chg="mod">
          <ac:chgData name="Gerjan de Ruiter" userId="5d7c516b-9dcd-41a8-99d3-54425d29895b" providerId="ADAL" clId="{115B4501-3716-42DE-A362-581C580FBF1B}" dt="2022-11-25T14:24:46.138" v="350" actId="20577"/>
          <ac:spMkLst>
            <pc:docMk/>
            <pc:sldMk cId="2354317239" sldId="365"/>
            <ac:spMk id="7" creationId="{B02C8469-F511-2B87-F531-77380AFE88ED}"/>
          </ac:spMkLst>
        </pc:spChg>
      </pc:sldChg>
      <pc:sldChg chg="add">
        <pc:chgData name="Gerjan de Ruiter" userId="5d7c516b-9dcd-41a8-99d3-54425d29895b" providerId="ADAL" clId="{115B4501-3716-42DE-A362-581C580FBF1B}" dt="2022-11-25T14:21:58.388" v="79"/>
        <pc:sldMkLst>
          <pc:docMk/>
          <pc:sldMk cId="1415308713" sldId="366"/>
        </pc:sldMkLst>
      </pc:sldChg>
      <pc:sldChg chg="new del ord">
        <pc:chgData name="Gerjan de Ruiter" userId="5d7c516b-9dcd-41a8-99d3-54425d29895b" providerId="ADAL" clId="{115B4501-3716-42DE-A362-581C580FBF1B}" dt="2022-11-25T14:31:52.125" v="382" actId="47"/>
        <pc:sldMkLst>
          <pc:docMk/>
          <pc:sldMk cId="3356478670" sldId="367"/>
        </pc:sldMkLst>
      </pc:sldChg>
      <pc:sldChg chg="addSp delSp modSp add mod modAnim modNotesTx">
        <pc:chgData name="Gerjan de Ruiter" userId="5d7c516b-9dcd-41a8-99d3-54425d29895b" providerId="ADAL" clId="{115B4501-3716-42DE-A362-581C580FBF1B}" dt="2022-11-25T14:58:05.658" v="2504" actId="20577"/>
        <pc:sldMkLst>
          <pc:docMk/>
          <pc:sldMk cId="4113666362" sldId="367"/>
        </pc:sldMkLst>
        <pc:spChg chg="mod">
          <ac:chgData name="Gerjan de Ruiter" userId="5d7c516b-9dcd-41a8-99d3-54425d29895b" providerId="ADAL" clId="{115B4501-3716-42DE-A362-581C580FBF1B}" dt="2022-11-25T14:32:52.657" v="452" actId="20577"/>
          <ac:spMkLst>
            <pc:docMk/>
            <pc:sldMk cId="4113666362" sldId="367"/>
            <ac:spMk id="2" creationId="{2EAD5A2B-2BF9-222B-14BE-C255C34E0185}"/>
          </ac:spMkLst>
        </pc:spChg>
        <pc:spChg chg="mod">
          <ac:chgData name="Gerjan de Ruiter" userId="5d7c516b-9dcd-41a8-99d3-54425d29895b" providerId="ADAL" clId="{115B4501-3716-42DE-A362-581C580FBF1B}" dt="2022-11-25T14:58:05.658" v="2504" actId="20577"/>
          <ac:spMkLst>
            <pc:docMk/>
            <pc:sldMk cId="4113666362" sldId="367"/>
            <ac:spMk id="4" creationId="{BB3F009A-7DDD-861E-D8C7-066556624C0C}"/>
          </ac:spMkLst>
        </pc:spChg>
        <pc:spChg chg="add mod">
          <ac:chgData name="Gerjan de Ruiter" userId="5d7c516b-9dcd-41a8-99d3-54425d29895b" providerId="ADAL" clId="{115B4501-3716-42DE-A362-581C580FBF1B}" dt="2022-11-25T14:40:39.616" v="1494" actId="14100"/>
          <ac:spMkLst>
            <pc:docMk/>
            <pc:sldMk cId="4113666362" sldId="367"/>
            <ac:spMk id="6" creationId="{D1D36D2A-39B1-41FF-4745-ED68DC8B3BB6}"/>
          </ac:spMkLst>
        </pc:spChg>
        <pc:graphicFrameChg chg="del">
          <ac:chgData name="Gerjan de Ruiter" userId="5d7c516b-9dcd-41a8-99d3-54425d29895b" providerId="ADAL" clId="{115B4501-3716-42DE-A362-581C580FBF1B}" dt="2022-11-25T14:32:08.918" v="384" actId="478"/>
          <ac:graphicFrameMkLst>
            <pc:docMk/>
            <pc:sldMk cId="4113666362" sldId="367"/>
            <ac:graphicFrameMk id="5" creationId="{46477478-E15F-608F-49AC-43A8383DC603}"/>
          </ac:graphicFrameMkLst>
        </pc:graphicFrameChg>
      </pc:sldChg>
      <pc:sldChg chg="modSp add mod">
        <pc:chgData name="Gerjan de Ruiter" userId="5d7c516b-9dcd-41a8-99d3-54425d29895b" providerId="ADAL" clId="{115B4501-3716-42DE-A362-581C580FBF1B}" dt="2022-11-25T14:51:47.103" v="2467" actId="20577"/>
        <pc:sldMkLst>
          <pc:docMk/>
          <pc:sldMk cId="2413782315" sldId="368"/>
        </pc:sldMkLst>
        <pc:spChg chg="mod">
          <ac:chgData name="Gerjan de Ruiter" userId="5d7c516b-9dcd-41a8-99d3-54425d29895b" providerId="ADAL" clId="{115B4501-3716-42DE-A362-581C580FBF1B}" dt="2022-11-25T14:51:47.103" v="2467" actId="20577"/>
          <ac:spMkLst>
            <pc:docMk/>
            <pc:sldMk cId="2413782315" sldId="368"/>
            <ac:spMk id="3" creationId="{6E961F09-36D8-3F91-CFF4-31C99402CAB0}"/>
          </ac:spMkLst>
        </pc:spChg>
      </pc:sldChg>
    </pc:docChg>
  </pc:docChgLst>
  <pc:docChgLst>
    <pc:chgData name="Gerjan de Ruiter" userId="5d7c516b-9dcd-41a8-99d3-54425d29895b" providerId="ADAL" clId="{87EA85C4-EBE5-47D0-BF20-AD36796A2BA1}"/>
    <pc:docChg chg="undo custSel addSld delSld modSld sldOrd delMainMaster">
      <pc:chgData name="Gerjan de Ruiter" userId="5d7c516b-9dcd-41a8-99d3-54425d29895b" providerId="ADAL" clId="{87EA85C4-EBE5-47D0-BF20-AD36796A2BA1}" dt="2023-01-09T14:06:38.563" v="1355" actId="20577"/>
      <pc:docMkLst>
        <pc:docMk/>
      </pc:docMkLst>
      <pc:sldChg chg="modSp mod">
        <pc:chgData name="Gerjan de Ruiter" userId="5d7c516b-9dcd-41a8-99d3-54425d29895b" providerId="ADAL" clId="{87EA85C4-EBE5-47D0-BF20-AD36796A2BA1}" dt="2023-01-09T13:14:20.381" v="214" actId="404"/>
        <pc:sldMkLst>
          <pc:docMk/>
          <pc:sldMk cId="1455760885" sldId="257"/>
        </pc:sldMkLst>
        <pc:spChg chg="mod">
          <ac:chgData name="Gerjan de Ruiter" userId="5d7c516b-9dcd-41a8-99d3-54425d29895b" providerId="ADAL" clId="{87EA85C4-EBE5-47D0-BF20-AD36796A2BA1}" dt="2023-01-09T13:14:20.381" v="214" actId="404"/>
          <ac:spMkLst>
            <pc:docMk/>
            <pc:sldMk cId="1455760885" sldId="257"/>
            <ac:spMk id="5" creationId="{599893E1-B7DA-4988-AA10-5F62527FCEEE}"/>
          </ac:spMkLst>
        </pc:spChg>
      </pc:sldChg>
      <pc:sldChg chg="add ord">
        <pc:chgData name="Gerjan de Ruiter" userId="5d7c516b-9dcd-41a8-99d3-54425d29895b" providerId="ADAL" clId="{87EA85C4-EBE5-47D0-BF20-AD36796A2BA1}" dt="2023-01-09T13:03:59.867" v="108"/>
        <pc:sldMkLst>
          <pc:docMk/>
          <pc:sldMk cId="4001898953" sldId="260"/>
        </pc:sldMkLst>
      </pc:sldChg>
      <pc:sldChg chg="modSp add mod modNotesTx">
        <pc:chgData name="Gerjan de Ruiter" userId="5d7c516b-9dcd-41a8-99d3-54425d29895b" providerId="ADAL" clId="{87EA85C4-EBE5-47D0-BF20-AD36796A2BA1}" dt="2023-01-09T13:26:30.348" v="465" actId="20577"/>
        <pc:sldMkLst>
          <pc:docMk/>
          <pc:sldMk cId="647849754" sldId="272"/>
        </pc:sldMkLst>
        <pc:spChg chg="mod">
          <ac:chgData name="Gerjan de Ruiter" userId="5d7c516b-9dcd-41a8-99d3-54425d29895b" providerId="ADAL" clId="{87EA85C4-EBE5-47D0-BF20-AD36796A2BA1}" dt="2023-01-09T13:25:43.255" v="235" actId="1076"/>
          <ac:spMkLst>
            <pc:docMk/>
            <pc:sldMk cId="647849754" sldId="272"/>
            <ac:spMk id="2" creationId="{5275E263-B2BA-4799-8B46-35573C3FD4A0}"/>
          </ac:spMkLst>
        </pc:spChg>
      </pc:sldChg>
      <pc:sldChg chg="add">
        <pc:chgData name="Gerjan de Ruiter" userId="5d7c516b-9dcd-41a8-99d3-54425d29895b" providerId="ADAL" clId="{87EA85C4-EBE5-47D0-BF20-AD36796A2BA1}" dt="2023-01-09T13:30:39.411" v="481"/>
        <pc:sldMkLst>
          <pc:docMk/>
          <pc:sldMk cId="3496571863" sldId="274"/>
        </pc:sldMkLst>
      </pc:sldChg>
      <pc:sldChg chg="add">
        <pc:chgData name="Gerjan de Ruiter" userId="5d7c516b-9dcd-41a8-99d3-54425d29895b" providerId="ADAL" clId="{87EA85C4-EBE5-47D0-BF20-AD36796A2BA1}" dt="2023-01-09T13:27:08.609" v="467"/>
        <pc:sldMkLst>
          <pc:docMk/>
          <pc:sldMk cId="2032389997" sldId="276"/>
        </pc:sldMkLst>
      </pc:sldChg>
      <pc:sldChg chg="add">
        <pc:chgData name="Gerjan de Ruiter" userId="5d7c516b-9dcd-41a8-99d3-54425d29895b" providerId="ADAL" clId="{87EA85C4-EBE5-47D0-BF20-AD36796A2BA1}" dt="2023-01-09T13:27:17.768" v="469"/>
        <pc:sldMkLst>
          <pc:docMk/>
          <pc:sldMk cId="1586665340" sldId="277"/>
        </pc:sldMkLst>
      </pc:sldChg>
      <pc:sldChg chg="add">
        <pc:chgData name="Gerjan de Ruiter" userId="5d7c516b-9dcd-41a8-99d3-54425d29895b" providerId="ADAL" clId="{87EA85C4-EBE5-47D0-BF20-AD36796A2BA1}" dt="2023-01-09T13:27:21.359" v="470"/>
        <pc:sldMkLst>
          <pc:docMk/>
          <pc:sldMk cId="2015782629" sldId="278"/>
        </pc:sldMkLst>
      </pc:sldChg>
      <pc:sldChg chg="add">
        <pc:chgData name="Gerjan de Ruiter" userId="5d7c516b-9dcd-41a8-99d3-54425d29895b" providerId="ADAL" clId="{87EA85C4-EBE5-47D0-BF20-AD36796A2BA1}" dt="2023-01-09T13:30:53.741" v="482"/>
        <pc:sldMkLst>
          <pc:docMk/>
          <pc:sldMk cId="3394049902" sldId="287"/>
        </pc:sldMkLst>
      </pc:sldChg>
      <pc:sldChg chg="add">
        <pc:chgData name="Gerjan de Ruiter" userId="5d7c516b-9dcd-41a8-99d3-54425d29895b" providerId="ADAL" clId="{87EA85C4-EBE5-47D0-BF20-AD36796A2BA1}" dt="2023-01-09T13:30:59.251" v="483"/>
        <pc:sldMkLst>
          <pc:docMk/>
          <pc:sldMk cId="573179160" sldId="288"/>
        </pc:sldMkLst>
      </pc:sldChg>
      <pc:sldChg chg="add">
        <pc:chgData name="Gerjan de Ruiter" userId="5d7c516b-9dcd-41a8-99d3-54425d29895b" providerId="ADAL" clId="{87EA85C4-EBE5-47D0-BF20-AD36796A2BA1}" dt="2023-01-09T13:31:04.661" v="484"/>
        <pc:sldMkLst>
          <pc:docMk/>
          <pc:sldMk cId="1951296061" sldId="289"/>
        </pc:sldMkLst>
      </pc:sldChg>
      <pc:sldChg chg="add">
        <pc:chgData name="Gerjan de Ruiter" userId="5d7c516b-9dcd-41a8-99d3-54425d29895b" providerId="ADAL" clId="{87EA85C4-EBE5-47D0-BF20-AD36796A2BA1}" dt="2023-01-09T13:31:11.029" v="485"/>
        <pc:sldMkLst>
          <pc:docMk/>
          <pc:sldMk cId="1335087407" sldId="291"/>
        </pc:sldMkLst>
      </pc:sldChg>
      <pc:sldChg chg="add">
        <pc:chgData name="Gerjan de Ruiter" userId="5d7c516b-9dcd-41a8-99d3-54425d29895b" providerId="ADAL" clId="{87EA85C4-EBE5-47D0-BF20-AD36796A2BA1}" dt="2023-01-09T13:31:16.281" v="486"/>
        <pc:sldMkLst>
          <pc:docMk/>
          <pc:sldMk cId="194197448" sldId="292"/>
        </pc:sldMkLst>
      </pc:sldChg>
      <pc:sldChg chg="del">
        <pc:chgData name="Gerjan de Ruiter" userId="5d7c516b-9dcd-41a8-99d3-54425d29895b" providerId="ADAL" clId="{87EA85C4-EBE5-47D0-BF20-AD36796A2BA1}" dt="2023-01-09T13:04:13.557" v="122" actId="47"/>
        <pc:sldMkLst>
          <pc:docMk/>
          <pc:sldMk cId="616011084" sldId="322"/>
        </pc:sldMkLst>
      </pc:sldChg>
      <pc:sldChg chg="add">
        <pc:chgData name="Gerjan de Ruiter" userId="5d7c516b-9dcd-41a8-99d3-54425d29895b" providerId="ADAL" clId="{87EA85C4-EBE5-47D0-BF20-AD36796A2BA1}" dt="2023-01-09T13:32:12.662" v="493"/>
        <pc:sldMkLst>
          <pc:docMk/>
          <pc:sldMk cId="3214250093" sldId="329"/>
        </pc:sldMkLst>
      </pc:sldChg>
      <pc:sldChg chg="add modNotesTx">
        <pc:chgData name="Gerjan de Ruiter" userId="5d7c516b-9dcd-41a8-99d3-54425d29895b" providerId="ADAL" clId="{87EA85C4-EBE5-47D0-BF20-AD36796A2BA1}" dt="2023-01-09T13:27:12.058" v="468" actId="20577"/>
        <pc:sldMkLst>
          <pc:docMk/>
          <pc:sldMk cId="548235793" sldId="339"/>
        </pc:sldMkLst>
      </pc:sldChg>
      <pc:sldChg chg="delSp mod">
        <pc:chgData name="Gerjan de Ruiter" userId="5d7c516b-9dcd-41a8-99d3-54425d29895b" providerId="ADAL" clId="{87EA85C4-EBE5-47D0-BF20-AD36796A2BA1}" dt="2023-01-09T14:00:47.570" v="782" actId="478"/>
        <pc:sldMkLst>
          <pc:docMk/>
          <pc:sldMk cId="2002976801" sldId="340"/>
        </pc:sldMkLst>
        <pc:picChg chg="del">
          <ac:chgData name="Gerjan de Ruiter" userId="5d7c516b-9dcd-41a8-99d3-54425d29895b" providerId="ADAL" clId="{87EA85C4-EBE5-47D0-BF20-AD36796A2BA1}" dt="2023-01-09T14:00:47.570" v="782" actId="478"/>
          <ac:picMkLst>
            <pc:docMk/>
            <pc:sldMk cId="2002976801" sldId="340"/>
            <ac:picMk id="6" creationId="{D40974A1-4717-0F8D-16C0-2B095EEEDED3}"/>
          </ac:picMkLst>
        </pc:picChg>
        <pc:picChg chg="del">
          <ac:chgData name="Gerjan de Ruiter" userId="5d7c516b-9dcd-41a8-99d3-54425d29895b" providerId="ADAL" clId="{87EA85C4-EBE5-47D0-BF20-AD36796A2BA1}" dt="2023-01-09T14:00:46.330" v="781" actId="478"/>
          <ac:picMkLst>
            <pc:docMk/>
            <pc:sldMk cId="2002976801" sldId="340"/>
            <ac:picMk id="8" creationId="{562FF04F-D7D8-F6AE-63C3-ED999C1710A9}"/>
          </ac:picMkLst>
        </pc:picChg>
      </pc:sldChg>
      <pc:sldChg chg="del">
        <pc:chgData name="Gerjan de Ruiter" userId="5d7c516b-9dcd-41a8-99d3-54425d29895b" providerId="ADAL" clId="{87EA85C4-EBE5-47D0-BF20-AD36796A2BA1}" dt="2023-01-09T13:04:10.172" v="115" actId="47"/>
        <pc:sldMkLst>
          <pc:docMk/>
          <pc:sldMk cId="1066812035" sldId="343"/>
        </pc:sldMkLst>
      </pc:sldChg>
      <pc:sldChg chg="del">
        <pc:chgData name="Gerjan de Ruiter" userId="5d7c516b-9dcd-41a8-99d3-54425d29895b" providerId="ADAL" clId="{87EA85C4-EBE5-47D0-BF20-AD36796A2BA1}" dt="2023-01-09T13:04:12.042" v="120" actId="47"/>
        <pc:sldMkLst>
          <pc:docMk/>
          <pc:sldMk cId="2953752731" sldId="344"/>
        </pc:sldMkLst>
      </pc:sldChg>
      <pc:sldChg chg="del">
        <pc:chgData name="Gerjan de Ruiter" userId="5d7c516b-9dcd-41a8-99d3-54425d29895b" providerId="ADAL" clId="{87EA85C4-EBE5-47D0-BF20-AD36796A2BA1}" dt="2023-01-09T13:04:10.697" v="116" actId="47"/>
        <pc:sldMkLst>
          <pc:docMk/>
          <pc:sldMk cId="3680485052" sldId="345"/>
        </pc:sldMkLst>
      </pc:sldChg>
      <pc:sldChg chg="del">
        <pc:chgData name="Gerjan de Ruiter" userId="5d7c516b-9dcd-41a8-99d3-54425d29895b" providerId="ADAL" clId="{87EA85C4-EBE5-47D0-BF20-AD36796A2BA1}" dt="2023-01-09T13:04:10.992" v="117" actId="47"/>
        <pc:sldMkLst>
          <pc:docMk/>
          <pc:sldMk cId="3406448687" sldId="346"/>
        </pc:sldMkLst>
      </pc:sldChg>
      <pc:sldChg chg="del">
        <pc:chgData name="Gerjan de Ruiter" userId="5d7c516b-9dcd-41a8-99d3-54425d29895b" providerId="ADAL" clId="{87EA85C4-EBE5-47D0-BF20-AD36796A2BA1}" dt="2023-01-09T13:04:11.492" v="119" actId="47"/>
        <pc:sldMkLst>
          <pc:docMk/>
          <pc:sldMk cId="3028200931" sldId="347"/>
        </pc:sldMkLst>
      </pc:sldChg>
      <pc:sldChg chg="addSp delSp modSp add mod modClrScheme chgLayout">
        <pc:chgData name="Gerjan de Ruiter" userId="5d7c516b-9dcd-41a8-99d3-54425d29895b" providerId="ADAL" clId="{87EA85C4-EBE5-47D0-BF20-AD36796A2BA1}" dt="2023-01-09T13:31:56.012" v="492" actId="478"/>
        <pc:sldMkLst>
          <pc:docMk/>
          <pc:sldMk cId="1044275264" sldId="348"/>
        </pc:sldMkLst>
        <pc:spChg chg="mod ord">
          <ac:chgData name="Gerjan de Ruiter" userId="5d7c516b-9dcd-41a8-99d3-54425d29895b" providerId="ADAL" clId="{87EA85C4-EBE5-47D0-BF20-AD36796A2BA1}" dt="2023-01-09T13:31:45.452" v="489" actId="14100"/>
          <ac:spMkLst>
            <pc:docMk/>
            <pc:sldMk cId="1044275264" sldId="348"/>
            <ac:spMk id="2" creationId="{0F094AE4-6391-4246-9714-27609680FB70}"/>
          </ac:spMkLst>
        </pc:spChg>
        <pc:spChg chg="mod ord">
          <ac:chgData name="Gerjan de Ruiter" userId="5d7c516b-9dcd-41a8-99d3-54425d29895b" providerId="ADAL" clId="{87EA85C4-EBE5-47D0-BF20-AD36796A2BA1}" dt="2023-01-09T13:31:40.201" v="488" actId="700"/>
          <ac:spMkLst>
            <pc:docMk/>
            <pc:sldMk cId="1044275264" sldId="348"/>
            <ac:spMk id="3" creationId="{1DEE02E8-7147-4682-A30D-79ED3B63A20E}"/>
          </ac:spMkLst>
        </pc:spChg>
        <pc:spChg chg="add del mod ord">
          <ac:chgData name="Gerjan de Ruiter" userId="5d7c516b-9dcd-41a8-99d3-54425d29895b" providerId="ADAL" clId="{87EA85C4-EBE5-47D0-BF20-AD36796A2BA1}" dt="2023-01-09T13:31:56.012" v="492" actId="478"/>
          <ac:spMkLst>
            <pc:docMk/>
            <pc:sldMk cId="1044275264" sldId="348"/>
            <ac:spMk id="4" creationId="{975A3BC5-AC8C-989B-061E-C8CF138ADBAD}"/>
          </ac:spMkLst>
        </pc:spChg>
        <pc:picChg chg="mod ord modCrop">
          <ac:chgData name="Gerjan de Ruiter" userId="5d7c516b-9dcd-41a8-99d3-54425d29895b" providerId="ADAL" clId="{87EA85C4-EBE5-47D0-BF20-AD36796A2BA1}" dt="2023-01-09T13:31:53.980" v="491" actId="732"/>
          <ac:picMkLst>
            <pc:docMk/>
            <pc:sldMk cId="1044275264" sldId="348"/>
            <ac:picMk id="4098" creationId="{BC848A7A-F69A-4857-A348-F8D5FD340E5A}"/>
          </ac:picMkLst>
        </pc:picChg>
      </pc:sldChg>
      <pc:sldChg chg="del">
        <pc:chgData name="Gerjan de Ruiter" userId="5d7c516b-9dcd-41a8-99d3-54425d29895b" providerId="ADAL" clId="{87EA85C4-EBE5-47D0-BF20-AD36796A2BA1}" dt="2023-01-09T13:04:12.507" v="121" actId="47"/>
        <pc:sldMkLst>
          <pc:docMk/>
          <pc:sldMk cId="1616615507" sldId="348"/>
        </pc:sldMkLst>
      </pc:sldChg>
      <pc:sldChg chg="del">
        <pc:chgData name="Gerjan de Ruiter" userId="5d7c516b-9dcd-41a8-99d3-54425d29895b" providerId="ADAL" clId="{87EA85C4-EBE5-47D0-BF20-AD36796A2BA1}" dt="2023-01-09T13:04:11.243" v="118" actId="47"/>
        <pc:sldMkLst>
          <pc:docMk/>
          <pc:sldMk cId="330282913" sldId="349"/>
        </pc:sldMkLst>
      </pc:sldChg>
      <pc:sldChg chg="addSp delSp modSp mod">
        <pc:chgData name="Gerjan de Ruiter" userId="5d7c516b-9dcd-41a8-99d3-54425d29895b" providerId="ADAL" clId="{87EA85C4-EBE5-47D0-BF20-AD36796A2BA1}" dt="2023-01-09T12:54:54.115" v="99" actId="14100"/>
        <pc:sldMkLst>
          <pc:docMk/>
          <pc:sldMk cId="1254860146" sldId="350"/>
        </pc:sldMkLst>
        <pc:graphicFrameChg chg="mod modGraphic">
          <ac:chgData name="Gerjan de Ruiter" userId="5d7c516b-9dcd-41a8-99d3-54425d29895b" providerId="ADAL" clId="{87EA85C4-EBE5-47D0-BF20-AD36796A2BA1}" dt="2023-01-09T12:52:25.187" v="94" actId="20577"/>
          <ac:graphicFrameMkLst>
            <pc:docMk/>
            <pc:sldMk cId="1254860146" sldId="350"/>
            <ac:graphicFrameMk id="7" creationId="{876E751A-54C1-4D0B-961B-0B4263E99FF0}"/>
          </ac:graphicFrameMkLst>
        </pc:graphicFrameChg>
        <pc:picChg chg="add del mod modCrop">
          <ac:chgData name="Gerjan de Ruiter" userId="5d7c516b-9dcd-41a8-99d3-54425d29895b" providerId="ADAL" clId="{87EA85C4-EBE5-47D0-BF20-AD36796A2BA1}" dt="2023-01-09T12:52:37.032" v="95" actId="478"/>
          <ac:picMkLst>
            <pc:docMk/>
            <pc:sldMk cId="1254860146" sldId="350"/>
            <ac:picMk id="4" creationId="{B812A4BA-15B2-8874-3B6C-105430F54D0C}"/>
          </ac:picMkLst>
        </pc:picChg>
        <pc:picChg chg="add mod">
          <ac:chgData name="Gerjan de Ruiter" userId="5d7c516b-9dcd-41a8-99d3-54425d29895b" providerId="ADAL" clId="{87EA85C4-EBE5-47D0-BF20-AD36796A2BA1}" dt="2023-01-09T12:54:54.115" v="99" actId="14100"/>
          <ac:picMkLst>
            <pc:docMk/>
            <pc:sldMk cId="1254860146" sldId="350"/>
            <ac:picMk id="1026" creationId="{C3201B8B-67B4-3F0D-5410-2E00CADCB627}"/>
          </ac:picMkLst>
        </pc:picChg>
      </pc:sldChg>
      <pc:sldChg chg="del">
        <pc:chgData name="Gerjan de Ruiter" userId="5d7c516b-9dcd-41a8-99d3-54425d29895b" providerId="ADAL" clId="{87EA85C4-EBE5-47D0-BF20-AD36796A2BA1}" dt="2023-01-09T13:04:09.662" v="114" actId="47"/>
        <pc:sldMkLst>
          <pc:docMk/>
          <pc:sldMk cId="2960350005" sldId="353"/>
        </pc:sldMkLst>
      </pc:sldChg>
      <pc:sldChg chg="del">
        <pc:chgData name="Gerjan de Ruiter" userId="5d7c516b-9dcd-41a8-99d3-54425d29895b" providerId="ADAL" clId="{87EA85C4-EBE5-47D0-BF20-AD36796A2BA1}" dt="2023-01-09T13:04:07.432" v="112" actId="47"/>
        <pc:sldMkLst>
          <pc:docMk/>
          <pc:sldMk cId="2775940342" sldId="360"/>
        </pc:sldMkLst>
      </pc:sldChg>
      <pc:sldChg chg="modSp mod modAnim">
        <pc:chgData name="Gerjan de Ruiter" userId="5d7c516b-9dcd-41a8-99d3-54425d29895b" providerId="ADAL" clId="{87EA85C4-EBE5-47D0-BF20-AD36796A2BA1}" dt="2023-01-09T14:00:29.980" v="780" actId="20577"/>
        <pc:sldMkLst>
          <pc:docMk/>
          <pc:sldMk cId="1415308713" sldId="366"/>
        </pc:sldMkLst>
        <pc:spChg chg="mod">
          <ac:chgData name="Gerjan de Ruiter" userId="5d7c516b-9dcd-41a8-99d3-54425d29895b" providerId="ADAL" clId="{87EA85C4-EBE5-47D0-BF20-AD36796A2BA1}" dt="2023-01-09T14:00:29.980" v="780" actId="20577"/>
          <ac:spMkLst>
            <pc:docMk/>
            <pc:sldMk cId="1415308713" sldId="366"/>
            <ac:spMk id="6" creationId="{C98A5865-7EA0-785B-2F74-8DC8F0CEFF64}"/>
          </ac:spMkLst>
        </pc:spChg>
        <pc:spChg chg="mod">
          <ac:chgData name="Gerjan de Ruiter" userId="5d7c516b-9dcd-41a8-99d3-54425d29895b" providerId="ADAL" clId="{87EA85C4-EBE5-47D0-BF20-AD36796A2BA1}" dt="2023-01-09T13:57:38.210" v="778" actId="20577"/>
          <ac:spMkLst>
            <pc:docMk/>
            <pc:sldMk cId="1415308713" sldId="366"/>
            <ac:spMk id="7" creationId="{B02C8469-F511-2B87-F531-77380AFE88ED}"/>
          </ac:spMkLst>
        </pc:spChg>
      </pc:sldChg>
      <pc:sldChg chg="ord">
        <pc:chgData name="Gerjan de Ruiter" userId="5d7c516b-9dcd-41a8-99d3-54425d29895b" providerId="ADAL" clId="{87EA85C4-EBE5-47D0-BF20-AD36796A2BA1}" dt="2023-01-09T13:03:58.091" v="106"/>
        <pc:sldMkLst>
          <pc:docMk/>
          <pc:sldMk cId="3087458882" sldId="379"/>
        </pc:sldMkLst>
      </pc:sldChg>
      <pc:sldChg chg="del">
        <pc:chgData name="Gerjan de Ruiter" userId="5d7c516b-9dcd-41a8-99d3-54425d29895b" providerId="ADAL" clId="{87EA85C4-EBE5-47D0-BF20-AD36796A2BA1}" dt="2023-01-09T13:04:09.052" v="113" actId="47"/>
        <pc:sldMkLst>
          <pc:docMk/>
          <pc:sldMk cId="3120403876" sldId="380"/>
        </pc:sldMkLst>
      </pc:sldChg>
      <pc:sldChg chg="del">
        <pc:chgData name="Gerjan de Ruiter" userId="5d7c516b-9dcd-41a8-99d3-54425d29895b" providerId="ADAL" clId="{87EA85C4-EBE5-47D0-BF20-AD36796A2BA1}" dt="2023-01-09T13:38:03.120" v="769" actId="47"/>
        <pc:sldMkLst>
          <pc:docMk/>
          <pc:sldMk cId="2511553166" sldId="383"/>
        </pc:sldMkLst>
      </pc:sldChg>
      <pc:sldChg chg="del">
        <pc:chgData name="Gerjan de Ruiter" userId="5d7c516b-9dcd-41a8-99d3-54425d29895b" providerId="ADAL" clId="{87EA85C4-EBE5-47D0-BF20-AD36796A2BA1}" dt="2023-01-09T13:38:13.265" v="771" actId="47"/>
        <pc:sldMkLst>
          <pc:docMk/>
          <pc:sldMk cId="877945311" sldId="386"/>
        </pc:sldMkLst>
      </pc:sldChg>
      <pc:sldChg chg="addSp delSp modSp mod modAnim">
        <pc:chgData name="Gerjan de Ruiter" userId="5d7c516b-9dcd-41a8-99d3-54425d29895b" providerId="ADAL" clId="{87EA85C4-EBE5-47D0-BF20-AD36796A2BA1}" dt="2023-01-09T13:57:30.649" v="776" actId="400"/>
        <pc:sldMkLst>
          <pc:docMk/>
          <pc:sldMk cId="3031264637" sldId="388"/>
        </pc:sldMkLst>
        <pc:spChg chg="mod">
          <ac:chgData name="Gerjan de Ruiter" userId="5d7c516b-9dcd-41a8-99d3-54425d29895b" providerId="ADAL" clId="{87EA85C4-EBE5-47D0-BF20-AD36796A2BA1}" dt="2023-01-09T13:06:20.053" v="147" actId="20577"/>
          <ac:spMkLst>
            <pc:docMk/>
            <pc:sldMk cId="3031264637" sldId="388"/>
            <ac:spMk id="2" creationId="{8D0CA195-0842-491F-8DA3-22F31B6B2D09}"/>
          </ac:spMkLst>
        </pc:spChg>
        <pc:spChg chg="mod">
          <ac:chgData name="Gerjan de Ruiter" userId="5d7c516b-9dcd-41a8-99d3-54425d29895b" providerId="ADAL" clId="{87EA85C4-EBE5-47D0-BF20-AD36796A2BA1}" dt="2023-01-09T13:57:30.649" v="776" actId="400"/>
          <ac:spMkLst>
            <pc:docMk/>
            <pc:sldMk cId="3031264637" sldId="388"/>
            <ac:spMk id="3" creationId="{9FE8200A-495B-449B-AC00-7E5D471725E8}"/>
          </ac:spMkLst>
        </pc:spChg>
        <pc:spChg chg="add del">
          <ac:chgData name="Gerjan de Ruiter" userId="5d7c516b-9dcd-41a8-99d3-54425d29895b" providerId="ADAL" clId="{87EA85C4-EBE5-47D0-BF20-AD36796A2BA1}" dt="2023-01-09T13:06:18.622" v="144" actId="22"/>
          <ac:spMkLst>
            <pc:docMk/>
            <pc:sldMk cId="3031264637" sldId="388"/>
            <ac:spMk id="5" creationId="{F178725C-995C-4EE5-1C0F-1237F822A8B0}"/>
          </ac:spMkLst>
        </pc:spChg>
        <pc:picChg chg="mod">
          <ac:chgData name="Gerjan de Ruiter" userId="5d7c516b-9dcd-41a8-99d3-54425d29895b" providerId="ADAL" clId="{87EA85C4-EBE5-47D0-BF20-AD36796A2BA1}" dt="2023-01-09T13:34:57.741" v="500" actId="1076"/>
          <ac:picMkLst>
            <pc:docMk/>
            <pc:sldMk cId="3031264637" sldId="388"/>
            <ac:picMk id="6" creationId="{8D63F17C-C5BF-0EEF-F969-A863412CC938}"/>
          </ac:picMkLst>
        </pc:picChg>
        <pc:picChg chg="add mod modCrop">
          <ac:chgData name="Gerjan de Ruiter" userId="5d7c516b-9dcd-41a8-99d3-54425d29895b" providerId="ADAL" clId="{87EA85C4-EBE5-47D0-BF20-AD36796A2BA1}" dt="2023-01-09T13:36:31.926" v="601" actId="1076"/>
          <ac:picMkLst>
            <pc:docMk/>
            <pc:sldMk cId="3031264637" sldId="388"/>
            <ac:picMk id="8" creationId="{AF956E62-ABE6-421A-2407-A83834172EC4}"/>
          </ac:picMkLst>
        </pc:picChg>
      </pc:sldChg>
      <pc:sldChg chg="addSp delSp mod">
        <pc:chgData name="Gerjan de Ruiter" userId="5d7c516b-9dcd-41a8-99d3-54425d29895b" providerId="ADAL" clId="{87EA85C4-EBE5-47D0-BF20-AD36796A2BA1}" dt="2023-01-09T13:02:47.873" v="101" actId="478"/>
        <pc:sldMkLst>
          <pc:docMk/>
          <pc:sldMk cId="3852470673" sldId="390"/>
        </pc:sldMkLst>
        <pc:picChg chg="add del">
          <ac:chgData name="Gerjan de Ruiter" userId="5d7c516b-9dcd-41a8-99d3-54425d29895b" providerId="ADAL" clId="{87EA85C4-EBE5-47D0-BF20-AD36796A2BA1}" dt="2023-01-09T13:02:47.873" v="101" actId="478"/>
          <ac:picMkLst>
            <pc:docMk/>
            <pc:sldMk cId="3852470673" sldId="390"/>
            <ac:picMk id="4" creationId="{9EE6545C-3CEE-4F30-B89E-4DC568B79EEF}"/>
          </ac:picMkLst>
        </pc:picChg>
      </pc:sldChg>
      <pc:sldChg chg="ord">
        <pc:chgData name="Gerjan de Ruiter" userId="5d7c516b-9dcd-41a8-99d3-54425d29895b" providerId="ADAL" clId="{87EA85C4-EBE5-47D0-BF20-AD36796A2BA1}" dt="2023-01-09T13:03:50.430" v="104"/>
        <pc:sldMkLst>
          <pc:docMk/>
          <pc:sldMk cId="1936372758" sldId="391"/>
        </pc:sldMkLst>
      </pc:sldChg>
      <pc:sldChg chg="addSp modSp mod">
        <pc:chgData name="Gerjan de Ruiter" userId="5d7c516b-9dcd-41a8-99d3-54425d29895b" providerId="ADAL" clId="{87EA85C4-EBE5-47D0-BF20-AD36796A2BA1}" dt="2023-01-09T13:25:28.824" v="233" actId="14100"/>
        <pc:sldMkLst>
          <pc:docMk/>
          <pc:sldMk cId="3631388236" sldId="392"/>
        </pc:sldMkLst>
        <pc:spChg chg="mod">
          <ac:chgData name="Gerjan de Ruiter" userId="5d7c516b-9dcd-41a8-99d3-54425d29895b" providerId="ADAL" clId="{87EA85C4-EBE5-47D0-BF20-AD36796A2BA1}" dt="2023-01-09T13:04:05.842" v="111" actId="20577"/>
          <ac:spMkLst>
            <pc:docMk/>
            <pc:sldMk cId="3631388236" sldId="392"/>
            <ac:spMk id="3" creationId="{6E961F09-36D8-3F91-CFF4-31C99402CAB0}"/>
          </ac:spMkLst>
        </pc:spChg>
        <pc:spChg chg="add mod">
          <ac:chgData name="Gerjan de Ruiter" userId="5d7c516b-9dcd-41a8-99d3-54425d29895b" providerId="ADAL" clId="{87EA85C4-EBE5-47D0-BF20-AD36796A2BA1}" dt="2023-01-09T13:25:28.824" v="233" actId="14100"/>
          <ac:spMkLst>
            <pc:docMk/>
            <pc:sldMk cId="3631388236" sldId="392"/>
            <ac:spMk id="4" creationId="{00B1A928-40A4-7DE0-2047-AA3F6008B550}"/>
          </ac:spMkLst>
        </pc:spChg>
      </pc:sldChg>
      <pc:sldChg chg="addSp delSp modSp new mod ord">
        <pc:chgData name="Gerjan de Ruiter" userId="5d7c516b-9dcd-41a8-99d3-54425d29895b" providerId="ADAL" clId="{87EA85C4-EBE5-47D0-BF20-AD36796A2BA1}" dt="2023-01-09T13:24:42.334" v="228"/>
        <pc:sldMkLst>
          <pc:docMk/>
          <pc:sldMk cId="2761518634" sldId="393"/>
        </pc:sldMkLst>
        <pc:spChg chg="del mod">
          <ac:chgData name="Gerjan de Ruiter" userId="5d7c516b-9dcd-41a8-99d3-54425d29895b" providerId="ADAL" clId="{87EA85C4-EBE5-47D0-BF20-AD36796A2BA1}" dt="2023-01-09T13:24:31.431" v="223" actId="478"/>
          <ac:spMkLst>
            <pc:docMk/>
            <pc:sldMk cId="2761518634" sldId="393"/>
            <ac:spMk id="2" creationId="{7A1A3B31-2AE7-7312-9577-DDE4C83B6C01}"/>
          </ac:spMkLst>
        </pc:spChg>
        <pc:spChg chg="del">
          <ac:chgData name="Gerjan de Ruiter" userId="5d7c516b-9dcd-41a8-99d3-54425d29895b" providerId="ADAL" clId="{87EA85C4-EBE5-47D0-BF20-AD36796A2BA1}" dt="2023-01-09T13:24:14.145" v="216"/>
          <ac:spMkLst>
            <pc:docMk/>
            <pc:sldMk cId="2761518634" sldId="393"/>
            <ac:spMk id="3" creationId="{81993522-CC82-AB18-8E9E-6015BF4121E1}"/>
          </ac:spMkLst>
        </pc:spChg>
        <pc:picChg chg="add mod">
          <ac:chgData name="Gerjan de Ruiter" userId="5d7c516b-9dcd-41a8-99d3-54425d29895b" providerId="ADAL" clId="{87EA85C4-EBE5-47D0-BF20-AD36796A2BA1}" dt="2023-01-09T13:24:35.294" v="226" actId="1076"/>
          <ac:picMkLst>
            <pc:docMk/>
            <pc:sldMk cId="2761518634" sldId="393"/>
            <ac:picMk id="4" creationId="{40D1350A-504F-533B-CF9B-771F2FC6E0F6}"/>
          </ac:picMkLst>
        </pc:picChg>
      </pc:sldChg>
      <pc:sldChg chg="addSp modSp add mod modAnim">
        <pc:chgData name="Gerjan de Ruiter" userId="5d7c516b-9dcd-41a8-99d3-54425d29895b" providerId="ADAL" clId="{87EA85C4-EBE5-47D0-BF20-AD36796A2BA1}" dt="2023-01-09T13:28:09.284" v="480"/>
        <pc:sldMkLst>
          <pc:docMk/>
          <pc:sldMk cId="1049219695" sldId="394"/>
        </pc:sldMkLst>
        <pc:spChg chg="mod">
          <ac:chgData name="Gerjan de Ruiter" userId="5d7c516b-9dcd-41a8-99d3-54425d29895b" providerId="ADAL" clId="{87EA85C4-EBE5-47D0-BF20-AD36796A2BA1}" dt="2023-01-09T13:27:54.359" v="479" actId="20577"/>
          <ac:spMkLst>
            <pc:docMk/>
            <pc:sldMk cId="1049219695" sldId="394"/>
            <ac:spMk id="2" creationId="{5275E263-B2BA-4799-8B46-35573C3FD4A0}"/>
          </ac:spMkLst>
        </pc:spChg>
        <pc:spChg chg="add mod">
          <ac:chgData name="Gerjan de Ruiter" userId="5d7c516b-9dcd-41a8-99d3-54425d29895b" providerId="ADAL" clId="{87EA85C4-EBE5-47D0-BF20-AD36796A2BA1}" dt="2023-01-09T13:27:45.345" v="475" actId="207"/>
          <ac:spMkLst>
            <pc:docMk/>
            <pc:sldMk cId="1049219695" sldId="394"/>
            <ac:spMk id="3" creationId="{F47BC2C1-D08E-60C9-318D-8D54C9BEE6DF}"/>
          </ac:spMkLst>
        </pc:spChg>
      </pc:sldChg>
      <pc:sldChg chg="modSp add mod">
        <pc:chgData name="Gerjan de Ruiter" userId="5d7c516b-9dcd-41a8-99d3-54425d29895b" providerId="ADAL" clId="{87EA85C4-EBE5-47D0-BF20-AD36796A2BA1}" dt="2023-01-09T13:38:19.393" v="772" actId="12"/>
        <pc:sldMkLst>
          <pc:docMk/>
          <pc:sldMk cId="2028343748" sldId="395"/>
        </pc:sldMkLst>
        <pc:spChg chg="mod">
          <ac:chgData name="Gerjan de Ruiter" userId="5d7c516b-9dcd-41a8-99d3-54425d29895b" providerId="ADAL" clId="{87EA85C4-EBE5-47D0-BF20-AD36796A2BA1}" dt="2023-01-09T13:38:19.393" v="772" actId="12"/>
          <ac:spMkLst>
            <pc:docMk/>
            <pc:sldMk cId="2028343748" sldId="395"/>
            <ac:spMk id="4" creationId="{00B1A928-40A4-7DE0-2047-AA3F6008B550}"/>
          </ac:spMkLst>
        </pc:spChg>
      </pc:sldChg>
      <pc:sldChg chg="addSp delSp modSp new mod modClrScheme modAnim chgLayout">
        <pc:chgData name="Gerjan de Ruiter" userId="5d7c516b-9dcd-41a8-99d3-54425d29895b" providerId="ADAL" clId="{87EA85C4-EBE5-47D0-BF20-AD36796A2BA1}" dt="2023-01-09T14:06:38.563" v="1355" actId="20577"/>
        <pc:sldMkLst>
          <pc:docMk/>
          <pc:sldMk cId="1433441338" sldId="396"/>
        </pc:sldMkLst>
        <pc:spChg chg="del mod ord">
          <ac:chgData name="Gerjan de Ruiter" userId="5d7c516b-9dcd-41a8-99d3-54425d29895b" providerId="ADAL" clId="{87EA85C4-EBE5-47D0-BF20-AD36796A2BA1}" dt="2023-01-09T14:01:49.478" v="784" actId="700"/>
          <ac:spMkLst>
            <pc:docMk/>
            <pc:sldMk cId="1433441338" sldId="396"/>
            <ac:spMk id="2" creationId="{006F3480-1510-030A-4A5D-515FF505E8AE}"/>
          </ac:spMkLst>
        </pc:spChg>
        <pc:spChg chg="add mod ord">
          <ac:chgData name="Gerjan de Ruiter" userId="5d7c516b-9dcd-41a8-99d3-54425d29895b" providerId="ADAL" clId="{87EA85C4-EBE5-47D0-BF20-AD36796A2BA1}" dt="2023-01-09T14:04:46.790" v="1125" actId="26606"/>
          <ac:spMkLst>
            <pc:docMk/>
            <pc:sldMk cId="1433441338" sldId="396"/>
            <ac:spMk id="3" creationId="{073A2E49-9F64-9CE9-2298-584F7392D430}"/>
          </ac:spMkLst>
        </pc:spChg>
        <pc:spChg chg="add mod ord">
          <ac:chgData name="Gerjan de Ruiter" userId="5d7c516b-9dcd-41a8-99d3-54425d29895b" providerId="ADAL" clId="{87EA85C4-EBE5-47D0-BF20-AD36796A2BA1}" dt="2023-01-09T14:06:38.563" v="1355" actId="20577"/>
          <ac:spMkLst>
            <pc:docMk/>
            <pc:sldMk cId="1433441338" sldId="396"/>
            <ac:spMk id="4" creationId="{CC4C19C2-1DC8-40CF-57AC-F00A90D71269}"/>
          </ac:spMkLst>
        </pc:spChg>
        <pc:spChg chg="add del mod ord">
          <ac:chgData name="Gerjan de Ruiter" userId="5d7c516b-9dcd-41a8-99d3-54425d29895b" providerId="ADAL" clId="{87EA85C4-EBE5-47D0-BF20-AD36796A2BA1}" dt="2023-01-09T14:04:44.320" v="1124"/>
          <ac:spMkLst>
            <pc:docMk/>
            <pc:sldMk cId="1433441338" sldId="396"/>
            <ac:spMk id="5" creationId="{16D000FC-EB47-51A4-BB85-9D55F42DB3B3}"/>
          </ac:spMkLst>
        </pc:spChg>
        <pc:spChg chg="add del mod ord">
          <ac:chgData name="Gerjan de Ruiter" userId="5d7c516b-9dcd-41a8-99d3-54425d29895b" providerId="ADAL" clId="{87EA85C4-EBE5-47D0-BF20-AD36796A2BA1}" dt="2023-01-09T14:04:46.790" v="1125" actId="26606"/>
          <ac:spMkLst>
            <pc:docMk/>
            <pc:sldMk cId="1433441338" sldId="396"/>
            <ac:spMk id="6" creationId="{53DB8B7E-9858-1D77-E7D2-8FB69901EBF2}"/>
          </ac:spMkLst>
        </pc:spChg>
        <pc:spChg chg="add">
          <ac:chgData name="Gerjan de Ruiter" userId="5d7c516b-9dcd-41a8-99d3-54425d29895b" providerId="ADAL" clId="{87EA85C4-EBE5-47D0-BF20-AD36796A2BA1}" dt="2023-01-09T14:04:46.790" v="1125" actId="26606"/>
          <ac:spMkLst>
            <pc:docMk/>
            <pc:sldMk cId="1433441338" sldId="396"/>
            <ac:spMk id="1031" creationId="{07E2485B-D3C4-BBFB-7E93-06732A3C191A}"/>
          </ac:spMkLst>
        </pc:spChg>
        <pc:picChg chg="add mod">
          <ac:chgData name="Gerjan de Ruiter" userId="5d7c516b-9dcd-41a8-99d3-54425d29895b" providerId="ADAL" clId="{87EA85C4-EBE5-47D0-BF20-AD36796A2BA1}" dt="2023-01-09T14:04:46.790" v="1125" actId="26606"/>
          <ac:picMkLst>
            <pc:docMk/>
            <pc:sldMk cId="1433441338" sldId="396"/>
            <ac:picMk id="1026" creationId="{CB3A5C6D-3900-83A8-F68E-97B550FFCDBC}"/>
          </ac:picMkLst>
        </pc:picChg>
      </pc:sldChg>
      <pc:sldMasterChg chg="del delSldLayout">
        <pc:chgData name="Gerjan de Ruiter" userId="5d7c516b-9dcd-41a8-99d3-54425d29895b" providerId="ADAL" clId="{87EA85C4-EBE5-47D0-BF20-AD36796A2BA1}" dt="2023-01-09T13:38:03.120" v="769" actId="47"/>
        <pc:sldMasterMkLst>
          <pc:docMk/>
          <pc:sldMasterMk cId="1196390070" sldId="2147483693"/>
        </pc:sldMasterMkLst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3279283595" sldId="2147483694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1071998890" sldId="2147483695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3344148552" sldId="2147483696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1389182741" sldId="2147483697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2563988943" sldId="2147483698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2263976351" sldId="2147483699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3562511636" sldId="2147483700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1713032433" sldId="2147483701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1706478438" sldId="2147483702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2661860944" sldId="2147483703"/>
          </pc:sldLayoutMkLst>
        </pc:sldLayoutChg>
        <pc:sldLayoutChg chg="del">
          <pc:chgData name="Gerjan de Ruiter" userId="5d7c516b-9dcd-41a8-99d3-54425d29895b" providerId="ADAL" clId="{87EA85C4-EBE5-47D0-BF20-AD36796A2BA1}" dt="2023-01-09T13:38:03.120" v="769" actId="47"/>
          <pc:sldLayoutMkLst>
            <pc:docMk/>
            <pc:sldMasterMk cId="1196390070" sldId="2147483693"/>
            <pc:sldLayoutMk cId="2301586361" sldId="2147483704"/>
          </pc:sldLayoutMkLst>
        </pc:sldLayoutChg>
      </pc:sldMasterChg>
    </pc:docChg>
  </pc:docChgLst>
  <pc:docChgLst>
    <pc:chgData name="Gerjan de Ruiter" userId="5d7c516b-9dcd-41a8-99d3-54425d29895b" providerId="ADAL" clId="{FF2BCB0E-6FC3-4A31-841E-E073B0C00033}"/>
    <pc:docChg chg="undo redo custSel addSld delSld modSld sldOrd">
      <pc:chgData name="Gerjan de Ruiter" userId="5d7c516b-9dcd-41a8-99d3-54425d29895b" providerId="ADAL" clId="{FF2BCB0E-6FC3-4A31-841E-E073B0C00033}" dt="2022-12-13T16:06:22.289" v="1014" actId="20577"/>
      <pc:docMkLst>
        <pc:docMk/>
      </pc:docMkLst>
      <pc:sldChg chg="modSp mod">
        <pc:chgData name="Gerjan de Ruiter" userId="5d7c516b-9dcd-41a8-99d3-54425d29895b" providerId="ADAL" clId="{FF2BCB0E-6FC3-4A31-841E-E073B0C00033}" dt="2022-12-13T16:05:13.127" v="983" actId="20577"/>
        <pc:sldMkLst>
          <pc:docMk/>
          <pc:sldMk cId="1455760885" sldId="257"/>
        </pc:sldMkLst>
        <pc:spChg chg="mod">
          <ac:chgData name="Gerjan de Ruiter" userId="5d7c516b-9dcd-41a8-99d3-54425d29895b" providerId="ADAL" clId="{FF2BCB0E-6FC3-4A31-841E-E073B0C00033}" dt="2022-12-13T16:05:13.127" v="983" actId="20577"/>
          <ac:spMkLst>
            <pc:docMk/>
            <pc:sldMk cId="1455760885" sldId="257"/>
            <ac:spMk id="5" creationId="{599893E1-B7DA-4988-AA10-5F62527FCEEE}"/>
          </ac:spMkLst>
        </pc:spChg>
      </pc:sldChg>
      <pc:sldChg chg="add del ord">
        <pc:chgData name="Gerjan de Ruiter" userId="5d7c516b-9dcd-41a8-99d3-54425d29895b" providerId="ADAL" clId="{FF2BCB0E-6FC3-4A31-841E-E073B0C00033}" dt="2022-12-13T16:03:30.133" v="853" actId="47"/>
        <pc:sldMkLst>
          <pc:docMk/>
          <pc:sldMk cId="1725706503" sldId="296"/>
        </pc:sldMkLst>
      </pc:sldChg>
      <pc:sldChg chg="add del ord">
        <pc:chgData name="Gerjan de Ruiter" userId="5d7c516b-9dcd-41a8-99d3-54425d29895b" providerId="ADAL" clId="{FF2BCB0E-6FC3-4A31-841E-E073B0C00033}" dt="2022-12-13T16:03:29.752" v="852" actId="47"/>
        <pc:sldMkLst>
          <pc:docMk/>
          <pc:sldMk cId="732918189" sldId="307"/>
        </pc:sldMkLst>
      </pc:sldChg>
      <pc:sldChg chg="addSp delSp modSp add del mod">
        <pc:chgData name="Gerjan de Ruiter" userId="5d7c516b-9dcd-41a8-99d3-54425d29895b" providerId="ADAL" clId="{FF2BCB0E-6FC3-4A31-841E-E073B0C00033}" dt="2022-12-13T16:03:48.339" v="858" actId="47"/>
        <pc:sldMkLst>
          <pc:docMk/>
          <pc:sldMk cId="2085089113" sldId="309"/>
        </pc:sldMkLst>
        <pc:spChg chg="del">
          <ac:chgData name="Gerjan de Ruiter" userId="5d7c516b-9dcd-41a8-99d3-54425d29895b" providerId="ADAL" clId="{FF2BCB0E-6FC3-4A31-841E-E073B0C00033}" dt="2022-12-13T15:41:01.256" v="378" actId="478"/>
          <ac:spMkLst>
            <pc:docMk/>
            <pc:sldMk cId="2085089113" sldId="309"/>
            <ac:spMk id="2" creationId="{085E3CA4-61CA-4A7D-AE75-5167FB029A8D}"/>
          </ac:spMkLst>
        </pc:spChg>
        <pc:spChg chg="add del mod">
          <ac:chgData name="Gerjan de Ruiter" userId="5d7c516b-9dcd-41a8-99d3-54425d29895b" providerId="ADAL" clId="{FF2BCB0E-6FC3-4A31-841E-E073B0C00033}" dt="2022-12-13T15:41:07.840" v="380" actId="478"/>
          <ac:spMkLst>
            <pc:docMk/>
            <pc:sldMk cId="2085089113" sldId="309"/>
            <ac:spMk id="5" creationId="{DE58464D-5F7C-A658-2D26-5EDA4394B330}"/>
          </ac:spMkLst>
        </pc:spChg>
        <pc:spChg chg="add mod">
          <ac:chgData name="Gerjan de Ruiter" userId="5d7c516b-9dcd-41a8-99d3-54425d29895b" providerId="ADAL" clId="{FF2BCB0E-6FC3-4A31-841E-E073B0C00033}" dt="2022-12-13T15:41:13.339" v="386" actId="20577"/>
          <ac:spMkLst>
            <pc:docMk/>
            <pc:sldMk cId="2085089113" sldId="309"/>
            <ac:spMk id="6" creationId="{21D27331-8030-E0AD-01F1-19EEDF1C2AD4}"/>
          </ac:spMkLst>
        </pc:spChg>
      </pc:sldChg>
      <pc:sldChg chg="add del">
        <pc:chgData name="Gerjan de Ruiter" userId="5d7c516b-9dcd-41a8-99d3-54425d29895b" providerId="ADAL" clId="{FF2BCB0E-6FC3-4A31-841E-E073B0C00033}" dt="2022-12-13T15:50:56.934" v="630" actId="47"/>
        <pc:sldMkLst>
          <pc:docMk/>
          <pc:sldMk cId="1942393474" sldId="310"/>
        </pc:sldMkLst>
      </pc:sldChg>
      <pc:sldChg chg="addSp delSp modSp del mod delAnim modAnim">
        <pc:chgData name="Gerjan de Ruiter" userId="5d7c516b-9dcd-41a8-99d3-54425d29895b" providerId="ADAL" clId="{FF2BCB0E-6FC3-4A31-841E-E073B0C00033}" dt="2022-12-13T16:04:11.039" v="862" actId="47"/>
        <pc:sldMkLst>
          <pc:docMk/>
          <pc:sldMk cId="3048981063" sldId="311"/>
        </pc:sldMkLst>
        <pc:spChg chg="add mod">
          <ac:chgData name="Gerjan de Ruiter" userId="5d7c516b-9dcd-41a8-99d3-54425d29895b" providerId="ADAL" clId="{FF2BCB0E-6FC3-4A31-841E-E073B0C00033}" dt="2022-12-13T16:02:42.814" v="823" actId="571"/>
          <ac:spMkLst>
            <pc:docMk/>
            <pc:sldMk cId="3048981063" sldId="311"/>
            <ac:spMk id="3" creationId="{2BF754BF-8A4E-1ECA-0F5C-4ACA905BD9EB}"/>
          </ac:spMkLst>
        </pc:spChg>
        <pc:spChg chg="add del mod">
          <ac:chgData name="Gerjan de Ruiter" userId="5d7c516b-9dcd-41a8-99d3-54425d29895b" providerId="ADAL" clId="{FF2BCB0E-6FC3-4A31-841E-E073B0C00033}" dt="2022-12-09T13:47:59.870" v="4" actId="478"/>
          <ac:spMkLst>
            <pc:docMk/>
            <pc:sldMk cId="3048981063" sldId="311"/>
            <ac:spMk id="3" creationId="{3831E1E1-1A79-F32A-93F3-77E00C0228B3}"/>
          </ac:spMkLst>
        </pc:spChg>
        <pc:spChg chg="mod">
          <ac:chgData name="Gerjan de Ruiter" userId="5d7c516b-9dcd-41a8-99d3-54425d29895b" providerId="ADAL" clId="{FF2BCB0E-6FC3-4A31-841E-E073B0C00033}" dt="2022-12-13T16:02:50.628" v="824" actId="404"/>
          <ac:spMkLst>
            <pc:docMk/>
            <pc:sldMk cId="3048981063" sldId="311"/>
            <ac:spMk id="4" creationId="{7E017B73-A169-4026-A894-095F0B1E1DFC}"/>
          </ac:spMkLst>
        </pc:spChg>
        <pc:spChg chg="del">
          <ac:chgData name="Gerjan de Ruiter" userId="5d7c516b-9dcd-41a8-99d3-54425d29895b" providerId="ADAL" clId="{FF2BCB0E-6FC3-4A31-841E-E073B0C00033}" dt="2022-12-09T13:47:32.362" v="0" actId="478"/>
          <ac:spMkLst>
            <pc:docMk/>
            <pc:sldMk cId="3048981063" sldId="311"/>
            <ac:spMk id="5" creationId="{D701ADAA-0599-5835-DA95-515B5915CF90}"/>
          </ac:spMkLst>
        </pc:spChg>
        <pc:spChg chg="del">
          <ac:chgData name="Gerjan de Ruiter" userId="5d7c516b-9dcd-41a8-99d3-54425d29895b" providerId="ADAL" clId="{FF2BCB0E-6FC3-4A31-841E-E073B0C00033}" dt="2022-12-09T13:47:32.362" v="0" actId="478"/>
          <ac:spMkLst>
            <pc:docMk/>
            <pc:sldMk cId="3048981063" sldId="311"/>
            <ac:spMk id="6" creationId="{B785DE9E-7619-A054-5F43-C1D80BC51F12}"/>
          </ac:spMkLst>
        </pc:spChg>
        <pc:spChg chg="del">
          <ac:chgData name="Gerjan de Ruiter" userId="5d7c516b-9dcd-41a8-99d3-54425d29895b" providerId="ADAL" clId="{FF2BCB0E-6FC3-4A31-841E-E073B0C00033}" dt="2022-12-09T13:47:32.362" v="0" actId="478"/>
          <ac:spMkLst>
            <pc:docMk/>
            <pc:sldMk cId="3048981063" sldId="311"/>
            <ac:spMk id="7" creationId="{65095C6A-911C-B4BA-F846-C3F626B1057F}"/>
          </ac:spMkLst>
        </pc:spChg>
        <pc:picChg chg="add mod">
          <ac:chgData name="Gerjan de Ruiter" userId="5d7c516b-9dcd-41a8-99d3-54425d29895b" providerId="ADAL" clId="{FF2BCB0E-6FC3-4A31-841E-E073B0C00033}" dt="2022-12-09T13:47:55.609" v="3"/>
          <ac:picMkLst>
            <pc:docMk/>
            <pc:sldMk cId="3048981063" sldId="311"/>
            <ac:picMk id="8" creationId="{02BD6AEC-E031-66D0-1CCE-3355392D2343}"/>
          </ac:picMkLst>
        </pc:picChg>
        <pc:picChg chg="add mod">
          <ac:chgData name="Gerjan de Ruiter" userId="5d7c516b-9dcd-41a8-99d3-54425d29895b" providerId="ADAL" clId="{FF2BCB0E-6FC3-4A31-841E-E073B0C00033}" dt="2022-12-09T13:47:55.609" v="3"/>
          <ac:picMkLst>
            <pc:docMk/>
            <pc:sldMk cId="3048981063" sldId="311"/>
            <ac:picMk id="9" creationId="{B55BD235-5827-377C-134B-A056FD9D14D2}"/>
          </ac:picMkLst>
        </pc:picChg>
        <pc:picChg chg="del">
          <ac:chgData name="Gerjan de Ruiter" userId="5d7c516b-9dcd-41a8-99d3-54425d29895b" providerId="ADAL" clId="{FF2BCB0E-6FC3-4A31-841E-E073B0C00033}" dt="2022-12-09T13:47:36.180" v="1" actId="478"/>
          <ac:picMkLst>
            <pc:docMk/>
            <pc:sldMk cId="3048981063" sldId="311"/>
            <ac:picMk id="4098" creationId="{290133CE-118A-08CD-AF85-4A10525FE93D}"/>
          </ac:picMkLst>
        </pc:picChg>
      </pc:sldChg>
      <pc:sldChg chg="modSp add mod">
        <pc:chgData name="Gerjan de Ruiter" userId="5d7c516b-9dcd-41a8-99d3-54425d29895b" providerId="ADAL" clId="{FF2BCB0E-6FC3-4A31-841E-E073B0C00033}" dt="2022-12-13T15:56:42.759" v="686" actId="403"/>
        <pc:sldMkLst>
          <pc:docMk/>
          <pc:sldMk cId="616011084" sldId="322"/>
        </pc:sldMkLst>
        <pc:spChg chg="mod">
          <ac:chgData name="Gerjan de Ruiter" userId="5d7c516b-9dcd-41a8-99d3-54425d29895b" providerId="ADAL" clId="{FF2BCB0E-6FC3-4A31-841E-E073B0C00033}" dt="2022-12-13T15:56:39.677" v="684" actId="1076"/>
          <ac:spMkLst>
            <pc:docMk/>
            <pc:sldMk cId="616011084" sldId="322"/>
            <ac:spMk id="2" creationId="{B4A02DB7-C427-4F42-8675-62E3416BC47D}"/>
          </ac:spMkLst>
        </pc:spChg>
        <pc:spChg chg="mod">
          <ac:chgData name="Gerjan de Ruiter" userId="5d7c516b-9dcd-41a8-99d3-54425d29895b" providerId="ADAL" clId="{FF2BCB0E-6FC3-4A31-841E-E073B0C00033}" dt="2022-12-13T15:56:42.759" v="686" actId="403"/>
          <ac:spMkLst>
            <pc:docMk/>
            <pc:sldMk cId="616011084" sldId="322"/>
            <ac:spMk id="4" creationId="{6230A0D5-901B-4F6A-8284-6562DA514A21}"/>
          </ac:spMkLst>
        </pc:spChg>
      </pc:sldChg>
      <pc:sldChg chg="del">
        <pc:chgData name="Gerjan de Ruiter" userId="5d7c516b-9dcd-41a8-99d3-54425d29895b" providerId="ADAL" clId="{FF2BCB0E-6FC3-4A31-841E-E073B0C00033}" dt="2022-12-09T13:50:32.159" v="213" actId="47"/>
        <pc:sldMkLst>
          <pc:docMk/>
          <pc:sldMk cId="3214250093" sldId="329"/>
        </pc:sldMkLst>
      </pc:sldChg>
      <pc:sldChg chg="modSp add mod">
        <pc:chgData name="Gerjan de Ruiter" userId="5d7c516b-9dcd-41a8-99d3-54425d29895b" providerId="ADAL" clId="{FF2BCB0E-6FC3-4A31-841E-E073B0C00033}" dt="2022-12-13T15:55:12.503" v="654" actId="404"/>
        <pc:sldMkLst>
          <pc:docMk/>
          <pc:sldMk cId="1066812035" sldId="343"/>
        </pc:sldMkLst>
        <pc:spChg chg="mod">
          <ac:chgData name="Gerjan de Ruiter" userId="5d7c516b-9dcd-41a8-99d3-54425d29895b" providerId="ADAL" clId="{FF2BCB0E-6FC3-4A31-841E-E073B0C00033}" dt="2022-12-13T15:55:12.503" v="654" actId="404"/>
          <ac:spMkLst>
            <pc:docMk/>
            <pc:sldMk cId="1066812035" sldId="343"/>
            <ac:spMk id="6" creationId="{5D440836-584C-44CB-AC33-E016A8A3E8A9}"/>
          </ac:spMkLst>
        </pc:spChg>
      </pc:sldChg>
      <pc:sldChg chg="modSp add mod">
        <pc:chgData name="Gerjan de Ruiter" userId="5d7c516b-9dcd-41a8-99d3-54425d29895b" providerId="ADAL" clId="{FF2BCB0E-6FC3-4A31-841E-E073B0C00033}" dt="2022-12-13T15:56:03.243" v="673" actId="14100"/>
        <pc:sldMkLst>
          <pc:docMk/>
          <pc:sldMk cId="2953752731" sldId="344"/>
        </pc:sldMkLst>
        <pc:spChg chg="mod">
          <ac:chgData name="Gerjan de Ruiter" userId="5d7c516b-9dcd-41a8-99d3-54425d29895b" providerId="ADAL" clId="{FF2BCB0E-6FC3-4A31-841E-E073B0C00033}" dt="2022-12-13T15:55:55.779" v="669" actId="14100"/>
          <ac:spMkLst>
            <pc:docMk/>
            <pc:sldMk cId="2953752731" sldId="344"/>
            <ac:spMk id="6" creationId="{5D440836-584C-44CB-AC33-E016A8A3E8A9}"/>
          </ac:spMkLst>
        </pc:spChg>
        <pc:spChg chg="mod">
          <ac:chgData name="Gerjan de Ruiter" userId="5d7c516b-9dcd-41a8-99d3-54425d29895b" providerId="ADAL" clId="{FF2BCB0E-6FC3-4A31-841E-E073B0C00033}" dt="2022-12-13T15:56:03.243" v="673" actId="14100"/>
          <ac:spMkLst>
            <pc:docMk/>
            <pc:sldMk cId="2953752731" sldId="344"/>
            <ac:spMk id="7" creationId="{8DA3D5A5-52D4-4BCD-9F3C-661B365F10AD}"/>
          </ac:spMkLst>
        </pc:spChg>
      </pc:sldChg>
      <pc:sldChg chg="modSp add mod">
        <pc:chgData name="Gerjan de Ruiter" userId="5d7c516b-9dcd-41a8-99d3-54425d29895b" providerId="ADAL" clId="{FF2BCB0E-6FC3-4A31-841E-E073B0C00033}" dt="2022-12-13T15:55:20.782" v="657" actId="113"/>
        <pc:sldMkLst>
          <pc:docMk/>
          <pc:sldMk cId="3680485052" sldId="345"/>
        </pc:sldMkLst>
        <pc:spChg chg="mod">
          <ac:chgData name="Gerjan de Ruiter" userId="5d7c516b-9dcd-41a8-99d3-54425d29895b" providerId="ADAL" clId="{FF2BCB0E-6FC3-4A31-841E-E073B0C00033}" dt="2022-12-13T15:55:20.782" v="657" actId="113"/>
          <ac:spMkLst>
            <pc:docMk/>
            <pc:sldMk cId="3680485052" sldId="345"/>
            <ac:spMk id="6" creationId="{5D440836-584C-44CB-AC33-E016A8A3E8A9}"/>
          </ac:spMkLst>
        </pc:spChg>
      </pc:sldChg>
      <pc:sldChg chg="modSp add mod">
        <pc:chgData name="Gerjan de Ruiter" userId="5d7c516b-9dcd-41a8-99d3-54425d29895b" providerId="ADAL" clId="{FF2BCB0E-6FC3-4A31-841E-E073B0C00033}" dt="2022-12-13T15:55:37.467" v="661" actId="14100"/>
        <pc:sldMkLst>
          <pc:docMk/>
          <pc:sldMk cId="3406448687" sldId="346"/>
        </pc:sldMkLst>
        <pc:spChg chg="mod">
          <ac:chgData name="Gerjan de Ruiter" userId="5d7c516b-9dcd-41a8-99d3-54425d29895b" providerId="ADAL" clId="{FF2BCB0E-6FC3-4A31-841E-E073B0C00033}" dt="2022-12-13T15:55:34.334" v="660" actId="403"/>
          <ac:spMkLst>
            <pc:docMk/>
            <pc:sldMk cId="3406448687" sldId="346"/>
            <ac:spMk id="6" creationId="{5D440836-584C-44CB-AC33-E016A8A3E8A9}"/>
          </ac:spMkLst>
        </pc:spChg>
        <pc:spChg chg="mod">
          <ac:chgData name="Gerjan de Ruiter" userId="5d7c516b-9dcd-41a8-99d3-54425d29895b" providerId="ADAL" clId="{FF2BCB0E-6FC3-4A31-841E-E073B0C00033}" dt="2022-12-13T15:55:37.467" v="661" actId="14100"/>
          <ac:spMkLst>
            <pc:docMk/>
            <pc:sldMk cId="3406448687" sldId="346"/>
            <ac:spMk id="7" creationId="{8DA3D5A5-52D4-4BCD-9F3C-661B365F10AD}"/>
          </ac:spMkLst>
        </pc:spChg>
      </pc:sldChg>
      <pc:sldChg chg="modSp add mod">
        <pc:chgData name="Gerjan de Ruiter" userId="5d7c516b-9dcd-41a8-99d3-54425d29895b" providerId="ADAL" clId="{FF2BCB0E-6FC3-4A31-841E-E073B0C00033}" dt="2022-12-13T15:55:42.807" v="662" actId="404"/>
        <pc:sldMkLst>
          <pc:docMk/>
          <pc:sldMk cId="3028200931" sldId="347"/>
        </pc:sldMkLst>
        <pc:spChg chg="mod">
          <ac:chgData name="Gerjan de Ruiter" userId="5d7c516b-9dcd-41a8-99d3-54425d29895b" providerId="ADAL" clId="{FF2BCB0E-6FC3-4A31-841E-E073B0C00033}" dt="2022-12-13T15:55:42.807" v="662" actId="404"/>
          <ac:spMkLst>
            <pc:docMk/>
            <pc:sldMk cId="3028200931" sldId="347"/>
            <ac:spMk id="6" creationId="{5D440836-584C-44CB-AC33-E016A8A3E8A9}"/>
          </ac:spMkLst>
        </pc:spChg>
      </pc:sldChg>
      <pc:sldChg chg="modSp add mod">
        <pc:chgData name="Gerjan de Ruiter" userId="5d7c516b-9dcd-41a8-99d3-54425d29895b" providerId="ADAL" clId="{FF2BCB0E-6FC3-4A31-841E-E073B0C00033}" dt="2022-12-13T15:56:10.503" v="675" actId="404"/>
        <pc:sldMkLst>
          <pc:docMk/>
          <pc:sldMk cId="1616615507" sldId="348"/>
        </pc:sldMkLst>
        <pc:spChg chg="mod">
          <ac:chgData name="Gerjan de Ruiter" userId="5d7c516b-9dcd-41a8-99d3-54425d29895b" providerId="ADAL" clId="{FF2BCB0E-6FC3-4A31-841E-E073B0C00033}" dt="2022-12-13T15:56:10.503" v="675" actId="404"/>
          <ac:spMkLst>
            <pc:docMk/>
            <pc:sldMk cId="1616615507" sldId="348"/>
            <ac:spMk id="6" creationId="{5D440836-584C-44CB-AC33-E016A8A3E8A9}"/>
          </ac:spMkLst>
        </pc:spChg>
        <pc:spChg chg="mod">
          <ac:chgData name="Gerjan de Ruiter" userId="5d7c516b-9dcd-41a8-99d3-54425d29895b" providerId="ADAL" clId="{FF2BCB0E-6FC3-4A31-841E-E073B0C00033}" dt="2022-12-13T15:56:06.939" v="674" actId="1076"/>
          <ac:spMkLst>
            <pc:docMk/>
            <pc:sldMk cId="1616615507" sldId="348"/>
            <ac:spMk id="7" creationId="{8DA3D5A5-52D4-4BCD-9F3C-661B365F10AD}"/>
          </ac:spMkLst>
        </pc:spChg>
      </pc:sldChg>
      <pc:sldChg chg="add">
        <pc:chgData name="Gerjan de Ruiter" userId="5d7c516b-9dcd-41a8-99d3-54425d29895b" providerId="ADAL" clId="{FF2BCB0E-6FC3-4A31-841E-E073B0C00033}" dt="2022-12-13T15:54:31.410" v="648"/>
        <pc:sldMkLst>
          <pc:docMk/>
          <pc:sldMk cId="330282913" sldId="349"/>
        </pc:sldMkLst>
      </pc:sldChg>
      <pc:sldChg chg="del">
        <pc:chgData name="Gerjan de Ruiter" userId="5d7c516b-9dcd-41a8-99d3-54425d29895b" providerId="ADAL" clId="{FF2BCB0E-6FC3-4A31-841E-E073B0C00033}" dt="2022-12-09T13:50:33.566" v="214" actId="47"/>
        <pc:sldMkLst>
          <pc:docMk/>
          <pc:sldMk cId="1383538924" sldId="349"/>
        </pc:sldMkLst>
      </pc:sldChg>
      <pc:sldChg chg="modSp del mod">
        <pc:chgData name="Gerjan de Ruiter" userId="5d7c516b-9dcd-41a8-99d3-54425d29895b" providerId="ADAL" clId="{FF2BCB0E-6FC3-4A31-841E-E073B0C00033}" dt="2022-12-13T16:03:31.077" v="854" actId="47"/>
        <pc:sldMkLst>
          <pc:docMk/>
          <pc:sldMk cId="2458606421" sldId="351"/>
        </pc:sldMkLst>
        <pc:spChg chg="mod">
          <ac:chgData name="Gerjan de Ruiter" userId="5d7c516b-9dcd-41a8-99d3-54425d29895b" providerId="ADAL" clId="{FF2BCB0E-6FC3-4A31-841E-E073B0C00033}" dt="2022-12-13T15:47:30.480" v="617" actId="20577"/>
          <ac:spMkLst>
            <pc:docMk/>
            <pc:sldMk cId="2458606421" sldId="351"/>
            <ac:spMk id="3" creationId="{6E961F09-36D8-3F91-CFF4-31C99402CAB0}"/>
          </ac:spMkLst>
        </pc:spChg>
      </pc:sldChg>
      <pc:sldChg chg="del">
        <pc:chgData name="Gerjan de Ruiter" userId="5d7c516b-9dcd-41a8-99d3-54425d29895b" providerId="ADAL" clId="{FF2BCB0E-6FC3-4A31-841E-E073B0C00033}" dt="2022-12-09T13:53:35.754" v="315" actId="47"/>
        <pc:sldMkLst>
          <pc:docMk/>
          <pc:sldMk cId="3099179878" sldId="352"/>
        </pc:sldMkLst>
      </pc:sldChg>
      <pc:sldChg chg="modSp add mod">
        <pc:chgData name="Gerjan de Ruiter" userId="5d7c516b-9dcd-41a8-99d3-54425d29895b" providerId="ADAL" clId="{FF2BCB0E-6FC3-4A31-841E-E073B0C00033}" dt="2022-12-13T15:54:10.519" v="647" actId="403"/>
        <pc:sldMkLst>
          <pc:docMk/>
          <pc:sldMk cId="2960350005" sldId="353"/>
        </pc:sldMkLst>
        <pc:spChg chg="mod">
          <ac:chgData name="Gerjan de Ruiter" userId="5d7c516b-9dcd-41a8-99d3-54425d29895b" providerId="ADAL" clId="{FF2BCB0E-6FC3-4A31-841E-E073B0C00033}" dt="2022-12-13T15:54:10.519" v="647" actId="403"/>
          <ac:spMkLst>
            <pc:docMk/>
            <pc:sldMk cId="2960350005" sldId="353"/>
            <ac:spMk id="2" creationId="{A9709D5B-F38B-48BC-9CB6-971F4E1F6E33}"/>
          </ac:spMkLst>
        </pc:spChg>
        <pc:spChg chg="mod">
          <ac:chgData name="Gerjan de Ruiter" userId="5d7c516b-9dcd-41a8-99d3-54425d29895b" providerId="ADAL" clId="{FF2BCB0E-6FC3-4A31-841E-E073B0C00033}" dt="2022-12-13T15:54:07.344" v="645" actId="403"/>
          <ac:spMkLst>
            <pc:docMk/>
            <pc:sldMk cId="2960350005" sldId="353"/>
            <ac:spMk id="3" creationId="{A3A7A18A-C626-4290-BDC7-4D7204305233}"/>
          </ac:spMkLst>
        </pc:spChg>
        <pc:picChg chg="mod">
          <ac:chgData name="Gerjan de Ruiter" userId="5d7c516b-9dcd-41a8-99d3-54425d29895b" providerId="ADAL" clId="{FF2BCB0E-6FC3-4A31-841E-E073B0C00033}" dt="2022-12-13T15:53:59.707" v="643" actId="1076"/>
          <ac:picMkLst>
            <pc:docMk/>
            <pc:sldMk cId="2960350005" sldId="353"/>
            <ac:picMk id="2050" creationId="{CBB5A134-EB8C-424E-B9E4-522A2299AB87}"/>
          </ac:picMkLst>
        </pc:picChg>
      </pc:sldChg>
      <pc:sldChg chg="modSp add mod ord">
        <pc:chgData name="Gerjan de Ruiter" userId="5d7c516b-9dcd-41a8-99d3-54425d29895b" providerId="ADAL" clId="{FF2BCB0E-6FC3-4A31-841E-E073B0C00033}" dt="2022-12-13T15:53:25.675" v="638" actId="20577"/>
        <pc:sldMkLst>
          <pc:docMk/>
          <pc:sldMk cId="2775940342" sldId="360"/>
        </pc:sldMkLst>
        <pc:spChg chg="mod">
          <ac:chgData name="Gerjan de Ruiter" userId="5d7c516b-9dcd-41a8-99d3-54425d29895b" providerId="ADAL" clId="{FF2BCB0E-6FC3-4A31-841E-E073B0C00033}" dt="2022-12-13T15:53:25.675" v="638" actId="20577"/>
          <ac:spMkLst>
            <pc:docMk/>
            <pc:sldMk cId="2775940342" sldId="360"/>
            <ac:spMk id="2" creationId="{4DB4A7A6-A751-4CAF-C49E-FA714481CE3D}"/>
          </ac:spMkLst>
        </pc:spChg>
      </pc:sldChg>
      <pc:sldChg chg="addSp delSp modSp del mod modClrScheme chgLayout modNotesTx">
        <pc:chgData name="Gerjan de Ruiter" userId="5d7c516b-9dcd-41a8-99d3-54425d29895b" providerId="ADAL" clId="{FF2BCB0E-6FC3-4A31-841E-E073B0C00033}" dt="2022-12-13T16:02:08.837" v="818" actId="47"/>
        <pc:sldMkLst>
          <pc:docMk/>
          <pc:sldMk cId="179864525" sldId="364"/>
        </pc:sldMkLst>
        <pc:spChg chg="add mod ord">
          <ac:chgData name="Gerjan de Ruiter" userId="5d7c516b-9dcd-41a8-99d3-54425d29895b" providerId="ADAL" clId="{FF2BCB0E-6FC3-4A31-841E-E073B0C00033}" dt="2022-12-13T15:35:48.249" v="353" actId="1076"/>
          <ac:spMkLst>
            <pc:docMk/>
            <pc:sldMk cId="179864525" sldId="364"/>
            <ac:spMk id="4" creationId="{265200F7-2706-109A-F128-D6393AD299BF}"/>
          </ac:spMkLst>
        </pc:spChg>
        <pc:picChg chg="add mod">
          <ac:chgData name="Gerjan de Ruiter" userId="5d7c516b-9dcd-41a8-99d3-54425d29895b" providerId="ADAL" clId="{FF2BCB0E-6FC3-4A31-841E-E073B0C00033}" dt="2022-12-13T15:35:43.409" v="352" actId="1076"/>
          <ac:picMkLst>
            <pc:docMk/>
            <pc:sldMk cId="179864525" sldId="364"/>
            <ac:picMk id="3" creationId="{23B9B9E7-5D3B-9022-9ED9-1618F96D491D}"/>
          </ac:picMkLst>
        </pc:picChg>
        <pc:picChg chg="del">
          <ac:chgData name="Gerjan de Ruiter" userId="5d7c516b-9dcd-41a8-99d3-54425d29895b" providerId="ADAL" clId="{FF2BCB0E-6FC3-4A31-841E-E073B0C00033}" dt="2022-12-09T14:31:04.202" v="318" actId="478"/>
          <ac:picMkLst>
            <pc:docMk/>
            <pc:sldMk cId="179864525" sldId="364"/>
            <ac:picMk id="3" creationId="{DDE1EE05-4AD2-1979-2CC1-F96549F029E8}"/>
          </ac:picMkLst>
        </pc:picChg>
        <pc:picChg chg="mod ord">
          <ac:chgData name="Gerjan de Ruiter" userId="5d7c516b-9dcd-41a8-99d3-54425d29895b" providerId="ADAL" clId="{FF2BCB0E-6FC3-4A31-841E-E073B0C00033}" dt="2022-12-13T15:35:27.225" v="329" actId="1076"/>
          <ac:picMkLst>
            <pc:docMk/>
            <pc:sldMk cId="179864525" sldId="364"/>
            <ac:picMk id="1026" creationId="{4879B009-DEE5-6EF9-1906-7619EA06BC14}"/>
          </ac:picMkLst>
        </pc:picChg>
      </pc:sldChg>
      <pc:sldChg chg="modSp mod ord">
        <pc:chgData name="Gerjan de Ruiter" userId="5d7c516b-9dcd-41a8-99d3-54425d29895b" providerId="ADAL" clId="{FF2BCB0E-6FC3-4A31-841E-E073B0C00033}" dt="2022-12-13T16:04:56.762" v="952" actId="20577"/>
        <pc:sldMkLst>
          <pc:docMk/>
          <pc:sldMk cId="1415308713" sldId="366"/>
        </pc:sldMkLst>
        <pc:spChg chg="mod">
          <ac:chgData name="Gerjan de Ruiter" userId="5d7c516b-9dcd-41a8-99d3-54425d29895b" providerId="ADAL" clId="{FF2BCB0E-6FC3-4A31-841E-E073B0C00033}" dt="2022-12-13T16:04:56.762" v="952" actId="20577"/>
          <ac:spMkLst>
            <pc:docMk/>
            <pc:sldMk cId="1415308713" sldId="366"/>
            <ac:spMk id="6" creationId="{C98A5865-7EA0-785B-2F74-8DC8F0CEFF64}"/>
          </ac:spMkLst>
        </pc:spChg>
      </pc:sldChg>
      <pc:sldChg chg="delSp del">
        <pc:chgData name="Gerjan de Ruiter" userId="5d7c516b-9dcd-41a8-99d3-54425d29895b" providerId="ADAL" clId="{FF2BCB0E-6FC3-4A31-841E-E073B0C00033}" dt="2022-12-13T15:43:34.889" v="387" actId="47"/>
        <pc:sldMkLst>
          <pc:docMk/>
          <pc:sldMk cId="4113666362" sldId="367"/>
        </pc:sldMkLst>
        <pc:picChg chg="del">
          <ac:chgData name="Gerjan de Ruiter" userId="5d7c516b-9dcd-41a8-99d3-54425d29895b" providerId="ADAL" clId="{FF2BCB0E-6FC3-4A31-841E-E073B0C00033}" dt="2022-12-09T13:50:58.923" v="218" actId="478"/>
          <ac:picMkLst>
            <pc:docMk/>
            <pc:sldMk cId="4113666362" sldId="367"/>
            <ac:picMk id="3" creationId="{6761C655-18D7-1435-8350-74F983284EE2}"/>
          </ac:picMkLst>
        </pc:picChg>
      </pc:sldChg>
      <pc:sldChg chg="addSp delSp modSp del mod modAnim">
        <pc:chgData name="Gerjan de Ruiter" userId="5d7c516b-9dcd-41a8-99d3-54425d29895b" providerId="ADAL" clId="{FF2BCB0E-6FC3-4A31-841E-E073B0C00033}" dt="2022-12-13T15:46:39.131" v="531" actId="47"/>
        <pc:sldMkLst>
          <pc:docMk/>
          <pc:sldMk cId="1967947682" sldId="369"/>
        </pc:sldMkLst>
        <pc:spChg chg="mod">
          <ac:chgData name="Gerjan de Ruiter" userId="5d7c516b-9dcd-41a8-99d3-54425d29895b" providerId="ADAL" clId="{FF2BCB0E-6FC3-4A31-841E-E073B0C00033}" dt="2022-12-09T13:49:53.392" v="159" actId="20577"/>
          <ac:spMkLst>
            <pc:docMk/>
            <pc:sldMk cId="1967947682" sldId="369"/>
            <ac:spMk id="2" creationId="{282B89EF-0F4E-0C02-4F3E-AFAD6DB26E63}"/>
          </ac:spMkLst>
        </pc:spChg>
        <pc:spChg chg="add mod">
          <ac:chgData name="Gerjan de Ruiter" userId="5d7c516b-9dcd-41a8-99d3-54425d29895b" providerId="ADAL" clId="{FF2BCB0E-6FC3-4A31-841E-E073B0C00033}" dt="2022-12-09T13:50:40.381" v="216" actId="478"/>
          <ac:spMkLst>
            <pc:docMk/>
            <pc:sldMk cId="1967947682" sldId="369"/>
            <ac:spMk id="3" creationId="{B016524D-5D02-577A-0BCB-0316165488F0}"/>
          </ac:spMkLst>
        </pc:spChg>
        <pc:spChg chg="mod">
          <ac:chgData name="Gerjan de Ruiter" userId="5d7c516b-9dcd-41a8-99d3-54425d29895b" providerId="ADAL" clId="{FF2BCB0E-6FC3-4A31-841E-E073B0C00033}" dt="2022-12-09T13:50:38.888" v="215" actId="20577"/>
          <ac:spMkLst>
            <pc:docMk/>
            <pc:sldMk cId="1967947682" sldId="369"/>
            <ac:spMk id="9" creationId="{A99E0788-09F2-6B62-9370-3B0BCF3E5741}"/>
          </ac:spMkLst>
        </pc:spChg>
        <pc:picChg chg="del">
          <ac:chgData name="Gerjan de Ruiter" userId="5d7c516b-9dcd-41a8-99d3-54425d29895b" providerId="ADAL" clId="{FF2BCB0E-6FC3-4A31-841E-E073B0C00033}" dt="2022-12-09T13:50:40.381" v="216" actId="478"/>
          <ac:picMkLst>
            <pc:docMk/>
            <pc:sldMk cId="1967947682" sldId="369"/>
            <ac:picMk id="7" creationId="{F23C69DC-EBC0-9D76-4F4F-756F44148965}"/>
          </ac:picMkLst>
        </pc:picChg>
      </pc:sldChg>
      <pc:sldChg chg="del">
        <pc:chgData name="Gerjan de Ruiter" userId="5d7c516b-9dcd-41a8-99d3-54425d29895b" providerId="ADAL" clId="{FF2BCB0E-6FC3-4A31-841E-E073B0C00033}" dt="2022-12-09T13:50:55.980" v="217" actId="47"/>
        <pc:sldMkLst>
          <pc:docMk/>
          <pc:sldMk cId="1987458761" sldId="370"/>
        </pc:sldMkLst>
      </pc:sldChg>
      <pc:sldChg chg="del">
        <pc:chgData name="Gerjan de Ruiter" userId="5d7c516b-9dcd-41a8-99d3-54425d29895b" providerId="ADAL" clId="{FF2BCB0E-6FC3-4A31-841E-E073B0C00033}" dt="2022-12-09T13:49:59.563" v="160" actId="47"/>
        <pc:sldMkLst>
          <pc:docMk/>
          <pc:sldMk cId="1489421821" sldId="372"/>
        </pc:sldMkLst>
      </pc:sldChg>
      <pc:sldChg chg="del">
        <pc:chgData name="Gerjan de Ruiter" userId="5d7c516b-9dcd-41a8-99d3-54425d29895b" providerId="ADAL" clId="{FF2BCB0E-6FC3-4A31-841E-E073B0C00033}" dt="2022-12-09T13:50:00.685" v="162" actId="47"/>
        <pc:sldMkLst>
          <pc:docMk/>
          <pc:sldMk cId="2888347740" sldId="373"/>
        </pc:sldMkLst>
      </pc:sldChg>
      <pc:sldChg chg="del">
        <pc:chgData name="Gerjan de Ruiter" userId="5d7c516b-9dcd-41a8-99d3-54425d29895b" providerId="ADAL" clId="{FF2BCB0E-6FC3-4A31-841E-E073B0C00033}" dt="2022-12-09T13:50:00.165" v="161" actId="47"/>
        <pc:sldMkLst>
          <pc:docMk/>
          <pc:sldMk cId="728630985" sldId="374"/>
        </pc:sldMkLst>
      </pc:sldChg>
      <pc:sldChg chg="del">
        <pc:chgData name="Gerjan de Ruiter" userId="5d7c516b-9dcd-41a8-99d3-54425d29895b" providerId="ADAL" clId="{FF2BCB0E-6FC3-4A31-841E-E073B0C00033}" dt="2022-12-13T15:54:53.929" v="652" actId="47"/>
        <pc:sldMkLst>
          <pc:docMk/>
          <pc:sldMk cId="2167984142" sldId="375"/>
        </pc:sldMkLst>
      </pc:sldChg>
      <pc:sldChg chg="del">
        <pc:chgData name="Gerjan de Ruiter" userId="5d7c516b-9dcd-41a8-99d3-54425d29895b" providerId="ADAL" clId="{FF2BCB0E-6FC3-4A31-841E-E073B0C00033}" dt="2022-12-09T13:53:36.827" v="316" actId="47"/>
        <pc:sldMkLst>
          <pc:docMk/>
          <pc:sldMk cId="2322535700" sldId="376"/>
        </pc:sldMkLst>
      </pc:sldChg>
      <pc:sldChg chg="del">
        <pc:chgData name="Gerjan de Ruiter" userId="5d7c516b-9dcd-41a8-99d3-54425d29895b" providerId="ADAL" clId="{FF2BCB0E-6FC3-4A31-841E-E073B0C00033}" dt="2022-12-09T13:53:42.911" v="317" actId="47"/>
        <pc:sldMkLst>
          <pc:docMk/>
          <pc:sldMk cId="3931481199" sldId="377"/>
        </pc:sldMkLst>
      </pc:sldChg>
      <pc:sldChg chg="new del">
        <pc:chgData name="Gerjan de Ruiter" userId="5d7c516b-9dcd-41a8-99d3-54425d29895b" providerId="ADAL" clId="{FF2BCB0E-6FC3-4A31-841E-E073B0C00033}" dt="2022-12-09T13:48:48.720" v="8" actId="47"/>
        <pc:sldMkLst>
          <pc:docMk/>
          <pc:sldMk cId="3085477048" sldId="378"/>
        </pc:sldMkLst>
      </pc:sldChg>
      <pc:sldChg chg="add del">
        <pc:chgData name="Gerjan de Ruiter" userId="5d7c516b-9dcd-41a8-99d3-54425d29895b" providerId="ADAL" clId="{FF2BCB0E-6FC3-4A31-841E-E073B0C00033}" dt="2022-12-13T16:03:29.411" v="851" actId="47"/>
        <pc:sldMkLst>
          <pc:docMk/>
          <pc:sldMk cId="3087458882" sldId="379"/>
        </pc:sldMkLst>
      </pc:sldChg>
      <pc:sldChg chg="addSp delSp modSp add mod delAnim modAnim">
        <pc:chgData name="Gerjan de Ruiter" userId="5d7c516b-9dcd-41a8-99d3-54425d29895b" providerId="ADAL" clId="{FF2BCB0E-6FC3-4A31-841E-E073B0C00033}" dt="2022-12-13T16:06:22.289" v="1014" actId="20577"/>
        <pc:sldMkLst>
          <pc:docMk/>
          <pc:sldMk cId="3120403876" sldId="380"/>
        </pc:sldMkLst>
        <pc:spChg chg="mod">
          <ac:chgData name="Gerjan de Ruiter" userId="5d7c516b-9dcd-41a8-99d3-54425d29895b" providerId="ADAL" clId="{FF2BCB0E-6FC3-4A31-841E-E073B0C00033}" dt="2022-12-13T16:06:22.289" v="1014" actId="20577"/>
          <ac:spMkLst>
            <pc:docMk/>
            <pc:sldMk cId="3120403876" sldId="380"/>
            <ac:spMk id="2" creationId="{282B89EF-0F4E-0C02-4F3E-AFAD6DB26E63}"/>
          </ac:spMkLst>
        </pc:spChg>
        <pc:spChg chg="del">
          <ac:chgData name="Gerjan de Ruiter" userId="5d7c516b-9dcd-41a8-99d3-54425d29895b" providerId="ADAL" clId="{FF2BCB0E-6FC3-4A31-841E-E073B0C00033}" dt="2022-12-13T15:46:55.931" v="536" actId="478"/>
          <ac:spMkLst>
            <pc:docMk/>
            <pc:sldMk cId="3120403876" sldId="380"/>
            <ac:spMk id="3" creationId="{B016524D-5D02-577A-0BCB-0316165488F0}"/>
          </ac:spMkLst>
        </pc:spChg>
        <pc:spChg chg="add del mod">
          <ac:chgData name="Gerjan de Ruiter" userId="5d7c516b-9dcd-41a8-99d3-54425d29895b" providerId="ADAL" clId="{FF2BCB0E-6FC3-4A31-841E-E073B0C00033}" dt="2022-12-13T15:50:45.034" v="627" actId="478"/>
          <ac:spMkLst>
            <pc:docMk/>
            <pc:sldMk cId="3120403876" sldId="380"/>
            <ac:spMk id="5" creationId="{DBC5BAB2-9A79-6F30-B079-B229D8476278}"/>
          </ac:spMkLst>
        </pc:spChg>
        <pc:spChg chg="del">
          <ac:chgData name="Gerjan de Ruiter" userId="5d7c516b-9dcd-41a8-99d3-54425d29895b" providerId="ADAL" clId="{FF2BCB0E-6FC3-4A31-841E-E073B0C00033}" dt="2022-12-13T15:47:02.975" v="541" actId="478"/>
          <ac:spMkLst>
            <pc:docMk/>
            <pc:sldMk cId="3120403876" sldId="380"/>
            <ac:spMk id="6" creationId="{5E79CBAA-1601-B2A7-A3CE-CB571D8726D2}"/>
          </ac:spMkLst>
        </pc:spChg>
        <pc:spChg chg="add mod">
          <ac:chgData name="Gerjan de Ruiter" userId="5d7c516b-9dcd-41a8-99d3-54425d29895b" providerId="ADAL" clId="{FF2BCB0E-6FC3-4A31-841E-E073B0C00033}" dt="2022-12-13T15:50:27.053" v="623" actId="207"/>
          <ac:spMkLst>
            <pc:docMk/>
            <pc:sldMk cId="3120403876" sldId="380"/>
            <ac:spMk id="8" creationId="{9AF603B8-24F7-13C6-27B4-5F030E429E36}"/>
          </ac:spMkLst>
        </pc:spChg>
        <pc:spChg chg="del">
          <ac:chgData name="Gerjan de Ruiter" userId="5d7c516b-9dcd-41a8-99d3-54425d29895b" providerId="ADAL" clId="{FF2BCB0E-6FC3-4A31-841E-E073B0C00033}" dt="2022-12-13T15:46:57.594" v="537" actId="478"/>
          <ac:spMkLst>
            <pc:docMk/>
            <pc:sldMk cId="3120403876" sldId="380"/>
            <ac:spMk id="10" creationId="{D19D5393-1C5E-A504-883A-3212E08EB035}"/>
          </ac:spMkLst>
        </pc:spChg>
        <pc:spChg chg="del">
          <ac:chgData name="Gerjan de Ruiter" userId="5d7c516b-9dcd-41a8-99d3-54425d29895b" providerId="ADAL" clId="{FF2BCB0E-6FC3-4A31-841E-E073B0C00033}" dt="2022-12-13T15:47:01.288" v="540" actId="478"/>
          <ac:spMkLst>
            <pc:docMk/>
            <pc:sldMk cId="3120403876" sldId="380"/>
            <ac:spMk id="15" creationId="{FEF09780-5A1C-B2AC-7FC6-BF5CFAE0AA71}"/>
          </ac:spMkLst>
        </pc:spChg>
        <pc:spChg chg="del">
          <ac:chgData name="Gerjan de Ruiter" userId="5d7c516b-9dcd-41a8-99d3-54425d29895b" providerId="ADAL" clId="{FF2BCB0E-6FC3-4A31-841E-E073B0C00033}" dt="2022-12-13T15:46:58.830" v="538" actId="478"/>
          <ac:spMkLst>
            <pc:docMk/>
            <pc:sldMk cId="3120403876" sldId="380"/>
            <ac:spMk id="16" creationId="{9A984779-4B54-FCA3-A246-95291122A4F9}"/>
          </ac:spMkLst>
        </pc:spChg>
        <pc:spChg chg="del">
          <ac:chgData name="Gerjan de Ruiter" userId="5d7c516b-9dcd-41a8-99d3-54425d29895b" providerId="ADAL" clId="{FF2BCB0E-6FC3-4A31-841E-E073B0C00033}" dt="2022-12-13T15:46:59.769" v="539" actId="478"/>
          <ac:spMkLst>
            <pc:docMk/>
            <pc:sldMk cId="3120403876" sldId="380"/>
            <ac:spMk id="17" creationId="{8411BB14-1687-FA2F-8E29-7546BF18BF2E}"/>
          </ac:spMkLst>
        </pc:spChg>
        <pc:picChg chg="add mod">
          <ac:chgData name="Gerjan de Ruiter" userId="5d7c516b-9dcd-41a8-99d3-54425d29895b" providerId="ADAL" clId="{FF2BCB0E-6FC3-4A31-841E-E073B0C00033}" dt="2022-12-13T15:50:47.162" v="628" actId="1076"/>
          <ac:picMkLst>
            <pc:docMk/>
            <pc:sldMk cId="3120403876" sldId="380"/>
            <ac:picMk id="11" creationId="{74F52A3B-6581-B2EB-48A3-95DD5530588D}"/>
          </ac:picMkLst>
        </pc:picChg>
      </pc:sldChg>
      <pc:sldChg chg="addSp delSp modSp add del mod modNotesTx">
        <pc:chgData name="Gerjan de Ruiter" userId="5d7c516b-9dcd-41a8-99d3-54425d29895b" providerId="ADAL" clId="{FF2BCB0E-6FC3-4A31-841E-E073B0C00033}" dt="2022-12-13T16:02:09.309" v="819" actId="47"/>
        <pc:sldMkLst>
          <pc:docMk/>
          <pc:sldMk cId="376372288" sldId="381"/>
        </pc:sldMkLst>
        <pc:spChg chg="add del mod">
          <ac:chgData name="Gerjan de Ruiter" userId="5d7c516b-9dcd-41a8-99d3-54425d29895b" providerId="ADAL" clId="{FF2BCB0E-6FC3-4A31-841E-E073B0C00033}" dt="2022-12-13T15:36:24.780" v="359"/>
          <ac:spMkLst>
            <pc:docMk/>
            <pc:sldMk cId="376372288" sldId="381"/>
            <ac:spMk id="5" creationId="{949E5B4B-41C4-C3EF-FC61-D2F07B2707DD}"/>
          </ac:spMkLst>
        </pc:spChg>
        <pc:graphicFrameChg chg="add mod">
          <ac:chgData name="Gerjan de Ruiter" userId="5d7c516b-9dcd-41a8-99d3-54425d29895b" providerId="ADAL" clId="{FF2BCB0E-6FC3-4A31-841E-E073B0C00033}" dt="2022-12-13T15:36:24.780" v="359"/>
          <ac:graphicFrameMkLst>
            <pc:docMk/>
            <pc:sldMk cId="376372288" sldId="381"/>
            <ac:graphicFrameMk id="6" creationId="{30371ED6-017D-40DE-E136-D90C81FC12B8}"/>
          </ac:graphicFrameMkLst>
        </pc:graphicFrameChg>
        <pc:picChg chg="del">
          <ac:chgData name="Gerjan de Ruiter" userId="5d7c516b-9dcd-41a8-99d3-54425d29895b" providerId="ADAL" clId="{FF2BCB0E-6FC3-4A31-841E-E073B0C00033}" dt="2022-12-13T15:35:54.939" v="355" actId="478"/>
          <ac:picMkLst>
            <pc:docMk/>
            <pc:sldMk cId="376372288" sldId="381"/>
            <ac:picMk id="3" creationId="{23B9B9E7-5D3B-9022-9ED9-1618F96D491D}"/>
          </ac:picMkLst>
        </pc:picChg>
        <pc:picChg chg="del">
          <ac:chgData name="Gerjan de Ruiter" userId="5d7c516b-9dcd-41a8-99d3-54425d29895b" providerId="ADAL" clId="{FF2BCB0E-6FC3-4A31-841E-E073B0C00033}" dt="2022-12-13T15:35:56.537" v="356" actId="478"/>
          <ac:picMkLst>
            <pc:docMk/>
            <pc:sldMk cId="376372288" sldId="381"/>
            <ac:picMk id="1026" creationId="{4879B009-DEE5-6EF9-1906-7619EA06BC14}"/>
          </ac:picMkLst>
        </pc:picChg>
      </pc:sldChg>
      <pc:sldChg chg="add del">
        <pc:chgData name="Gerjan de Ruiter" userId="5d7c516b-9dcd-41a8-99d3-54425d29895b" providerId="ADAL" clId="{FF2BCB0E-6FC3-4A31-841E-E073B0C00033}" dt="2022-12-13T15:36:18.057" v="358"/>
        <pc:sldMkLst>
          <pc:docMk/>
          <pc:sldMk cId="2958437088" sldId="382"/>
        </pc:sldMkLst>
      </pc:sldChg>
      <pc:sldChg chg="delSp modSp add del mod modAnim">
        <pc:chgData name="Gerjan de Ruiter" userId="5d7c516b-9dcd-41a8-99d3-54425d29895b" providerId="ADAL" clId="{FF2BCB0E-6FC3-4A31-841E-E073B0C00033}" dt="2022-12-13T16:03:44.101" v="856" actId="47"/>
        <pc:sldMkLst>
          <pc:docMk/>
          <pc:sldMk cId="2976078533" sldId="382"/>
        </pc:sldMkLst>
        <pc:spChg chg="mod">
          <ac:chgData name="Gerjan de Ruiter" userId="5d7c516b-9dcd-41a8-99d3-54425d29895b" providerId="ADAL" clId="{FF2BCB0E-6FC3-4A31-841E-E073B0C00033}" dt="2022-12-13T15:44:44.531" v="469" actId="20577"/>
          <ac:spMkLst>
            <pc:docMk/>
            <pc:sldMk cId="2976078533" sldId="382"/>
            <ac:spMk id="3" creationId="{9FE8200A-495B-449B-AC00-7E5D471725E8}"/>
          </ac:spMkLst>
        </pc:spChg>
        <pc:picChg chg="del">
          <ac:chgData name="Gerjan de Ruiter" userId="5d7c516b-9dcd-41a8-99d3-54425d29895b" providerId="ADAL" clId="{FF2BCB0E-6FC3-4A31-841E-E073B0C00033}" dt="2022-12-13T15:46:03.939" v="507"/>
          <ac:picMkLst>
            <pc:docMk/>
            <pc:sldMk cId="2976078533" sldId="382"/>
            <ac:picMk id="4" creationId="{F9F6784F-CAD5-72C3-F807-4C6C1F9CD0BF}"/>
          </ac:picMkLst>
        </pc:picChg>
      </pc:sldChg>
      <pc:sldChg chg="add del ord setBg">
        <pc:chgData name="Gerjan de Ruiter" userId="5d7c516b-9dcd-41a8-99d3-54425d29895b" providerId="ADAL" clId="{FF2BCB0E-6FC3-4A31-841E-E073B0C00033}" dt="2022-12-13T16:03:56.247" v="861"/>
        <pc:sldMkLst>
          <pc:docMk/>
          <pc:sldMk cId="2511553166" sldId="383"/>
        </pc:sldMkLst>
      </pc:sldChg>
      <pc:sldChg chg="addSp delSp modSp new del mod modClrScheme chgLayout">
        <pc:chgData name="Gerjan de Ruiter" userId="5d7c516b-9dcd-41a8-99d3-54425d29895b" providerId="ADAL" clId="{FF2BCB0E-6FC3-4A31-841E-E073B0C00033}" dt="2022-12-13T15:54:33.459" v="650" actId="47"/>
        <pc:sldMkLst>
          <pc:docMk/>
          <pc:sldMk cId="1221163202" sldId="384"/>
        </pc:sldMkLst>
        <pc:spChg chg="del mod ord">
          <ac:chgData name="Gerjan de Ruiter" userId="5d7c516b-9dcd-41a8-99d3-54425d29895b" providerId="ADAL" clId="{FF2BCB0E-6FC3-4A31-841E-E073B0C00033}" dt="2022-12-13T15:51:00.983" v="632" actId="700"/>
          <ac:spMkLst>
            <pc:docMk/>
            <pc:sldMk cId="1221163202" sldId="384"/>
            <ac:spMk id="2" creationId="{B19AA19A-1628-C8E2-6AFE-2E4E599C37D4}"/>
          </ac:spMkLst>
        </pc:spChg>
        <pc:spChg chg="del mod ord">
          <ac:chgData name="Gerjan de Ruiter" userId="5d7c516b-9dcd-41a8-99d3-54425d29895b" providerId="ADAL" clId="{FF2BCB0E-6FC3-4A31-841E-E073B0C00033}" dt="2022-12-13T15:51:00.983" v="632" actId="700"/>
          <ac:spMkLst>
            <pc:docMk/>
            <pc:sldMk cId="1221163202" sldId="384"/>
            <ac:spMk id="3" creationId="{427578DB-761D-3CFD-1B25-D111D23F88F1}"/>
          </ac:spMkLst>
        </pc:spChg>
        <pc:spChg chg="del">
          <ac:chgData name="Gerjan de Ruiter" userId="5d7c516b-9dcd-41a8-99d3-54425d29895b" providerId="ADAL" clId="{FF2BCB0E-6FC3-4A31-841E-E073B0C00033}" dt="2022-12-13T15:51:00.983" v="632" actId="700"/>
          <ac:spMkLst>
            <pc:docMk/>
            <pc:sldMk cId="1221163202" sldId="384"/>
            <ac:spMk id="4" creationId="{6124D10B-F5FD-3290-2B27-378567179164}"/>
          </ac:spMkLst>
        </pc:spChg>
        <pc:spChg chg="del">
          <ac:chgData name="Gerjan de Ruiter" userId="5d7c516b-9dcd-41a8-99d3-54425d29895b" providerId="ADAL" clId="{FF2BCB0E-6FC3-4A31-841E-E073B0C00033}" dt="2022-12-13T15:51:00.983" v="632" actId="700"/>
          <ac:spMkLst>
            <pc:docMk/>
            <pc:sldMk cId="1221163202" sldId="384"/>
            <ac:spMk id="5" creationId="{6EB4C057-49F8-3941-C197-1E1D42D48487}"/>
          </ac:spMkLst>
        </pc:spChg>
        <pc:spChg chg="add mod ord">
          <ac:chgData name="Gerjan de Ruiter" userId="5d7c516b-9dcd-41a8-99d3-54425d29895b" providerId="ADAL" clId="{FF2BCB0E-6FC3-4A31-841E-E073B0C00033}" dt="2022-12-13T15:51:00.983" v="632" actId="700"/>
          <ac:spMkLst>
            <pc:docMk/>
            <pc:sldMk cId="1221163202" sldId="384"/>
            <ac:spMk id="6" creationId="{44A0FFB4-1687-FC17-8123-830FE27D6DC9}"/>
          </ac:spMkLst>
        </pc:spChg>
        <pc:spChg chg="add mod ord">
          <ac:chgData name="Gerjan de Ruiter" userId="5d7c516b-9dcd-41a8-99d3-54425d29895b" providerId="ADAL" clId="{FF2BCB0E-6FC3-4A31-841E-E073B0C00033}" dt="2022-12-13T15:51:00.983" v="632" actId="700"/>
          <ac:spMkLst>
            <pc:docMk/>
            <pc:sldMk cId="1221163202" sldId="384"/>
            <ac:spMk id="7" creationId="{0BEA3D54-68E3-6B5E-075D-48104675AFF8}"/>
          </ac:spMkLst>
        </pc:spChg>
      </pc:sldChg>
      <pc:sldChg chg="addSp delSp modSp add del mod">
        <pc:chgData name="Gerjan de Ruiter" userId="5d7c516b-9dcd-41a8-99d3-54425d29895b" providerId="ADAL" clId="{FF2BCB0E-6FC3-4A31-841E-E073B0C00033}" dt="2022-12-13T15:56:27.424" v="679" actId="47"/>
        <pc:sldMkLst>
          <pc:docMk/>
          <pc:sldMk cId="2695846652" sldId="385"/>
        </pc:sldMkLst>
        <pc:spChg chg="del mod">
          <ac:chgData name="Gerjan de Ruiter" userId="5d7c516b-9dcd-41a8-99d3-54425d29895b" providerId="ADAL" clId="{FF2BCB0E-6FC3-4A31-841E-E073B0C00033}" dt="2022-12-13T15:56:25.553" v="678" actId="478"/>
          <ac:spMkLst>
            <pc:docMk/>
            <pc:sldMk cId="2695846652" sldId="385"/>
            <ac:spMk id="2" creationId="{8D0CA195-0842-491F-8DA3-22F31B6B2D09}"/>
          </ac:spMkLst>
        </pc:spChg>
        <pc:spChg chg="add mod">
          <ac:chgData name="Gerjan de Ruiter" userId="5d7c516b-9dcd-41a8-99d3-54425d29895b" providerId="ADAL" clId="{FF2BCB0E-6FC3-4A31-841E-E073B0C00033}" dt="2022-12-13T15:56:25.553" v="678" actId="478"/>
          <ac:spMkLst>
            <pc:docMk/>
            <pc:sldMk cId="2695846652" sldId="385"/>
            <ac:spMk id="6" creationId="{06388DDD-ED16-A62C-41FB-D16868651EAB}"/>
          </ac:spMkLst>
        </pc:spChg>
      </pc:sldChg>
      <pc:sldChg chg="modSp add mod">
        <pc:chgData name="Gerjan de Ruiter" userId="5d7c516b-9dcd-41a8-99d3-54425d29895b" providerId="ADAL" clId="{FF2BCB0E-6FC3-4A31-841E-E073B0C00033}" dt="2022-12-13T15:54:59.053" v="653" actId="12"/>
        <pc:sldMkLst>
          <pc:docMk/>
          <pc:sldMk cId="877945311" sldId="386"/>
        </pc:sldMkLst>
        <pc:spChg chg="mod">
          <ac:chgData name="Gerjan de Ruiter" userId="5d7c516b-9dcd-41a8-99d3-54425d29895b" providerId="ADAL" clId="{FF2BCB0E-6FC3-4A31-841E-E073B0C00033}" dt="2022-12-13T15:54:59.053" v="653" actId="12"/>
          <ac:spMkLst>
            <pc:docMk/>
            <pc:sldMk cId="877945311" sldId="386"/>
            <ac:spMk id="3" creationId="{6E961F09-36D8-3F91-CFF4-31C99402CAB0}"/>
          </ac:spMkLst>
        </pc:spChg>
      </pc:sldChg>
      <pc:sldChg chg="new del">
        <pc:chgData name="Gerjan de Ruiter" userId="5d7c516b-9dcd-41a8-99d3-54425d29895b" providerId="ADAL" clId="{FF2BCB0E-6FC3-4A31-841E-E073B0C00033}" dt="2022-12-13T15:59:07.368" v="816" actId="47"/>
        <pc:sldMkLst>
          <pc:docMk/>
          <pc:sldMk cId="2734421310" sldId="387"/>
        </pc:sldMkLst>
      </pc:sldChg>
      <pc:sldChg chg="addSp delSp modSp add del mod modAnim">
        <pc:chgData name="Gerjan de Ruiter" userId="5d7c516b-9dcd-41a8-99d3-54425d29895b" providerId="ADAL" clId="{FF2BCB0E-6FC3-4A31-841E-E073B0C00033}" dt="2022-12-13T16:06:15.457" v="1012" actId="20577"/>
        <pc:sldMkLst>
          <pc:docMk/>
          <pc:sldMk cId="3031264637" sldId="388"/>
        </pc:sldMkLst>
        <pc:spChg chg="mod">
          <ac:chgData name="Gerjan de Ruiter" userId="5d7c516b-9dcd-41a8-99d3-54425d29895b" providerId="ADAL" clId="{FF2BCB0E-6FC3-4A31-841E-E073B0C00033}" dt="2022-12-13T16:06:15.457" v="1012" actId="20577"/>
          <ac:spMkLst>
            <pc:docMk/>
            <pc:sldMk cId="3031264637" sldId="388"/>
            <ac:spMk id="2" creationId="{8D0CA195-0842-491F-8DA3-22F31B6B2D09}"/>
          </ac:spMkLst>
        </pc:spChg>
        <pc:spChg chg="mod">
          <ac:chgData name="Gerjan de Ruiter" userId="5d7c516b-9dcd-41a8-99d3-54425d29895b" providerId="ADAL" clId="{FF2BCB0E-6FC3-4A31-841E-E073B0C00033}" dt="2022-12-13T15:58:59.773" v="814" actId="403"/>
          <ac:spMkLst>
            <pc:docMk/>
            <pc:sldMk cId="3031264637" sldId="388"/>
            <ac:spMk id="3" creationId="{9FE8200A-495B-449B-AC00-7E5D471725E8}"/>
          </ac:spMkLst>
        </pc:spChg>
        <pc:spChg chg="add del mod">
          <ac:chgData name="Gerjan de Ruiter" userId="5d7c516b-9dcd-41a8-99d3-54425d29895b" providerId="ADAL" clId="{FF2BCB0E-6FC3-4A31-841E-E073B0C00033}" dt="2022-12-13T15:57:36.324" v="692"/>
          <ac:spMkLst>
            <pc:docMk/>
            <pc:sldMk cId="3031264637" sldId="388"/>
            <ac:spMk id="5" creationId="{688079C0-3CDC-562C-4487-B0BCE6088074}"/>
          </ac:spMkLst>
        </pc:spChg>
        <pc:picChg chg="add mod">
          <ac:chgData name="Gerjan de Ruiter" userId="5d7c516b-9dcd-41a8-99d3-54425d29895b" providerId="ADAL" clId="{FF2BCB0E-6FC3-4A31-841E-E073B0C00033}" dt="2022-12-13T15:59:02.605" v="815" actId="1076"/>
          <ac:picMkLst>
            <pc:docMk/>
            <pc:sldMk cId="3031264637" sldId="388"/>
            <ac:picMk id="6" creationId="{8D63F17C-C5BF-0EEF-F969-A863412CC938}"/>
          </ac:picMkLst>
        </pc:picChg>
        <pc:picChg chg="del">
          <ac:chgData name="Gerjan de Ruiter" userId="5d7c516b-9dcd-41a8-99d3-54425d29895b" providerId="ADAL" clId="{FF2BCB0E-6FC3-4A31-841E-E073B0C00033}" dt="2022-12-13T15:57:29.309" v="689" actId="478"/>
          <ac:picMkLst>
            <pc:docMk/>
            <pc:sldMk cId="3031264637" sldId="388"/>
            <ac:picMk id="2050" creationId="{6D3994E5-1CE6-459F-A037-BCB12116C9C6}"/>
          </ac:picMkLst>
        </pc:picChg>
      </pc:sldChg>
      <pc:sldChg chg="add del setBg">
        <pc:chgData name="Gerjan de Ruiter" userId="5d7c516b-9dcd-41a8-99d3-54425d29895b" providerId="ADAL" clId="{FF2BCB0E-6FC3-4A31-841E-E073B0C00033}" dt="2022-12-13T15:57:32.571" v="691"/>
        <pc:sldMkLst>
          <pc:docMk/>
          <pc:sldMk cId="1377270046" sldId="389"/>
        </pc:sldMkLst>
      </pc:sldChg>
      <pc:sldChg chg="add del">
        <pc:chgData name="Gerjan de Ruiter" userId="5d7c516b-9dcd-41a8-99d3-54425d29895b" providerId="ADAL" clId="{FF2BCB0E-6FC3-4A31-841E-E073B0C00033}" dt="2022-12-13T16:03:49.164" v="859" actId="47"/>
        <pc:sldMkLst>
          <pc:docMk/>
          <pc:sldMk cId="3167506447" sldId="389"/>
        </pc:sldMkLst>
      </pc:sldChg>
      <pc:sldChg chg="modSp add mod">
        <pc:chgData name="Gerjan de Ruiter" userId="5d7c516b-9dcd-41a8-99d3-54425d29895b" providerId="ADAL" clId="{FF2BCB0E-6FC3-4A31-841E-E073B0C00033}" dt="2022-12-13T16:03:22.182" v="849" actId="20577"/>
        <pc:sldMkLst>
          <pc:docMk/>
          <pc:sldMk cId="3852470673" sldId="390"/>
        </pc:sldMkLst>
        <pc:spChg chg="mod">
          <ac:chgData name="Gerjan de Ruiter" userId="5d7c516b-9dcd-41a8-99d3-54425d29895b" providerId="ADAL" clId="{FF2BCB0E-6FC3-4A31-841E-E073B0C00033}" dt="2022-12-13T16:03:22.182" v="849" actId="20577"/>
          <ac:spMkLst>
            <pc:docMk/>
            <pc:sldMk cId="3852470673" sldId="390"/>
            <ac:spMk id="6" creationId="{21D27331-8030-E0AD-01F1-19EEDF1C2AD4}"/>
          </ac:spMkLst>
        </pc:spChg>
      </pc:sldChg>
      <pc:sldChg chg="add">
        <pc:chgData name="Gerjan de Ruiter" userId="5d7c516b-9dcd-41a8-99d3-54425d29895b" providerId="ADAL" clId="{FF2BCB0E-6FC3-4A31-841E-E073B0C00033}" dt="2022-12-13T16:03:27.784" v="850"/>
        <pc:sldMkLst>
          <pc:docMk/>
          <pc:sldMk cId="1936372758" sldId="391"/>
        </pc:sldMkLst>
      </pc:sldChg>
      <pc:sldChg chg="modSp add mod">
        <pc:chgData name="Gerjan de Ruiter" userId="5d7c516b-9dcd-41a8-99d3-54425d29895b" providerId="ADAL" clId="{FF2BCB0E-6FC3-4A31-841E-E073B0C00033}" dt="2022-12-13T16:04:42.784" v="950" actId="20577"/>
        <pc:sldMkLst>
          <pc:docMk/>
          <pc:sldMk cId="3631388236" sldId="392"/>
        </pc:sldMkLst>
        <pc:spChg chg="mod">
          <ac:chgData name="Gerjan de Ruiter" userId="5d7c516b-9dcd-41a8-99d3-54425d29895b" providerId="ADAL" clId="{FF2BCB0E-6FC3-4A31-841E-E073B0C00033}" dt="2022-12-13T16:04:42.784" v="950" actId="20577"/>
          <ac:spMkLst>
            <pc:docMk/>
            <pc:sldMk cId="3631388236" sldId="392"/>
            <ac:spMk id="3" creationId="{6E961F09-36D8-3F91-CFF4-31C99402CAB0}"/>
          </ac:spMkLst>
        </pc:spChg>
      </pc:sldChg>
    </pc:docChg>
  </pc:docChgLst>
  <pc:docChgLst>
    <pc:chgData name="Gerjan de Ruiter" userId="5d7c516b-9dcd-41a8-99d3-54425d29895b" providerId="ADAL" clId="{B4A84DF3-2DF1-462B-A895-AA0307CC5801}"/>
    <pc:docChg chg="addSld modSld">
      <pc:chgData name="Gerjan de Ruiter" userId="5d7c516b-9dcd-41a8-99d3-54425d29895b" providerId="ADAL" clId="{B4A84DF3-2DF1-462B-A895-AA0307CC5801}" dt="2022-12-19T14:10:38.654" v="2"/>
      <pc:docMkLst>
        <pc:docMk/>
      </pc:docMkLst>
      <pc:sldChg chg="add">
        <pc:chgData name="Gerjan de Ruiter" userId="5d7c516b-9dcd-41a8-99d3-54425d29895b" providerId="ADAL" clId="{B4A84DF3-2DF1-462B-A895-AA0307CC5801}" dt="2022-12-19T14:06:33.253" v="0"/>
        <pc:sldMkLst>
          <pc:docMk/>
          <pc:sldMk cId="2002976801" sldId="340"/>
        </pc:sldMkLst>
      </pc:sldChg>
      <pc:sldChg chg="add">
        <pc:chgData name="Gerjan de Ruiter" userId="5d7c516b-9dcd-41a8-99d3-54425d29895b" providerId="ADAL" clId="{B4A84DF3-2DF1-462B-A895-AA0307CC5801}" dt="2022-12-19T14:10:38.654" v="2"/>
        <pc:sldMkLst>
          <pc:docMk/>
          <pc:sldMk cId="3087458882" sldId="379"/>
        </pc:sldMkLst>
      </pc:sldChg>
      <pc:sldChg chg="add">
        <pc:chgData name="Gerjan de Ruiter" userId="5d7c516b-9dcd-41a8-99d3-54425d29895b" providerId="ADAL" clId="{B4A84DF3-2DF1-462B-A895-AA0307CC5801}" dt="2022-12-19T14:07:07.149" v="1"/>
        <pc:sldMkLst>
          <pc:docMk/>
          <pc:sldMk cId="376372288" sldId="381"/>
        </pc:sldMkLst>
      </pc:sldChg>
    </pc:docChg>
  </pc:docChgLst>
  <pc:docChgLst>
    <pc:chgData name="Gerjan de Ruiter" userId="5d7c516b-9dcd-41a8-99d3-54425d29895b" providerId="ADAL" clId="{1E46968F-15F7-425E-B1FA-DE1B2437F778}"/>
    <pc:docChg chg="custSel modSld">
      <pc:chgData name="Gerjan de Ruiter" userId="5d7c516b-9dcd-41a8-99d3-54425d29895b" providerId="ADAL" clId="{1E46968F-15F7-425E-B1FA-DE1B2437F778}" dt="2022-12-09T12:20:07.646" v="0" actId="478"/>
      <pc:docMkLst>
        <pc:docMk/>
      </pc:docMkLst>
      <pc:sldChg chg="addSp delSp modSp mod">
        <pc:chgData name="Gerjan de Ruiter" userId="5d7c516b-9dcd-41a8-99d3-54425d29895b" providerId="ADAL" clId="{1E46968F-15F7-425E-B1FA-DE1B2437F778}" dt="2022-12-09T12:20:07.646" v="0" actId="478"/>
        <pc:sldMkLst>
          <pc:docMk/>
          <pc:sldMk cId="2322535700" sldId="376"/>
        </pc:sldMkLst>
        <pc:spChg chg="add mod">
          <ac:chgData name="Gerjan de Ruiter" userId="5d7c516b-9dcd-41a8-99d3-54425d29895b" providerId="ADAL" clId="{1E46968F-15F7-425E-B1FA-DE1B2437F778}" dt="2022-12-09T12:20:07.646" v="0" actId="478"/>
          <ac:spMkLst>
            <pc:docMk/>
            <pc:sldMk cId="2322535700" sldId="376"/>
            <ac:spMk id="4" creationId="{37FA1D42-6377-DD67-0AD9-72F2635A4E85}"/>
          </ac:spMkLst>
        </pc:spChg>
        <pc:spChg chg="del">
          <ac:chgData name="Gerjan de Ruiter" userId="5d7c516b-9dcd-41a8-99d3-54425d29895b" providerId="ADAL" clId="{1E46968F-15F7-425E-B1FA-DE1B2437F778}" dt="2022-12-09T12:20:07.646" v="0" actId="478"/>
          <ac:spMkLst>
            <pc:docMk/>
            <pc:sldMk cId="2322535700" sldId="376"/>
            <ac:spMk id="6" creationId="{5E79CBAA-1601-B2A7-A3CE-CB571D8726D2}"/>
          </ac:spMkLst>
        </pc:spChg>
      </pc:sldChg>
    </pc:docChg>
  </pc:docChgLst>
  <pc:docChgLst>
    <pc:chgData name="Gerjan de Ruiter" userId="5d7c516b-9dcd-41a8-99d3-54425d29895b" providerId="ADAL" clId="{00AED975-493B-4BE7-96E5-B8E52B10BA10}"/>
    <pc:docChg chg="custSel addSld delSld modSld sldOrd">
      <pc:chgData name="Gerjan de Ruiter" userId="5d7c516b-9dcd-41a8-99d3-54425d29895b" providerId="ADAL" clId="{00AED975-493B-4BE7-96E5-B8E52B10BA10}" dt="2023-01-18T16:05:33.118" v="824" actId="47"/>
      <pc:docMkLst>
        <pc:docMk/>
      </pc:docMkLst>
      <pc:sldChg chg="modSp mod">
        <pc:chgData name="Gerjan de Ruiter" userId="5d7c516b-9dcd-41a8-99d3-54425d29895b" providerId="ADAL" clId="{00AED975-493B-4BE7-96E5-B8E52B10BA10}" dt="2023-01-18T15:58:52.256" v="227" actId="20577"/>
        <pc:sldMkLst>
          <pc:docMk/>
          <pc:sldMk cId="1455760885" sldId="257"/>
        </pc:sldMkLst>
        <pc:spChg chg="mod">
          <ac:chgData name="Gerjan de Ruiter" userId="5d7c516b-9dcd-41a8-99d3-54425d29895b" providerId="ADAL" clId="{00AED975-493B-4BE7-96E5-B8E52B10BA10}" dt="2023-01-18T15:58:52.256" v="227" actId="20577"/>
          <ac:spMkLst>
            <pc:docMk/>
            <pc:sldMk cId="1455760885" sldId="257"/>
            <ac:spMk id="5" creationId="{599893E1-B7DA-4988-AA10-5F62527FCEEE}"/>
          </ac:spMkLst>
        </pc:spChg>
      </pc:sldChg>
      <pc:sldChg chg="ord">
        <pc:chgData name="Gerjan de Ruiter" userId="5d7c516b-9dcd-41a8-99d3-54425d29895b" providerId="ADAL" clId="{00AED975-493B-4BE7-96E5-B8E52B10BA10}" dt="2023-01-18T15:52:47.440" v="60"/>
        <pc:sldMkLst>
          <pc:docMk/>
          <pc:sldMk cId="4001898953" sldId="260"/>
        </pc:sldMkLst>
      </pc:sldChg>
      <pc:sldChg chg="del">
        <pc:chgData name="Gerjan de Ruiter" userId="5d7c516b-9dcd-41a8-99d3-54425d29895b" providerId="ADAL" clId="{00AED975-493B-4BE7-96E5-B8E52B10BA10}" dt="2023-01-18T15:53:50.497" v="83" actId="47"/>
        <pc:sldMkLst>
          <pc:docMk/>
          <pc:sldMk cId="647849754" sldId="272"/>
        </pc:sldMkLst>
      </pc:sldChg>
      <pc:sldChg chg="del">
        <pc:chgData name="Gerjan de Ruiter" userId="5d7c516b-9dcd-41a8-99d3-54425d29895b" providerId="ADAL" clId="{00AED975-493B-4BE7-96E5-B8E52B10BA10}" dt="2023-01-18T15:53:53.990" v="89" actId="47"/>
        <pc:sldMkLst>
          <pc:docMk/>
          <pc:sldMk cId="3496571863" sldId="274"/>
        </pc:sldMkLst>
      </pc:sldChg>
      <pc:sldChg chg="del">
        <pc:chgData name="Gerjan de Ruiter" userId="5d7c516b-9dcd-41a8-99d3-54425d29895b" providerId="ADAL" clId="{00AED975-493B-4BE7-96E5-B8E52B10BA10}" dt="2023-01-18T15:53:52.466" v="85" actId="47"/>
        <pc:sldMkLst>
          <pc:docMk/>
          <pc:sldMk cId="2032389997" sldId="276"/>
        </pc:sldMkLst>
      </pc:sldChg>
      <pc:sldChg chg="del">
        <pc:chgData name="Gerjan de Ruiter" userId="5d7c516b-9dcd-41a8-99d3-54425d29895b" providerId="ADAL" clId="{00AED975-493B-4BE7-96E5-B8E52B10BA10}" dt="2023-01-18T15:53:52.919" v="86" actId="47"/>
        <pc:sldMkLst>
          <pc:docMk/>
          <pc:sldMk cId="1586665340" sldId="277"/>
        </pc:sldMkLst>
      </pc:sldChg>
      <pc:sldChg chg="del">
        <pc:chgData name="Gerjan de Ruiter" userId="5d7c516b-9dcd-41a8-99d3-54425d29895b" providerId="ADAL" clId="{00AED975-493B-4BE7-96E5-B8E52B10BA10}" dt="2023-01-18T15:53:53.269" v="87" actId="47"/>
        <pc:sldMkLst>
          <pc:docMk/>
          <pc:sldMk cId="2015782629" sldId="278"/>
        </pc:sldMkLst>
      </pc:sldChg>
      <pc:sldChg chg="del">
        <pc:chgData name="Gerjan de Ruiter" userId="5d7c516b-9dcd-41a8-99d3-54425d29895b" providerId="ADAL" clId="{00AED975-493B-4BE7-96E5-B8E52B10BA10}" dt="2023-01-18T15:53:54.375" v="90" actId="47"/>
        <pc:sldMkLst>
          <pc:docMk/>
          <pc:sldMk cId="3394049902" sldId="287"/>
        </pc:sldMkLst>
      </pc:sldChg>
      <pc:sldChg chg="del">
        <pc:chgData name="Gerjan de Ruiter" userId="5d7c516b-9dcd-41a8-99d3-54425d29895b" providerId="ADAL" clId="{00AED975-493B-4BE7-96E5-B8E52B10BA10}" dt="2023-01-18T15:53:55.174" v="91" actId="47"/>
        <pc:sldMkLst>
          <pc:docMk/>
          <pc:sldMk cId="573179160" sldId="288"/>
        </pc:sldMkLst>
      </pc:sldChg>
      <pc:sldChg chg="del">
        <pc:chgData name="Gerjan de Ruiter" userId="5d7c516b-9dcd-41a8-99d3-54425d29895b" providerId="ADAL" clId="{00AED975-493B-4BE7-96E5-B8E52B10BA10}" dt="2023-01-18T15:53:55.567" v="92" actId="47"/>
        <pc:sldMkLst>
          <pc:docMk/>
          <pc:sldMk cId="1951296061" sldId="289"/>
        </pc:sldMkLst>
      </pc:sldChg>
      <pc:sldChg chg="del">
        <pc:chgData name="Gerjan de Ruiter" userId="5d7c516b-9dcd-41a8-99d3-54425d29895b" providerId="ADAL" clId="{00AED975-493B-4BE7-96E5-B8E52B10BA10}" dt="2023-01-18T15:53:57.204" v="94" actId="47"/>
        <pc:sldMkLst>
          <pc:docMk/>
          <pc:sldMk cId="1335087407" sldId="291"/>
        </pc:sldMkLst>
      </pc:sldChg>
      <pc:sldChg chg="del">
        <pc:chgData name="Gerjan de Ruiter" userId="5d7c516b-9dcd-41a8-99d3-54425d29895b" providerId="ADAL" clId="{00AED975-493B-4BE7-96E5-B8E52B10BA10}" dt="2023-01-18T15:53:57.877" v="95" actId="47"/>
        <pc:sldMkLst>
          <pc:docMk/>
          <pc:sldMk cId="194197448" sldId="292"/>
        </pc:sldMkLst>
      </pc:sldChg>
      <pc:sldChg chg="add">
        <pc:chgData name="Gerjan de Ruiter" userId="5d7c516b-9dcd-41a8-99d3-54425d29895b" providerId="ADAL" clId="{00AED975-493B-4BE7-96E5-B8E52B10BA10}" dt="2023-01-18T15:56:44.800" v="201"/>
        <pc:sldMkLst>
          <pc:docMk/>
          <pc:sldMk cId="766825295" sldId="324"/>
        </pc:sldMkLst>
      </pc:sldChg>
      <pc:sldChg chg="del">
        <pc:chgData name="Gerjan de Ruiter" userId="5d7c516b-9dcd-41a8-99d3-54425d29895b" providerId="ADAL" clId="{00AED975-493B-4BE7-96E5-B8E52B10BA10}" dt="2023-01-18T15:53:58.724" v="96" actId="47"/>
        <pc:sldMkLst>
          <pc:docMk/>
          <pc:sldMk cId="3214250093" sldId="329"/>
        </pc:sldMkLst>
      </pc:sldChg>
      <pc:sldChg chg="del">
        <pc:chgData name="Gerjan de Ruiter" userId="5d7c516b-9dcd-41a8-99d3-54425d29895b" providerId="ADAL" clId="{00AED975-493B-4BE7-96E5-B8E52B10BA10}" dt="2023-01-18T15:53:51.794" v="84" actId="47"/>
        <pc:sldMkLst>
          <pc:docMk/>
          <pc:sldMk cId="548235793" sldId="339"/>
        </pc:sldMkLst>
      </pc:sldChg>
      <pc:sldChg chg="del">
        <pc:chgData name="Gerjan de Ruiter" userId="5d7c516b-9dcd-41a8-99d3-54425d29895b" providerId="ADAL" clId="{00AED975-493B-4BE7-96E5-B8E52B10BA10}" dt="2023-01-18T15:53:56.612" v="93" actId="47"/>
        <pc:sldMkLst>
          <pc:docMk/>
          <pc:sldMk cId="1044275264" sldId="348"/>
        </pc:sldMkLst>
      </pc:sldChg>
      <pc:sldChg chg="modSp mod">
        <pc:chgData name="Gerjan de Ruiter" userId="5d7c516b-9dcd-41a8-99d3-54425d29895b" providerId="ADAL" clId="{00AED975-493B-4BE7-96E5-B8E52B10BA10}" dt="2023-01-18T15:52:06.695" v="42" actId="20577"/>
        <pc:sldMkLst>
          <pc:docMk/>
          <pc:sldMk cId="1254860146" sldId="350"/>
        </pc:sldMkLst>
        <pc:graphicFrameChg chg="modGraphic">
          <ac:chgData name="Gerjan de Ruiter" userId="5d7c516b-9dcd-41a8-99d3-54425d29895b" providerId="ADAL" clId="{00AED975-493B-4BE7-96E5-B8E52B10BA10}" dt="2023-01-18T15:52:06.695" v="42" actId="20577"/>
          <ac:graphicFrameMkLst>
            <pc:docMk/>
            <pc:sldMk cId="1254860146" sldId="350"/>
            <ac:graphicFrameMk id="7" creationId="{876E751A-54C1-4D0B-961B-0B4263E99FF0}"/>
          </ac:graphicFrameMkLst>
        </pc:graphicFrameChg>
      </pc:sldChg>
      <pc:sldChg chg="add">
        <pc:chgData name="Gerjan de Ruiter" userId="5d7c516b-9dcd-41a8-99d3-54425d29895b" providerId="ADAL" clId="{00AED975-493B-4BE7-96E5-B8E52B10BA10}" dt="2023-01-18T15:54:51.095" v="99"/>
        <pc:sldMkLst>
          <pc:docMk/>
          <pc:sldMk cId="3099179878" sldId="352"/>
        </pc:sldMkLst>
      </pc:sldChg>
      <pc:sldChg chg="modSp add">
        <pc:chgData name="Gerjan de Ruiter" userId="5d7c516b-9dcd-41a8-99d3-54425d29895b" providerId="ADAL" clId="{00AED975-493B-4BE7-96E5-B8E52B10BA10}" dt="2023-01-18T15:55:02.192" v="101" actId="1076"/>
        <pc:sldMkLst>
          <pc:docMk/>
          <pc:sldMk cId="3914950869" sldId="353"/>
        </pc:sldMkLst>
        <pc:picChg chg="mod">
          <ac:chgData name="Gerjan de Ruiter" userId="5d7c516b-9dcd-41a8-99d3-54425d29895b" providerId="ADAL" clId="{00AED975-493B-4BE7-96E5-B8E52B10BA10}" dt="2023-01-18T15:55:02.192" v="101" actId="1076"/>
          <ac:picMkLst>
            <pc:docMk/>
            <pc:sldMk cId="3914950869" sldId="353"/>
            <ac:picMk id="10" creationId="{303433E4-326A-4F39-91E5-E60A03266A11}"/>
          </ac:picMkLst>
        </pc:picChg>
      </pc:sldChg>
      <pc:sldChg chg="modSp add mod">
        <pc:chgData name="Gerjan de Ruiter" userId="5d7c516b-9dcd-41a8-99d3-54425d29895b" providerId="ADAL" clId="{00AED975-493B-4BE7-96E5-B8E52B10BA10}" dt="2023-01-18T15:56:18.229" v="200" actId="5793"/>
        <pc:sldMkLst>
          <pc:docMk/>
          <pc:sldMk cId="2467036390" sldId="355"/>
        </pc:sldMkLst>
        <pc:spChg chg="mod">
          <ac:chgData name="Gerjan de Ruiter" userId="5d7c516b-9dcd-41a8-99d3-54425d29895b" providerId="ADAL" clId="{00AED975-493B-4BE7-96E5-B8E52B10BA10}" dt="2023-01-18T15:55:55.798" v="193" actId="404"/>
          <ac:spMkLst>
            <pc:docMk/>
            <pc:sldMk cId="2467036390" sldId="355"/>
            <ac:spMk id="3" creationId="{D422E7E4-62E3-4A01-A027-C2C89B9F236B}"/>
          </ac:spMkLst>
        </pc:spChg>
        <pc:spChg chg="mod">
          <ac:chgData name="Gerjan de Ruiter" userId="5d7c516b-9dcd-41a8-99d3-54425d29895b" providerId="ADAL" clId="{00AED975-493B-4BE7-96E5-B8E52B10BA10}" dt="2023-01-18T15:56:18.229" v="200" actId="5793"/>
          <ac:spMkLst>
            <pc:docMk/>
            <pc:sldMk cId="2467036390" sldId="355"/>
            <ac:spMk id="5" creationId="{85D4A7EC-85FD-45D8-B687-53FE3170C81F}"/>
          </ac:spMkLst>
        </pc:spChg>
      </pc:sldChg>
      <pc:sldChg chg="modSp mod">
        <pc:chgData name="Gerjan de Ruiter" userId="5d7c516b-9dcd-41a8-99d3-54425d29895b" providerId="ADAL" clId="{00AED975-493B-4BE7-96E5-B8E52B10BA10}" dt="2023-01-18T16:03:11.369" v="540" actId="20577"/>
        <pc:sldMkLst>
          <pc:docMk/>
          <pc:sldMk cId="1415308713" sldId="366"/>
        </pc:sldMkLst>
        <pc:spChg chg="mod">
          <ac:chgData name="Gerjan de Ruiter" userId="5d7c516b-9dcd-41a8-99d3-54425d29895b" providerId="ADAL" clId="{00AED975-493B-4BE7-96E5-B8E52B10BA10}" dt="2023-01-18T16:03:11.369" v="540" actId="20577"/>
          <ac:spMkLst>
            <pc:docMk/>
            <pc:sldMk cId="1415308713" sldId="366"/>
            <ac:spMk id="6" creationId="{C98A5865-7EA0-785B-2F74-8DC8F0CEFF64}"/>
          </ac:spMkLst>
        </pc:spChg>
      </pc:sldChg>
      <pc:sldChg chg="ord">
        <pc:chgData name="Gerjan de Ruiter" userId="5d7c516b-9dcd-41a8-99d3-54425d29895b" providerId="ADAL" clId="{00AED975-493B-4BE7-96E5-B8E52B10BA10}" dt="2023-01-18T15:52:45.095" v="58"/>
        <pc:sldMkLst>
          <pc:docMk/>
          <pc:sldMk cId="3087458882" sldId="379"/>
        </pc:sldMkLst>
      </pc:sldChg>
      <pc:sldChg chg="del">
        <pc:chgData name="Gerjan de Ruiter" userId="5d7c516b-9dcd-41a8-99d3-54425d29895b" providerId="ADAL" clId="{00AED975-493B-4BE7-96E5-B8E52B10BA10}" dt="2023-01-18T15:54:00.115" v="97" actId="47"/>
        <pc:sldMkLst>
          <pc:docMk/>
          <pc:sldMk cId="3031264637" sldId="388"/>
        </pc:sldMkLst>
      </pc:sldChg>
      <pc:sldChg chg="addSp delSp modSp mod modAnim">
        <pc:chgData name="Gerjan de Ruiter" userId="5d7c516b-9dcd-41a8-99d3-54425d29895b" providerId="ADAL" clId="{00AED975-493B-4BE7-96E5-B8E52B10BA10}" dt="2023-01-18T15:53:44.002" v="81"/>
        <pc:sldMkLst>
          <pc:docMk/>
          <pc:sldMk cId="3852470673" sldId="390"/>
        </pc:sldMkLst>
        <pc:picChg chg="add mod">
          <ac:chgData name="Gerjan de Ruiter" userId="5d7c516b-9dcd-41a8-99d3-54425d29895b" providerId="ADAL" clId="{00AED975-493B-4BE7-96E5-B8E52B10BA10}" dt="2023-01-18T15:53:27.934" v="73" actId="1076"/>
          <ac:picMkLst>
            <pc:docMk/>
            <pc:sldMk cId="3852470673" sldId="390"/>
            <ac:picMk id="2" creationId="{D7D1319D-D07C-6252-C8EB-410483D66EAB}"/>
          </ac:picMkLst>
        </pc:picChg>
        <pc:picChg chg="add mod">
          <ac:chgData name="Gerjan de Ruiter" userId="5d7c516b-9dcd-41a8-99d3-54425d29895b" providerId="ADAL" clId="{00AED975-493B-4BE7-96E5-B8E52B10BA10}" dt="2023-01-18T15:53:34.340" v="78" actId="1076"/>
          <ac:picMkLst>
            <pc:docMk/>
            <pc:sldMk cId="3852470673" sldId="390"/>
            <ac:picMk id="3" creationId="{B63EDB0B-408C-FFFB-F9EC-4D045F0D1DDB}"/>
          </ac:picMkLst>
        </pc:picChg>
        <pc:picChg chg="del">
          <ac:chgData name="Gerjan de Ruiter" userId="5d7c516b-9dcd-41a8-99d3-54425d29895b" providerId="ADAL" clId="{00AED975-493B-4BE7-96E5-B8E52B10BA10}" dt="2023-01-18T15:52:10.019" v="43" actId="478"/>
          <ac:picMkLst>
            <pc:docMk/>
            <pc:sldMk cId="3852470673" sldId="390"/>
            <ac:picMk id="4" creationId="{9EE6545C-3CEE-4F30-B89E-4DC568B79EEF}"/>
          </ac:picMkLst>
        </pc:picChg>
        <pc:picChg chg="add mod">
          <ac:chgData name="Gerjan de Ruiter" userId="5d7c516b-9dcd-41a8-99d3-54425d29895b" providerId="ADAL" clId="{00AED975-493B-4BE7-96E5-B8E52B10BA10}" dt="2023-01-18T15:53:33.234" v="77" actId="1076"/>
          <ac:picMkLst>
            <pc:docMk/>
            <pc:sldMk cId="3852470673" sldId="390"/>
            <ac:picMk id="5" creationId="{397EBA7B-019F-38D5-1814-58F09123BF04}"/>
          </ac:picMkLst>
        </pc:picChg>
      </pc:sldChg>
      <pc:sldChg chg="del">
        <pc:chgData name="Gerjan de Ruiter" userId="5d7c516b-9dcd-41a8-99d3-54425d29895b" providerId="ADAL" clId="{00AED975-493B-4BE7-96E5-B8E52B10BA10}" dt="2023-01-18T15:52:27.199" v="47" actId="47"/>
        <pc:sldMkLst>
          <pc:docMk/>
          <pc:sldMk cId="1936372758" sldId="391"/>
        </pc:sldMkLst>
      </pc:sldChg>
      <pc:sldChg chg="modSp mod">
        <pc:chgData name="Gerjan de Ruiter" userId="5d7c516b-9dcd-41a8-99d3-54425d29895b" providerId="ADAL" clId="{00AED975-493B-4BE7-96E5-B8E52B10BA10}" dt="2023-01-18T15:53:48.841" v="82" actId="20577"/>
        <pc:sldMkLst>
          <pc:docMk/>
          <pc:sldMk cId="3631388236" sldId="392"/>
        </pc:sldMkLst>
        <pc:spChg chg="mod">
          <ac:chgData name="Gerjan de Ruiter" userId="5d7c516b-9dcd-41a8-99d3-54425d29895b" providerId="ADAL" clId="{00AED975-493B-4BE7-96E5-B8E52B10BA10}" dt="2023-01-18T15:53:48.841" v="82" actId="20577"/>
          <ac:spMkLst>
            <pc:docMk/>
            <pc:sldMk cId="3631388236" sldId="392"/>
            <ac:spMk id="4" creationId="{00B1A928-40A4-7DE0-2047-AA3F6008B550}"/>
          </ac:spMkLst>
        </pc:spChg>
      </pc:sldChg>
      <pc:sldChg chg="ord">
        <pc:chgData name="Gerjan de Ruiter" userId="5d7c516b-9dcd-41a8-99d3-54425d29895b" providerId="ADAL" clId="{00AED975-493B-4BE7-96E5-B8E52B10BA10}" dt="2023-01-18T15:52:44.111" v="56"/>
        <pc:sldMkLst>
          <pc:docMk/>
          <pc:sldMk cId="2761518634" sldId="393"/>
        </pc:sldMkLst>
      </pc:sldChg>
      <pc:sldChg chg="del">
        <pc:chgData name="Gerjan de Ruiter" userId="5d7c516b-9dcd-41a8-99d3-54425d29895b" providerId="ADAL" clId="{00AED975-493B-4BE7-96E5-B8E52B10BA10}" dt="2023-01-18T15:53:53.607" v="88" actId="47"/>
        <pc:sldMkLst>
          <pc:docMk/>
          <pc:sldMk cId="1049219695" sldId="394"/>
        </pc:sldMkLst>
      </pc:sldChg>
      <pc:sldChg chg="modSp del mod">
        <pc:chgData name="Gerjan de Ruiter" userId="5d7c516b-9dcd-41a8-99d3-54425d29895b" providerId="ADAL" clId="{00AED975-493B-4BE7-96E5-B8E52B10BA10}" dt="2023-01-18T16:05:33.118" v="824" actId="47"/>
        <pc:sldMkLst>
          <pc:docMk/>
          <pc:sldMk cId="2028343748" sldId="395"/>
        </pc:sldMkLst>
        <pc:spChg chg="mod">
          <ac:chgData name="Gerjan de Ruiter" userId="5d7c516b-9dcd-41a8-99d3-54425d29895b" providerId="ADAL" clId="{00AED975-493B-4BE7-96E5-B8E52B10BA10}" dt="2023-01-18T15:54:05.121" v="98" actId="20577"/>
          <ac:spMkLst>
            <pc:docMk/>
            <pc:sldMk cId="2028343748" sldId="395"/>
            <ac:spMk id="4" creationId="{00B1A928-40A4-7DE0-2047-AA3F6008B550}"/>
          </ac:spMkLst>
        </pc:spChg>
      </pc:sldChg>
      <pc:sldChg chg="del">
        <pc:chgData name="Gerjan de Ruiter" userId="5d7c516b-9dcd-41a8-99d3-54425d29895b" providerId="ADAL" clId="{00AED975-493B-4BE7-96E5-B8E52B10BA10}" dt="2023-01-18T15:51:57.198" v="19" actId="47"/>
        <pc:sldMkLst>
          <pc:docMk/>
          <pc:sldMk cId="1433441338" sldId="396"/>
        </pc:sldMkLst>
      </pc:sldChg>
      <pc:sldChg chg="new del">
        <pc:chgData name="Gerjan de Ruiter" userId="5d7c516b-9dcd-41a8-99d3-54425d29895b" providerId="ADAL" clId="{00AED975-493B-4BE7-96E5-B8E52B10BA10}" dt="2023-01-18T15:59:02.552" v="229" actId="47"/>
        <pc:sldMkLst>
          <pc:docMk/>
          <pc:sldMk cId="3684132393" sldId="396"/>
        </pc:sldMkLst>
      </pc:sldChg>
      <pc:sldChg chg="modSp add mod modAnim">
        <pc:chgData name="Gerjan de Ruiter" userId="5d7c516b-9dcd-41a8-99d3-54425d29895b" providerId="ADAL" clId="{00AED975-493B-4BE7-96E5-B8E52B10BA10}" dt="2023-01-18T16:02:21.264" v="533" actId="313"/>
        <pc:sldMkLst>
          <pc:docMk/>
          <pc:sldMk cId="2471972524" sldId="397"/>
        </pc:sldMkLst>
        <pc:spChg chg="mod">
          <ac:chgData name="Gerjan de Ruiter" userId="5d7c516b-9dcd-41a8-99d3-54425d29895b" providerId="ADAL" clId="{00AED975-493B-4BE7-96E5-B8E52B10BA10}" dt="2023-01-18T15:59:21.882" v="261" actId="20577"/>
          <ac:spMkLst>
            <pc:docMk/>
            <pc:sldMk cId="2471972524" sldId="397"/>
            <ac:spMk id="6" creationId="{C98A5865-7EA0-785B-2F74-8DC8F0CEFF64}"/>
          </ac:spMkLst>
        </pc:spChg>
        <pc:spChg chg="mod">
          <ac:chgData name="Gerjan de Ruiter" userId="5d7c516b-9dcd-41a8-99d3-54425d29895b" providerId="ADAL" clId="{00AED975-493B-4BE7-96E5-B8E52B10BA10}" dt="2023-01-18T16:02:21.264" v="533" actId="313"/>
          <ac:spMkLst>
            <pc:docMk/>
            <pc:sldMk cId="2471972524" sldId="397"/>
            <ac:spMk id="7" creationId="{B02C8469-F511-2B87-F531-77380AFE88ED}"/>
          </ac:spMkLst>
        </pc:spChg>
      </pc:sldChg>
      <pc:sldChg chg="new del">
        <pc:chgData name="Gerjan de Ruiter" userId="5d7c516b-9dcd-41a8-99d3-54425d29895b" providerId="ADAL" clId="{00AED975-493B-4BE7-96E5-B8E52B10BA10}" dt="2023-01-18T16:03:03.059" v="536" actId="47"/>
        <pc:sldMkLst>
          <pc:docMk/>
          <pc:sldMk cId="2284840798" sldId="398"/>
        </pc:sldMkLst>
      </pc:sldChg>
      <pc:sldChg chg="modSp add mod modAnim">
        <pc:chgData name="Gerjan de Ruiter" userId="5d7c516b-9dcd-41a8-99d3-54425d29895b" providerId="ADAL" clId="{00AED975-493B-4BE7-96E5-B8E52B10BA10}" dt="2023-01-18T16:05:27.626" v="823" actId="14100"/>
        <pc:sldMkLst>
          <pc:docMk/>
          <pc:sldMk cId="2379030039" sldId="399"/>
        </pc:sldMkLst>
        <pc:spChg chg="mod">
          <ac:chgData name="Gerjan de Ruiter" userId="5d7c516b-9dcd-41a8-99d3-54425d29895b" providerId="ADAL" clId="{00AED975-493B-4BE7-96E5-B8E52B10BA10}" dt="2023-01-18T16:03:38.481" v="586" actId="14100"/>
          <ac:spMkLst>
            <pc:docMk/>
            <pc:sldMk cId="2379030039" sldId="399"/>
            <ac:spMk id="6" creationId="{C98A5865-7EA0-785B-2F74-8DC8F0CEFF64}"/>
          </ac:spMkLst>
        </pc:spChg>
        <pc:spChg chg="mod">
          <ac:chgData name="Gerjan de Ruiter" userId="5d7c516b-9dcd-41a8-99d3-54425d29895b" providerId="ADAL" clId="{00AED975-493B-4BE7-96E5-B8E52B10BA10}" dt="2023-01-18T16:05:27.626" v="823" actId="14100"/>
          <ac:spMkLst>
            <pc:docMk/>
            <pc:sldMk cId="2379030039" sldId="399"/>
            <ac:spMk id="7" creationId="{B02C8469-F511-2B87-F531-77380AFE88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D27C2-C212-4620-B893-71FF877CED9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C23D3176-1265-4601-9A55-97E76823EA5E}">
      <dgm:prSet phldrT="[Tekst]"/>
      <dgm:spPr/>
      <dgm:t>
        <a:bodyPr/>
        <a:lstStyle/>
        <a:p>
          <a:r>
            <a:rPr lang="nl-NL"/>
            <a:t>Introductie</a:t>
          </a:r>
        </a:p>
      </dgm:t>
    </dgm:pt>
    <dgm:pt modelId="{1D9B6078-7A91-4189-88B8-11DA517A4198}" type="parTrans" cxnId="{868EC36D-0692-4696-9217-E126F2C6B2CB}">
      <dgm:prSet/>
      <dgm:spPr/>
      <dgm:t>
        <a:bodyPr/>
        <a:lstStyle/>
        <a:p>
          <a:endParaRPr lang="nl-NL"/>
        </a:p>
      </dgm:t>
    </dgm:pt>
    <dgm:pt modelId="{B72AE1D1-E085-49BC-9E8B-A4E69C3F8AC9}" type="sibTrans" cxnId="{868EC36D-0692-4696-9217-E126F2C6B2CB}">
      <dgm:prSet/>
      <dgm:spPr/>
      <dgm:t>
        <a:bodyPr/>
        <a:lstStyle/>
        <a:p>
          <a:endParaRPr lang="nl-NL"/>
        </a:p>
      </dgm:t>
    </dgm:pt>
    <dgm:pt modelId="{0C38196D-295D-41F3-A86B-F796D2B84EEC}">
      <dgm:prSet phldrT="[Tekst]"/>
      <dgm:spPr/>
      <dgm:t>
        <a:bodyPr/>
        <a:lstStyle/>
        <a:p>
          <a:r>
            <a:rPr lang="nl-NL"/>
            <a:t>Introudctie van het onderwerp en de sprekers van de podcast aflevering. </a:t>
          </a:r>
        </a:p>
      </dgm:t>
    </dgm:pt>
    <dgm:pt modelId="{79E7E0E1-60EF-4C5A-AF39-E84EC107E864}" type="parTrans" cxnId="{E910F2BA-8A0B-401D-9615-FC327715B9A1}">
      <dgm:prSet/>
      <dgm:spPr/>
      <dgm:t>
        <a:bodyPr/>
        <a:lstStyle/>
        <a:p>
          <a:endParaRPr lang="nl-NL"/>
        </a:p>
      </dgm:t>
    </dgm:pt>
    <dgm:pt modelId="{A95AA54F-650D-4AA9-9282-699BDE7D43DE}" type="sibTrans" cxnId="{E910F2BA-8A0B-401D-9615-FC327715B9A1}">
      <dgm:prSet/>
      <dgm:spPr/>
      <dgm:t>
        <a:bodyPr/>
        <a:lstStyle/>
        <a:p>
          <a:endParaRPr lang="nl-NL"/>
        </a:p>
      </dgm:t>
    </dgm:pt>
    <dgm:pt modelId="{FFF391A8-4EAF-48BB-9AD5-FF207E4BD8B9}">
      <dgm:prSet phldrT="[Tekst]"/>
      <dgm:spPr/>
      <dgm:t>
        <a:bodyPr/>
        <a:lstStyle/>
        <a:p>
          <a:r>
            <a:rPr lang="nl-NL"/>
            <a:t>Kern</a:t>
          </a:r>
        </a:p>
      </dgm:t>
    </dgm:pt>
    <dgm:pt modelId="{612B3BF3-2879-4AC4-BBC1-9CFF197F6654}" type="parTrans" cxnId="{4CCF3210-AAEF-40D9-8FFC-E6067639D9D4}">
      <dgm:prSet/>
      <dgm:spPr/>
      <dgm:t>
        <a:bodyPr/>
        <a:lstStyle/>
        <a:p>
          <a:endParaRPr lang="nl-NL"/>
        </a:p>
      </dgm:t>
    </dgm:pt>
    <dgm:pt modelId="{BA422EDB-DCC1-4C33-9CB5-10E833C80884}" type="sibTrans" cxnId="{4CCF3210-AAEF-40D9-8FFC-E6067639D9D4}">
      <dgm:prSet/>
      <dgm:spPr/>
      <dgm:t>
        <a:bodyPr/>
        <a:lstStyle/>
        <a:p>
          <a:endParaRPr lang="nl-NL"/>
        </a:p>
      </dgm:t>
    </dgm:pt>
    <dgm:pt modelId="{825B4D6C-45D8-4F6E-86B6-84F9D9739455}">
      <dgm:prSet phldrT="[Tekst]"/>
      <dgm:spPr/>
      <dgm:t>
        <a:bodyPr/>
        <a:lstStyle/>
        <a:p>
          <a:r>
            <a:rPr lang="nl-NL"/>
            <a:t>Onderwerp wordt toegelicht en het belang van het onderwerp in de stad van morgen wordt duidelijk</a:t>
          </a:r>
        </a:p>
      </dgm:t>
    </dgm:pt>
    <dgm:pt modelId="{B15298DC-13D1-4E47-BB03-1C5BFB3A40E7}" type="parTrans" cxnId="{89A245E4-D919-4644-905B-FFB456275756}">
      <dgm:prSet/>
      <dgm:spPr/>
      <dgm:t>
        <a:bodyPr/>
        <a:lstStyle/>
        <a:p>
          <a:endParaRPr lang="nl-NL"/>
        </a:p>
      </dgm:t>
    </dgm:pt>
    <dgm:pt modelId="{6F1CEDA7-CCA7-4E9E-892D-386CBF34F6B6}" type="sibTrans" cxnId="{89A245E4-D919-4644-905B-FFB456275756}">
      <dgm:prSet/>
      <dgm:spPr/>
      <dgm:t>
        <a:bodyPr/>
        <a:lstStyle/>
        <a:p>
          <a:endParaRPr lang="nl-NL"/>
        </a:p>
      </dgm:t>
    </dgm:pt>
    <dgm:pt modelId="{9EE90630-A741-4A7B-8A00-625A09AB010B}">
      <dgm:prSet phldrT="[Tekst]"/>
      <dgm:spPr/>
      <dgm:t>
        <a:bodyPr/>
        <a:lstStyle/>
        <a:p>
          <a:r>
            <a:rPr lang="nl-NL"/>
            <a:t>In de stad van morgen</a:t>
          </a:r>
        </a:p>
      </dgm:t>
    </dgm:pt>
    <dgm:pt modelId="{81303419-D5CD-4E61-8DFA-FC8E2A59D577}" type="parTrans" cxnId="{A362D804-8775-45F7-BD7D-04BA9AA80311}">
      <dgm:prSet/>
      <dgm:spPr/>
      <dgm:t>
        <a:bodyPr/>
        <a:lstStyle/>
        <a:p>
          <a:endParaRPr lang="nl-NL"/>
        </a:p>
      </dgm:t>
    </dgm:pt>
    <dgm:pt modelId="{3ECF5447-622D-4F47-B9AD-F75B667993DD}" type="sibTrans" cxnId="{A362D804-8775-45F7-BD7D-04BA9AA80311}">
      <dgm:prSet/>
      <dgm:spPr/>
      <dgm:t>
        <a:bodyPr/>
        <a:lstStyle/>
        <a:p>
          <a:endParaRPr lang="nl-NL"/>
        </a:p>
      </dgm:t>
    </dgm:pt>
    <dgm:pt modelId="{85E3681C-905F-49B3-854F-FEAB5F340595}">
      <dgm:prSet phldrT="[Tekst]" custT="1"/>
      <dgm:spPr/>
      <dgm:t>
        <a:bodyPr/>
        <a:lstStyle/>
        <a:p>
          <a:r>
            <a:rPr lang="nl-NL" sz="1000" b="1"/>
            <a:t>sprekers geven antwoord op:</a:t>
          </a:r>
        </a:p>
      </dgm:t>
    </dgm:pt>
    <dgm:pt modelId="{54578353-15C5-4489-B5FE-ECDFB1202F43}" type="parTrans" cxnId="{223725A9-77E6-4216-B0A5-999F1D7AAD65}">
      <dgm:prSet/>
      <dgm:spPr/>
      <dgm:t>
        <a:bodyPr/>
        <a:lstStyle/>
        <a:p>
          <a:endParaRPr lang="nl-NL"/>
        </a:p>
      </dgm:t>
    </dgm:pt>
    <dgm:pt modelId="{04601440-648E-4EFB-B0F5-35868D233876}" type="sibTrans" cxnId="{223725A9-77E6-4216-B0A5-999F1D7AAD65}">
      <dgm:prSet/>
      <dgm:spPr/>
      <dgm:t>
        <a:bodyPr/>
        <a:lstStyle/>
        <a:p>
          <a:endParaRPr lang="nl-NL"/>
        </a:p>
      </dgm:t>
    </dgm:pt>
    <dgm:pt modelId="{AF6B7906-9E85-4448-81D1-A8AE2709569D}">
      <dgm:prSet phldrT="[Tekst]" custT="1"/>
      <dgm:spPr/>
      <dgm:t>
        <a:bodyPr/>
        <a:lstStyle/>
        <a:p>
          <a:endParaRPr lang="nl-NL" sz="1000"/>
        </a:p>
      </dgm:t>
    </dgm:pt>
    <dgm:pt modelId="{21AFD1A7-15F6-41FF-8C5D-63932A6CF832}" type="parTrans" cxnId="{441C2B0F-A3F3-4F29-B278-2BC9D442ECA1}">
      <dgm:prSet/>
      <dgm:spPr/>
      <dgm:t>
        <a:bodyPr/>
        <a:lstStyle/>
        <a:p>
          <a:endParaRPr lang="nl-NL"/>
        </a:p>
      </dgm:t>
    </dgm:pt>
    <dgm:pt modelId="{0A835ACD-21B0-41D2-AD23-54D6F39F9266}" type="sibTrans" cxnId="{441C2B0F-A3F3-4F29-B278-2BC9D442ECA1}">
      <dgm:prSet/>
      <dgm:spPr/>
      <dgm:t>
        <a:bodyPr/>
        <a:lstStyle/>
        <a:p>
          <a:endParaRPr lang="nl-NL"/>
        </a:p>
      </dgm:t>
    </dgm:pt>
    <dgm:pt modelId="{7E1F3F18-6586-41BB-A4D3-F45C9E33E7BC}">
      <dgm:prSet phldrT="[Tekst]" custT="1"/>
      <dgm:spPr/>
      <dgm:t>
        <a:bodyPr/>
        <a:lstStyle/>
        <a:p>
          <a:r>
            <a:rPr lang="nl-NL" sz="1000"/>
            <a:t>wat draag je bij aan de stad van morgen?</a:t>
          </a:r>
        </a:p>
      </dgm:t>
    </dgm:pt>
    <dgm:pt modelId="{572B90A5-61AA-4271-8971-4CBD5CCCA906}" type="parTrans" cxnId="{09A176B4-A304-4027-B81C-8BA7288DF6AC}">
      <dgm:prSet/>
      <dgm:spPr/>
      <dgm:t>
        <a:bodyPr/>
        <a:lstStyle/>
        <a:p>
          <a:endParaRPr lang="nl-NL"/>
        </a:p>
      </dgm:t>
    </dgm:pt>
    <dgm:pt modelId="{8B885AD7-07DB-4144-A712-3614C0230551}" type="sibTrans" cxnId="{09A176B4-A304-4027-B81C-8BA7288DF6AC}">
      <dgm:prSet/>
      <dgm:spPr/>
      <dgm:t>
        <a:bodyPr/>
        <a:lstStyle/>
        <a:p>
          <a:endParaRPr lang="nl-NL"/>
        </a:p>
      </dgm:t>
    </dgm:pt>
    <dgm:pt modelId="{275D33E6-B859-434B-BF4D-7213AE373778}">
      <dgm:prSet phldrT="[Tekst]" custT="1"/>
      <dgm:spPr/>
      <dgm:t>
        <a:bodyPr/>
        <a:lstStyle/>
        <a:p>
          <a:r>
            <a:rPr lang="nl-NL" sz="1000"/>
            <a:t>Wat is jou rol in de stad van morgen?</a:t>
          </a:r>
        </a:p>
      </dgm:t>
    </dgm:pt>
    <dgm:pt modelId="{2FBA71F8-EA01-4A13-B47F-49F8188D71CB}" type="parTrans" cxnId="{820F95D4-F608-4EA2-83B1-5EBDD6D4403B}">
      <dgm:prSet/>
      <dgm:spPr/>
      <dgm:t>
        <a:bodyPr/>
        <a:lstStyle/>
        <a:p>
          <a:endParaRPr lang="nl-NL"/>
        </a:p>
      </dgm:t>
    </dgm:pt>
    <dgm:pt modelId="{03C81A70-5F4F-4FB8-8676-849AF29761D1}" type="sibTrans" cxnId="{820F95D4-F608-4EA2-83B1-5EBDD6D4403B}">
      <dgm:prSet/>
      <dgm:spPr/>
      <dgm:t>
        <a:bodyPr/>
        <a:lstStyle/>
        <a:p>
          <a:endParaRPr lang="nl-NL"/>
        </a:p>
      </dgm:t>
    </dgm:pt>
    <dgm:pt modelId="{73E3CAFA-F34A-468D-B16D-2812714B6FE0}">
      <dgm:prSet phldrT="[Tekst]" custT="1"/>
      <dgm:spPr/>
      <dgm:t>
        <a:bodyPr/>
        <a:lstStyle/>
        <a:p>
          <a:r>
            <a:rPr lang="nl-NL" sz="1000"/>
            <a:t>Hoe ziet jou stad van morgen eruit?</a:t>
          </a:r>
        </a:p>
      </dgm:t>
    </dgm:pt>
    <dgm:pt modelId="{A72033E2-E854-4D8B-8ED9-AE24938F8BC2}" type="parTrans" cxnId="{1D06FC8D-BD72-4186-B829-CD199E55561D}">
      <dgm:prSet/>
      <dgm:spPr/>
      <dgm:t>
        <a:bodyPr/>
        <a:lstStyle/>
        <a:p>
          <a:endParaRPr lang="nl-NL"/>
        </a:p>
      </dgm:t>
    </dgm:pt>
    <dgm:pt modelId="{4D4633A0-AAD7-4325-91B1-0FA917E596A5}" type="sibTrans" cxnId="{1D06FC8D-BD72-4186-B829-CD199E55561D}">
      <dgm:prSet/>
      <dgm:spPr/>
      <dgm:t>
        <a:bodyPr/>
        <a:lstStyle/>
        <a:p>
          <a:endParaRPr lang="nl-NL"/>
        </a:p>
      </dgm:t>
    </dgm:pt>
    <dgm:pt modelId="{87FA50D7-04EF-41B1-B3D0-E4A18F939EAE}" type="pres">
      <dgm:prSet presAssocID="{D06D27C2-C212-4620-B893-71FF877CED9C}" presName="rootnode" presStyleCnt="0">
        <dgm:presLayoutVars>
          <dgm:chMax/>
          <dgm:chPref/>
          <dgm:dir/>
          <dgm:animLvl val="lvl"/>
        </dgm:presLayoutVars>
      </dgm:prSet>
      <dgm:spPr/>
    </dgm:pt>
    <dgm:pt modelId="{22ADFBEC-7775-4E22-9183-8F9FF1820B03}" type="pres">
      <dgm:prSet presAssocID="{C23D3176-1265-4601-9A55-97E76823EA5E}" presName="composite" presStyleCnt="0"/>
      <dgm:spPr/>
    </dgm:pt>
    <dgm:pt modelId="{2CC9B439-1250-43A6-8A71-B59F85F8E72E}" type="pres">
      <dgm:prSet presAssocID="{C23D3176-1265-4601-9A55-97E76823EA5E}" presName="bentUpArrow1" presStyleLbl="alignImgPlace1" presStyleIdx="0" presStyleCnt="2"/>
      <dgm:spPr/>
    </dgm:pt>
    <dgm:pt modelId="{15D69E58-EAF0-40D7-845B-0A73C1128CDA}" type="pres">
      <dgm:prSet presAssocID="{C23D3176-1265-4601-9A55-97E76823EA5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6D5E7C5-DB1C-48D6-8CA3-948C92D12188}" type="pres">
      <dgm:prSet presAssocID="{C23D3176-1265-4601-9A55-97E76823EA5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DB2B779-4573-403F-B3B2-29913EC3A6B4}" type="pres">
      <dgm:prSet presAssocID="{B72AE1D1-E085-49BC-9E8B-A4E69C3F8AC9}" presName="sibTrans" presStyleCnt="0"/>
      <dgm:spPr/>
    </dgm:pt>
    <dgm:pt modelId="{54D4A6C6-FB83-42BF-8960-CC074E490DE6}" type="pres">
      <dgm:prSet presAssocID="{FFF391A8-4EAF-48BB-9AD5-FF207E4BD8B9}" presName="composite" presStyleCnt="0"/>
      <dgm:spPr/>
    </dgm:pt>
    <dgm:pt modelId="{2D9B5720-3A42-472F-82AC-0A3E3E16F028}" type="pres">
      <dgm:prSet presAssocID="{FFF391A8-4EAF-48BB-9AD5-FF207E4BD8B9}" presName="bentUpArrow1" presStyleLbl="alignImgPlace1" presStyleIdx="1" presStyleCnt="2"/>
      <dgm:spPr/>
    </dgm:pt>
    <dgm:pt modelId="{759201FF-2A53-48F0-B8EC-EA1E2040D2E2}" type="pres">
      <dgm:prSet presAssocID="{FFF391A8-4EAF-48BB-9AD5-FF207E4BD8B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2FB46BF-2299-4DEC-BC9E-A478F0CAE0E1}" type="pres">
      <dgm:prSet presAssocID="{FFF391A8-4EAF-48BB-9AD5-FF207E4BD8B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034191-DB8C-4397-971C-EAD4295D303A}" type="pres">
      <dgm:prSet presAssocID="{BA422EDB-DCC1-4C33-9CB5-10E833C80884}" presName="sibTrans" presStyleCnt="0"/>
      <dgm:spPr/>
    </dgm:pt>
    <dgm:pt modelId="{B4D7DCAF-43D0-4BCD-B735-1F335C8CB363}" type="pres">
      <dgm:prSet presAssocID="{9EE90630-A741-4A7B-8A00-625A09AB010B}" presName="composite" presStyleCnt="0"/>
      <dgm:spPr/>
    </dgm:pt>
    <dgm:pt modelId="{EA74C390-04E1-41AA-AE7C-7B9D6B05E015}" type="pres">
      <dgm:prSet presAssocID="{9EE90630-A741-4A7B-8A00-625A09AB010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A8727EBF-50DB-42B5-816C-13644C2C01AD}" type="pres">
      <dgm:prSet presAssocID="{9EE90630-A741-4A7B-8A00-625A09AB010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362D804-8775-45F7-BD7D-04BA9AA80311}" srcId="{D06D27C2-C212-4620-B893-71FF877CED9C}" destId="{9EE90630-A741-4A7B-8A00-625A09AB010B}" srcOrd="2" destOrd="0" parTransId="{81303419-D5CD-4E61-8DFA-FC8E2A59D577}" sibTransId="{3ECF5447-622D-4F47-B9AD-F75B667993DD}"/>
    <dgm:cxn modelId="{441C2B0F-A3F3-4F29-B278-2BC9D442ECA1}" srcId="{9EE90630-A741-4A7B-8A00-625A09AB010B}" destId="{AF6B7906-9E85-4448-81D1-A8AE2709569D}" srcOrd="4" destOrd="0" parTransId="{21AFD1A7-15F6-41FF-8C5D-63932A6CF832}" sibTransId="{0A835ACD-21B0-41D2-AD23-54D6F39F9266}"/>
    <dgm:cxn modelId="{4CCF3210-AAEF-40D9-8FFC-E6067639D9D4}" srcId="{D06D27C2-C212-4620-B893-71FF877CED9C}" destId="{FFF391A8-4EAF-48BB-9AD5-FF207E4BD8B9}" srcOrd="1" destOrd="0" parTransId="{612B3BF3-2879-4AC4-BBC1-9CFF197F6654}" sibTransId="{BA422EDB-DCC1-4C33-9CB5-10E833C80884}"/>
    <dgm:cxn modelId="{42E68418-D9A3-452F-A00D-9D745C8E164C}" type="presOf" srcId="{7E1F3F18-6586-41BB-A4D3-F45C9E33E7BC}" destId="{A8727EBF-50DB-42B5-816C-13644C2C01AD}" srcOrd="0" destOrd="1" presId="urn:microsoft.com/office/officeart/2005/8/layout/StepDownProcess"/>
    <dgm:cxn modelId="{D12CFB25-800E-4731-AC90-CF5358896B24}" type="presOf" srcId="{275D33E6-B859-434B-BF4D-7213AE373778}" destId="{A8727EBF-50DB-42B5-816C-13644C2C01AD}" srcOrd="0" destOrd="2" presId="urn:microsoft.com/office/officeart/2005/8/layout/StepDownProcess"/>
    <dgm:cxn modelId="{EC2ACF3A-7849-46C1-A367-7A8E7B515AAC}" type="presOf" srcId="{D06D27C2-C212-4620-B893-71FF877CED9C}" destId="{87FA50D7-04EF-41B1-B3D0-E4A18F939EAE}" srcOrd="0" destOrd="0" presId="urn:microsoft.com/office/officeart/2005/8/layout/StepDownProcess"/>
    <dgm:cxn modelId="{868EC36D-0692-4696-9217-E126F2C6B2CB}" srcId="{D06D27C2-C212-4620-B893-71FF877CED9C}" destId="{C23D3176-1265-4601-9A55-97E76823EA5E}" srcOrd="0" destOrd="0" parTransId="{1D9B6078-7A91-4189-88B8-11DA517A4198}" sibTransId="{B72AE1D1-E085-49BC-9E8B-A4E69C3F8AC9}"/>
    <dgm:cxn modelId="{C4A1B66E-EA32-4485-B117-AEA38BD71049}" type="presOf" srcId="{0C38196D-295D-41F3-A86B-F796D2B84EEC}" destId="{A6D5E7C5-DB1C-48D6-8CA3-948C92D12188}" srcOrd="0" destOrd="0" presId="urn:microsoft.com/office/officeart/2005/8/layout/StepDownProcess"/>
    <dgm:cxn modelId="{06B5F477-9940-4C46-BDB7-8480B25B9699}" type="presOf" srcId="{9EE90630-A741-4A7B-8A00-625A09AB010B}" destId="{EA74C390-04E1-41AA-AE7C-7B9D6B05E015}" srcOrd="0" destOrd="0" presId="urn:microsoft.com/office/officeart/2005/8/layout/StepDownProcess"/>
    <dgm:cxn modelId="{50972980-D099-4962-AA60-CF59540D8724}" type="presOf" srcId="{FFF391A8-4EAF-48BB-9AD5-FF207E4BD8B9}" destId="{759201FF-2A53-48F0-B8EC-EA1E2040D2E2}" srcOrd="0" destOrd="0" presId="urn:microsoft.com/office/officeart/2005/8/layout/StepDownProcess"/>
    <dgm:cxn modelId="{1D06FC8D-BD72-4186-B829-CD199E55561D}" srcId="{9EE90630-A741-4A7B-8A00-625A09AB010B}" destId="{73E3CAFA-F34A-468D-B16D-2812714B6FE0}" srcOrd="3" destOrd="0" parTransId="{A72033E2-E854-4D8B-8ED9-AE24938F8BC2}" sibTransId="{4D4633A0-AAD7-4325-91B1-0FA917E596A5}"/>
    <dgm:cxn modelId="{2D55F8A8-E8EF-41A3-8D8A-8BABF2520F4A}" type="presOf" srcId="{AF6B7906-9E85-4448-81D1-A8AE2709569D}" destId="{A8727EBF-50DB-42B5-816C-13644C2C01AD}" srcOrd="0" destOrd="4" presId="urn:microsoft.com/office/officeart/2005/8/layout/StepDownProcess"/>
    <dgm:cxn modelId="{223725A9-77E6-4216-B0A5-999F1D7AAD65}" srcId="{9EE90630-A741-4A7B-8A00-625A09AB010B}" destId="{85E3681C-905F-49B3-854F-FEAB5F340595}" srcOrd="0" destOrd="0" parTransId="{54578353-15C5-4489-B5FE-ECDFB1202F43}" sibTransId="{04601440-648E-4EFB-B0F5-35868D233876}"/>
    <dgm:cxn modelId="{621E95AD-6477-419A-B92F-70495107F955}" type="presOf" srcId="{825B4D6C-45D8-4F6E-86B6-84F9D9739455}" destId="{62FB46BF-2299-4DEC-BC9E-A478F0CAE0E1}" srcOrd="0" destOrd="0" presId="urn:microsoft.com/office/officeart/2005/8/layout/StepDownProcess"/>
    <dgm:cxn modelId="{09A176B4-A304-4027-B81C-8BA7288DF6AC}" srcId="{9EE90630-A741-4A7B-8A00-625A09AB010B}" destId="{7E1F3F18-6586-41BB-A4D3-F45C9E33E7BC}" srcOrd="1" destOrd="0" parTransId="{572B90A5-61AA-4271-8971-4CBD5CCCA906}" sibTransId="{8B885AD7-07DB-4144-A712-3614C0230551}"/>
    <dgm:cxn modelId="{E910F2BA-8A0B-401D-9615-FC327715B9A1}" srcId="{C23D3176-1265-4601-9A55-97E76823EA5E}" destId="{0C38196D-295D-41F3-A86B-F796D2B84EEC}" srcOrd="0" destOrd="0" parTransId="{79E7E0E1-60EF-4C5A-AF39-E84EC107E864}" sibTransId="{A95AA54F-650D-4AA9-9282-699BDE7D43DE}"/>
    <dgm:cxn modelId="{820F95D4-F608-4EA2-83B1-5EBDD6D4403B}" srcId="{9EE90630-A741-4A7B-8A00-625A09AB010B}" destId="{275D33E6-B859-434B-BF4D-7213AE373778}" srcOrd="2" destOrd="0" parTransId="{2FBA71F8-EA01-4A13-B47F-49F8188D71CB}" sibTransId="{03C81A70-5F4F-4FB8-8676-849AF29761D1}"/>
    <dgm:cxn modelId="{89A245E4-D919-4644-905B-FFB456275756}" srcId="{FFF391A8-4EAF-48BB-9AD5-FF207E4BD8B9}" destId="{825B4D6C-45D8-4F6E-86B6-84F9D9739455}" srcOrd="0" destOrd="0" parTransId="{B15298DC-13D1-4E47-BB03-1C5BFB3A40E7}" sibTransId="{6F1CEDA7-CCA7-4E9E-892D-386CBF34F6B6}"/>
    <dgm:cxn modelId="{747518EE-D4D5-4252-B77D-52E0CD469773}" type="presOf" srcId="{85E3681C-905F-49B3-854F-FEAB5F340595}" destId="{A8727EBF-50DB-42B5-816C-13644C2C01AD}" srcOrd="0" destOrd="0" presId="urn:microsoft.com/office/officeart/2005/8/layout/StepDownProcess"/>
    <dgm:cxn modelId="{FE2CE6F0-EE15-4D3C-98D1-5B8A4BA885B5}" type="presOf" srcId="{C23D3176-1265-4601-9A55-97E76823EA5E}" destId="{15D69E58-EAF0-40D7-845B-0A73C1128CDA}" srcOrd="0" destOrd="0" presId="urn:microsoft.com/office/officeart/2005/8/layout/StepDownProcess"/>
    <dgm:cxn modelId="{8BAB4CFA-C999-40D2-9ABE-48767D33B390}" type="presOf" srcId="{73E3CAFA-F34A-468D-B16D-2812714B6FE0}" destId="{A8727EBF-50DB-42B5-816C-13644C2C01AD}" srcOrd="0" destOrd="3" presId="urn:microsoft.com/office/officeart/2005/8/layout/StepDownProcess"/>
    <dgm:cxn modelId="{FE80D9EA-3D72-4FA9-9FBC-D9B609F0D288}" type="presParOf" srcId="{87FA50D7-04EF-41B1-B3D0-E4A18F939EAE}" destId="{22ADFBEC-7775-4E22-9183-8F9FF1820B03}" srcOrd="0" destOrd="0" presId="urn:microsoft.com/office/officeart/2005/8/layout/StepDownProcess"/>
    <dgm:cxn modelId="{C17DCBA9-D71F-4E67-B5A7-7D51B87A00B0}" type="presParOf" srcId="{22ADFBEC-7775-4E22-9183-8F9FF1820B03}" destId="{2CC9B439-1250-43A6-8A71-B59F85F8E72E}" srcOrd="0" destOrd="0" presId="urn:microsoft.com/office/officeart/2005/8/layout/StepDownProcess"/>
    <dgm:cxn modelId="{E3A68115-717E-486A-B742-33E827983628}" type="presParOf" srcId="{22ADFBEC-7775-4E22-9183-8F9FF1820B03}" destId="{15D69E58-EAF0-40D7-845B-0A73C1128CDA}" srcOrd="1" destOrd="0" presId="urn:microsoft.com/office/officeart/2005/8/layout/StepDownProcess"/>
    <dgm:cxn modelId="{505FA846-C36D-4C33-8C8F-F5F61B66A793}" type="presParOf" srcId="{22ADFBEC-7775-4E22-9183-8F9FF1820B03}" destId="{A6D5E7C5-DB1C-48D6-8CA3-948C92D12188}" srcOrd="2" destOrd="0" presId="urn:microsoft.com/office/officeart/2005/8/layout/StepDownProcess"/>
    <dgm:cxn modelId="{4B54DFA3-C5C0-4661-8580-678A361FCC06}" type="presParOf" srcId="{87FA50D7-04EF-41B1-B3D0-E4A18F939EAE}" destId="{1DB2B779-4573-403F-B3B2-29913EC3A6B4}" srcOrd="1" destOrd="0" presId="urn:microsoft.com/office/officeart/2005/8/layout/StepDownProcess"/>
    <dgm:cxn modelId="{A42A886F-CA0B-439E-A047-5AA297A8EE22}" type="presParOf" srcId="{87FA50D7-04EF-41B1-B3D0-E4A18F939EAE}" destId="{54D4A6C6-FB83-42BF-8960-CC074E490DE6}" srcOrd="2" destOrd="0" presId="urn:microsoft.com/office/officeart/2005/8/layout/StepDownProcess"/>
    <dgm:cxn modelId="{21C09662-BDA0-4F63-BCAA-1A21D814881B}" type="presParOf" srcId="{54D4A6C6-FB83-42BF-8960-CC074E490DE6}" destId="{2D9B5720-3A42-472F-82AC-0A3E3E16F028}" srcOrd="0" destOrd="0" presId="urn:microsoft.com/office/officeart/2005/8/layout/StepDownProcess"/>
    <dgm:cxn modelId="{294CFB61-884A-497A-9F4B-2AA20FC7B9CC}" type="presParOf" srcId="{54D4A6C6-FB83-42BF-8960-CC074E490DE6}" destId="{759201FF-2A53-48F0-B8EC-EA1E2040D2E2}" srcOrd="1" destOrd="0" presId="urn:microsoft.com/office/officeart/2005/8/layout/StepDownProcess"/>
    <dgm:cxn modelId="{E1BF8BBF-4186-4842-A222-5D18053604EF}" type="presParOf" srcId="{54D4A6C6-FB83-42BF-8960-CC074E490DE6}" destId="{62FB46BF-2299-4DEC-BC9E-A478F0CAE0E1}" srcOrd="2" destOrd="0" presId="urn:microsoft.com/office/officeart/2005/8/layout/StepDownProcess"/>
    <dgm:cxn modelId="{9F731EEE-01F6-48A8-8E23-E3E3660FF197}" type="presParOf" srcId="{87FA50D7-04EF-41B1-B3D0-E4A18F939EAE}" destId="{4F034191-DB8C-4397-971C-EAD4295D303A}" srcOrd="3" destOrd="0" presId="urn:microsoft.com/office/officeart/2005/8/layout/StepDownProcess"/>
    <dgm:cxn modelId="{BC288279-F12E-4E5A-A076-63015007FF36}" type="presParOf" srcId="{87FA50D7-04EF-41B1-B3D0-E4A18F939EAE}" destId="{B4D7DCAF-43D0-4BCD-B735-1F335C8CB363}" srcOrd="4" destOrd="0" presId="urn:microsoft.com/office/officeart/2005/8/layout/StepDownProcess"/>
    <dgm:cxn modelId="{6CF6B10D-8672-4E66-ABA6-24995DD5B317}" type="presParOf" srcId="{B4D7DCAF-43D0-4BCD-B735-1F335C8CB363}" destId="{EA74C390-04E1-41AA-AE7C-7B9D6B05E015}" srcOrd="0" destOrd="0" presId="urn:microsoft.com/office/officeart/2005/8/layout/StepDownProcess"/>
    <dgm:cxn modelId="{AA12F17E-85B2-4BDF-A7D6-041A2A4889DC}" type="presParOf" srcId="{B4D7DCAF-43D0-4BCD-B735-1F335C8CB363}" destId="{A8727EBF-50DB-42B5-816C-13644C2C01A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9B439-1250-43A6-8A71-B59F85F8E72E}">
      <dsp:nvSpPr>
        <dsp:cNvPr id="0" name=""/>
        <dsp:cNvSpPr/>
      </dsp:nvSpPr>
      <dsp:spPr>
        <a:xfrm rot="5400000">
          <a:off x="2772786" y="1291270"/>
          <a:ext cx="1142017" cy="13001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69E58-EAF0-40D7-845B-0A73C1128CDA}">
      <dsp:nvSpPr>
        <dsp:cNvPr id="0" name=""/>
        <dsp:cNvSpPr/>
      </dsp:nvSpPr>
      <dsp:spPr>
        <a:xfrm>
          <a:off x="2470220" y="25321"/>
          <a:ext cx="1922485" cy="134567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Introductie</a:t>
          </a:r>
        </a:p>
      </dsp:txBody>
      <dsp:txXfrm>
        <a:off x="2535922" y="91023"/>
        <a:ext cx="1791081" cy="1214273"/>
      </dsp:txXfrm>
    </dsp:sp>
    <dsp:sp modelId="{A6D5E7C5-DB1C-48D6-8CA3-948C92D12188}">
      <dsp:nvSpPr>
        <dsp:cNvPr id="0" name=""/>
        <dsp:cNvSpPr/>
      </dsp:nvSpPr>
      <dsp:spPr>
        <a:xfrm>
          <a:off x="4392706" y="153662"/>
          <a:ext cx="1398232" cy="1087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Introudctie van het onderwerp en de sprekers van de podcast aflevering. </a:t>
          </a:r>
        </a:p>
      </dsp:txBody>
      <dsp:txXfrm>
        <a:off x="4392706" y="153662"/>
        <a:ext cx="1398232" cy="1087635"/>
      </dsp:txXfrm>
    </dsp:sp>
    <dsp:sp modelId="{2D9B5720-3A42-472F-82AC-0A3E3E16F028}">
      <dsp:nvSpPr>
        <dsp:cNvPr id="0" name=""/>
        <dsp:cNvSpPr/>
      </dsp:nvSpPr>
      <dsp:spPr>
        <a:xfrm rot="5400000">
          <a:off x="4366731" y="2802910"/>
          <a:ext cx="1142017" cy="13001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8655449"/>
            <a:satOff val="-96826"/>
            <a:lumOff val="41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201FF-2A53-48F0-B8EC-EA1E2040D2E2}">
      <dsp:nvSpPr>
        <dsp:cNvPr id="0" name=""/>
        <dsp:cNvSpPr/>
      </dsp:nvSpPr>
      <dsp:spPr>
        <a:xfrm>
          <a:off x="4064165" y="1536961"/>
          <a:ext cx="1922485" cy="134567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Kern</a:t>
          </a:r>
        </a:p>
      </dsp:txBody>
      <dsp:txXfrm>
        <a:off x="4129867" y="1602663"/>
        <a:ext cx="1791081" cy="1214273"/>
      </dsp:txXfrm>
    </dsp:sp>
    <dsp:sp modelId="{62FB46BF-2299-4DEC-BC9E-A478F0CAE0E1}">
      <dsp:nvSpPr>
        <dsp:cNvPr id="0" name=""/>
        <dsp:cNvSpPr/>
      </dsp:nvSpPr>
      <dsp:spPr>
        <a:xfrm>
          <a:off x="5986651" y="1665302"/>
          <a:ext cx="1398232" cy="1087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Onderwerp wordt toegelicht en het belang van het onderwerp in de stad van morgen wordt duidelijk</a:t>
          </a:r>
        </a:p>
      </dsp:txBody>
      <dsp:txXfrm>
        <a:off x="5986651" y="1665302"/>
        <a:ext cx="1398232" cy="1087635"/>
      </dsp:txXfrm>
    </dsp:sp>
    <dsp:sp modelId="{EA74C390-04E1-41AA-AE7C-7B9D6B05E015}">
      <dsp:nvSpPr>
        <dsp:cNvPr id="0" name=""/>
        <dsp:cNvSpPr/>
      </dsp:nvSpPr>
      <dsp:spPr>
        <a:xfrm>
          <a:off x="5658110" y="3048601"/>
          <a:ext cx="1922485" cy="134567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 de stad van morgen</a:t>
          </a:r>
        </a:p>
      </dsp:txBody>
      <dsp:txXfrm>
        <a:off x="5723812" y="3114303"/>
        <a:ext cx="1791081" cy="1214273"/>
      </dsp:txXfrm>
    </dsp:sp>
    <dsp:sp modelId="{A8727EBF-50DB-42B5-816C-13644C2C01AD}">
      <dsp:nvSpPr>
        <dsp:cNvPr id="0" name=""/>
        <dsp:cNvSpPr/>
      </dsp:nvSpPr>
      <dsp:spPr>
        <a:xfrm>
          <a:off x="7580596" y="3176942"/>
          <a:ext cx="1398232" cy="1087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b="1" kern="1200"/>
            <a:t>sprekers geven antwoord op: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/>
            <a:t>wat draag je bij aan de stad van morgen?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/>
            <a:t>Wat is jou rol in de stad van morgen?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00" kern="1200"/>
            <a:t>Hoe ziet jou stad van morgen eruit?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000" kern="1200"/>
        </a:p>
      </dsp:txBody>
      <dsp:txXfrm>
        <a:off x="7580596" y="3176942"/>
        <a:ext cx="1398232" cy="1087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BF67A-1E45-496B-BE66-395DB5E758AD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BF9B-2431-43B0-A8CD-9DE1AA2190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16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30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https://praatkast.nl/podcasts/over-circulair/ </a:t>
            </a:r>
          </a:p>
          <a:p>
            <a:r>
              <a:rPr lang="nl-NL" dirty="0"/>
              <a:t>Voorbeeld van een saaie podcast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16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8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CF6FF-BC0B-4296-99BB-EC49CF6AFAB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70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17A6-8351-4986-9073-7DB7B79D7FB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3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1. Het hele systeem heeft eigenschappen die niet zijn terug te vinden in individuele onderdelen van het systeem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2. Een ecosysteem is geen collectie van soorten maar een gemeenschap. Een gemeenschap bestaat uit onderdelen, netwerken en relaties. Bij systeemdenken gaat het om het bestuderen van netwerken tussen relaties.</a:t>
            </a:r>
          </a:p>
          <a:p>
            <a:r>
              <a:rPr lang="nl-NL" dirty="0"/>
              <a:t>3. Als je de aandacht richt op het geheel in plaats van de onderdelen verandert je denken van analytisch naar contextueel. </a:t>
            </a:r>
          </a:p>
          <a:p>
            <a:r>
              <a:rPr lang="nl-NL" dirty="0"/>
              <a:t>De eigenschappen van het geheel kun je alleen snappen met de context van het geheel. Iets uitleggen in de context betekent dat je het uitleg in haar omgeving. </a:t>
            </a:r>
          </a:p>
          <a:p>
            <a:r>
              <a:rPr lang="nl-NL" dirty="0"/>
              <a:t>Systeemdenken is denken in omgeving.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dirty="0"/>
              <a:t>4.</a:t>
            </a:r>
            <a:r>
              <a:rPr lang="nl-NL" b="0" dirty="0"/>
              <a:t> Vaak wordt gezegd/gedacht dat alleen die zaken die kunnen worden gemeten en gekwantificeerd er echt toe doen én kunnen worden uitgedrukt in wetenschappelijke modellen.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Relaties en de context kunnen niet met een liniaal worden gemeten of worden geplaatst in een schaal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5. Levende systemen ontwikkelen en evolueren, Dit is direct verbonden met het begrijpen van vernieuwing, verandering en transformatie.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6. Als je relaties in beeld brengt ontdek je dat bepaalde relaties veelvuldig voorkomen. De zogenoemde patronen. 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Door te snappen hoe een patroon in een natuurlijk of sociaal systeem werkt helpt dit ons patronen in andere systemen te begrijpen.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Bijvoorbeeld kan het inzicht in energiestromen in ecosystemen inzicht geven in de manier waarop informatiestromen invloed hebben op sociale systemen.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nl-NL" b="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nl-NL" b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D8B8-2C62-4E53-A75B-CE9F19181DF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21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70EC-B646-4A02-83DA-B1FD6AA41F0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55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In de circulaire economie willen we waarde toevoegen op verschillende gebieden: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Natuurlijk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Biotisch en abiotisch (biologisch en niet biologisch)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Intellectueel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Kennis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Financieel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financiering; beschikbaar geld.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Materieel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bezit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Sociaal- en relatie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Organisatie en gemeenschappen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Menselijk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competenties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D8B8-2C62-4E53-A75B-CE9F19181DF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54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D8B8-2C62-4E53-A75B-CE9F19181DF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88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https://praatkast.nl/podcasts/over-circulair/ </a:t>
            </a:r>
          </a:p>
          <a:p>
            <a:r>
              <a:rPr lang="nl-NL" dirty="0"/>
              <a:t>Voorbeeld van een saaie podcast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449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https://praatkast.nl/podcasts/over-circulair/ </a:t>
            </a:r>
          </a:p>
          <a:p>
            <a:r>
              <a:rPr lang="nl-NL" dirty="0"/>
              <a:t>Voorbeeld van een saaie podcast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69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7627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901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6203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022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5658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927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6959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41661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546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4102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631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738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37599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55409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2612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651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00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41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27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1799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82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17428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07444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139F7-8303-4F0E-924F-AEBE4141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DE8F56-C05E-4B23-8EAD-988C25E52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48A-8F82-4B97-AD81-5D88938B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B70350-28FE-47B8-A2BB-7FD67ACE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F5A79-D4A4-4C82-B659-4DE8F2A4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94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9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16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9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55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46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944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462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52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abetterbusiness.too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4CXBeWerc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57CE931-EB18-400D-8DEC-821C7A375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Leerjaar 2 – periode 2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689209-4E28-4B9E-8DE2-57B804886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255255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rcular Economy As A Way Of Increasing Efficiency In Organizations - The  Porto Protocol">
            <a:extLst>
              <a:ext uri="{FF2B5EF4-FFF2-40B4-BE49-F238E27FC236}">
                <a16:creationId xmlns:a16="http://schemas.microsoft.com/office/drawing/2014/main" id="{40D1350A-504F-533B-CF9B-771F2FC6E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277" r="3508" b="80"/>
          <a:stretch/>
        </p:blipFill>
        <p:spPr bwMode="auto">
          <a:xfrm>
            <a:off x="707922" y="253521"/>
            <a:ext cx="8416414" cy="66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1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79C7F49F-9268-47AB-86C0-A960F67DB9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0" y="653781"/>
            <a:ext cx="7645637" cy="55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5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60D866-09F9-4B0C-A876-3E0CEE29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29" y="385559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Waardes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737043-368F-4DE2-B84D-D656979D2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29" y="1371541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/>
              <a:t>In de circulaire economie willen we waarde toevoegen op verschillende gebieden: </a:t>
            </a:r>
          </a:p>
          <a:p>
            <a:pPr marL="0" indent="0">
              <a:buNone/>
            </a:pP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/>
              <a:t>Natuurlijk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Biotisch en abiotisch (biologisch en niet biologisch)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Intellectueel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Kennis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Financieel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financiering; beschikbaar geld.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Materieel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bezit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Sociaal- en relatie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Organisatie en gemeenschappen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Menselijk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competenties</a:t>
            </a:r>
          </a:p>
        </p:txBody>
      </p:sp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79C7F49F-9268-47AB-86C0-A960F67DB9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6389"/>
            <a:ext cx="5181600" cy="37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7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378E2-ED97-24D5-D057-148CE9DE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61F09-36D8-3F91-CFF4-31C99402C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00B1A928-40A4-7DE0-2047-AA3F6008B550}"/>
              </a:ext>
            </a:extLst>
          </p:cNvPr>
          <p:cNvSpPr txBox="1">
            <a:spLocks/>
          </p:cNvSpPr>
          <p:nvPr/>
        </p:nvSpPr>
        <p:spPr>
          <a:xfrm>
            <a:off x="371476" y="1600201"/>
            <a:ext cx="5452675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Je kan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38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8A5865-7EA0-785B-2F74-8DC8F0CE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9" y="279217"/>
            <a:ext cx="7025329" cy="898891"/>
          </a:xfrm>
        </p:spPr>
        <p:txBody>
          <a:bodyPr/>
          <a:lstStyle/>
          <a:p>
            <a:r>
              <a:rPr lang="nl-NL" dirty="0"/>
              <a:t>3.  Wet en regelgeving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02C8469-F511-2B87-F531-77380AFE8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5402" y="1329070"/>
            <a:ext cx="6115125" cy="4800267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Huidig beleid, wet- en regelgeving zijn in het algemeen geschreven in en voor een lineaire economie. Dit kan (onbedoeld) de transitie naar een circulaire economie hinderen.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Bepaal in tweetallen het volgende:</a:t>
            </a:r>
            <a:endParaRPr lang="nl-NL" i="1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Welke vier manieren kan wet en regelgeving een barrière vormen voor duurzame innovatie in bedrijven?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Is er een verschil tussen Nederlandse en Europese wetgeving, zo ja welke?</a:t>
            </a:r>
          </a:p>
        </p:txBody>
      </p:sp>
      <p:pic>
        <p:nvPicPr>
          <p:cNvPr id="2050" name="Picture 2" descr="Controledocument Pictogram In Komische Stijl Resultaatrapport Vector  Cartoon Illustratie Op Witte Geïsoleerde Achtergrond Verificatiecontrole  Business Concept Splash Effect Stockvectorkunst en meer beelden van  Binnenin - iStock">
            <a:extLst>
              <a:ext uri="{FF2B5EF4-FFF2-40B4-BE49-F238E27FC236}">
                <a16:creationId xmlns:a16="http://schemas.microsoft.com/office/drawing/2014/main" id="{3A021E7E-7545-40E2-91E8-A1EF848516B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6134"/>
          <a:stretch>
            <a:fillRect/>
          </a:stretch>
        </p:blipFill>
        <p:spPr bwMode="auto">
          <a:xfrm>
            <a:off x="1052623" y="1329070"/>
            <a:ext cx="4067050" cy="4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8A5865-7EA0-785B-2F74-8DC8F0CE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9" y="279217"/>
            <a:ext cx="11893891" cy="898891"/>
          </a:xfrm>
        </p:spPr>
        <p:txBody>
          <a:bodyPr/>
          <a:lstStyle/>
          <a:p>
            <a:r>
              <a:rPr lang="nl-NL" dirty="0"/>
              <a:t>4.  Verschillende sectoren andere aanpak.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02C8469-F511-2B87-F531-77380AFE8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5402" y="1329071"/>
            <a:ext cx="6115125" cy="2929892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Verdiep je op kenniskaart.hetgroenebrein.nl in hoe je een sector naar keuze circulair maakt.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Maak daar een korte pitch van met daarin het volgende: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Kansen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Uitdagingen</a:t>
            </a:r>
          </a:p>
        </p:txBody>
      </p:sp>
      <p:pic>
        <p:nvPicPr>
          <p:cNvPr id="2050" name="Picture 2" descr="Controledocument Pictogram In Komische Stijl Resultaatrapport Vector  Cartoon Illustratie Op Witte Geïsoleerde Achtergrond Verificatiecontrole  Business Concept Splash Effect Stockvectorkunst en meer beelden van  Binnenin - iStock">
            <a:extLst>
              <a:ext uri="{FF2B5EF4-FFF2-40B4-BE49-F238E27FC236}">
                <a16:creationId xmlns:a16="http://schemas.microsoft.com/office/drawing/2014/main" id="{3A021E7E-7545-40E2-91E8-A1EF848516B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6134"/>
          <a:stretch>
            <a:fillRect/>
          </a:stretch>
        </p:blipFill>
        <p:spPr bwMode="auto">
          <a:xfrm>
            <a:off x="1052623" y="1329070"/>
            <a:ext cx="4067050" cy="4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8A5865-7EA0-785B-2F74-8DC8F0CE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9" y="279217"/>
            <a:ext cx="6115125" cy="898891"/>
          </a:xfrm>
        </p:spPr>
        <p:txBody>
          <a:bodyPr/>
          <a:lstStyle/>
          <a:p>
            <a:r>
              <a:rPr lang="nl-NL" dirty="0"/>
              <a:t>5.  </a:t>
            </a:r>
            <a:r>
              <a:rPr lang="nl-NL" strike="sngStrike" dirty="0"/>
              <a:t>Probleem!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02C8469-F511-2B87-F531-77380AFE8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5402" y="1329070"/>
            <a:ext cx="6115125" cy="480026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Informatie die over de circulaire economie gaat is saai. Neem een podcast op </a:t>
            </a:r>
            <a:r>
              <a:rPr lang="nl-NL" dirty="0" err="1"/>
              <a:t>Spotify</a:t>
            </a:r>
            <a:r>
              <a:rPr lang="nl-NL" dirty="0"/>
              <a:t> of een informatief filmpje op YouTube.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Nu zijn er geen </a:t>
            </a:r>
            <a:r>
              <a:rPr lang="nl-NL" strike="sngStrike" dirty="0"/>
              <a:t>problemen</a:t>
            </a:r>
            <a:r>
              <a:rPr lang="nl-NL" dirty="0"/>
              <a:t>, enkel oplossingen.. Deze oplossing komt vanuit jullie, aan jullie de taak om deze periode content te creëren. Voor de eerste podcast </a:t>
            </a:r>
            <a:r>
              <a:rPr lang="nl-NL" dirty="0" err="1"/>
              <a:t>YuCirculair</a:t>
            </a:r>
            <a:r>
              <a:rPr lang="nl-NL" dirty="0"/>
              <a:t>!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https://www.designabetterbusiness.tools/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Bepaal in tweetallen het volgende: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Waar een goede podcastserie aan moet voldoen?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Hoe word een aflevering opgebouwd?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Is er een manier om de podcast interactief te maken?</a:t>
            </a:r>
          </a:p>
        </p:txBody>
      </p:sp>
      <p:pic>
        <p:nvPicPr>
          <p:cNvPr id="2050" name="Picture 2" descr="Controledocument Pictogram In Komische Stijl Resultaatrapport Vector  Cartoon Illustratie Op Witte Geïsoleerde Achtergrond Verificatiecontrole  Business Concept Splash Effect Stockvectorkunst en meer beelden van  Binnenin - iStock">
            <a:extLst>
              <a:ext uri="{FF2B5EF4-FFF2-40B4-BE49-F238E27FC236}">
                <a16:creationId xmlns:a16="http://schemas.microsoft.com/office/drawing/2014/main" id="{3A021E7E-7545-40E2-91E8-A1EF848516B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6134"/>
          <a:stretch>
            <a:fillRect/>
          </a:stretch>
        </p:blipFill>
        <p:spPr bwMode="auto">
          <a:xfrm>
            <a:off x="1052623" y="1329070"/>
            <a:ext cx="4067050" cy="4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5200F7-2706-109A-F128-D6393AD2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84" y="293010"/>
            <a:ext cx="10108030" cy="1160403"/>
          </a:xfrm>
        </p:spPr>
        <p:txBody>
          <a:bodyPr/>
          <a:lstStyle/>
          <a:p>
            <a:pPr algn="ctr"/>
            <a:r>
              <a:rPr lang="nl-NL" dirty="0"/>
              <a:t>De stad van morgen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0371ED6-017D-40DE-E136-D90C81FC12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1475" y="1709738"/>
          <a:ext cx="114490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3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FB4650-440F-BB3F-9DAA-0E000A32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Nieuws van de week</a:t>
            </a:r>
          </a:p>
        </p:txBody>
      </p:sp>
    </p:spTree>
    <p:extLst>
      <p:ext uri="{BB962C8B-B14F-4D97-AF65-F5344CB8AC3E}">
        <p14:creationId xmlns:p14="http://schemas.microsoft.com/office/powerpoint/2010/main" val="200297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6A4B7-B653-43CC-B5F8-7EF3A01D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‘De wet van snuf’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1FFD2EDC-1C25-4488-A2BD-D0960EDA4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9369" y="1939558"/>
            <a:ext cx="7053262" cy="40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2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80E7B3-87FA-4493-92B2-9790018E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99893E1-B7DA-4988-AA10-5F62527F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219200"/>
            <a:ext cx="7798304" cy="4419599"/>
          </a:xfrm>
        </p:spPr>
        <p:txBody>
          <a:bodyPr/>
          <a:lstStyle/>
          <a:p>
            <a:r>
              <a:rPr lang="nl-NL" dirty="0"/>
              <a:t>Periode overzicht</a:t>
            </a:r>
          </a:p>
          <a:p>
            <a:r>
              <a:rPr lang="nl-NL" dirty="0"/>
              <a:t>Herhaling</a:t>
            </a:r>
          </a:p>
          <a:p>
            <a:pPr lvl="1"/>
            <a:r>
              <a:rPr lang="nl-NL" dirty="0"/>
              <a:t>Vorige les; R-strategie; Waardencreatie; systeemdenken</a:t>
            </a:r>
          </a:p>
          <a:p>
            <a:r>
              <a:rPr lang="nl-NL" dirty="0"/>
              <a:t>Wet &amp; regelgeving</a:t>
            </a:r>
          </a:p>
          <a:p>
            <a:r>
              <a:rPr lang="nl-NL" sz="3200" strike="sngStrike" dirty="0"/>
              <a:t>Probleem!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26DECFE-A6AD-40B1-A6A7-7ADFC1A0D7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32" name="Picture 8" descr="Pijl Rotatie Icoon In Komische Stijl Sync Actie Vector Cartoon Illustratie  Op Witte Geïsoleerde Achtergrond Refreshknop Business Concept Splash Effect  Stockvectorkunst en meer beelden van Pijlbord - iStock">
            <a:extLst>
              <a:ext uri="{FF2B5EF4-FFF2-40B4-BE49-F238E27FC236}">
                <a16:creationId xmlns:a16="http://schemas.microsoft.com/office/drawing/2014/main" id="{329569A0-3979-A2B2-4CFB-BB80DC19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79" y="1550706"/>
            <a:ext cx="3756588" cy="37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2A9B3-2A21-40CC-84EA-6B78B2FD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Periode overzicht</a:t>
            </a:r>
          </a:p>
        </p:txBody>
      </p:sp>
      <p:graphicFrame>
        <p:nvGraphicFramePr>
          <p:cNvPr id="7" name="Tijdelijke aanduiding voor afbeelding 6">
            <a:extLst>
              <a:ext uri="{FF2B5EF4-FFF2-40B4-BE49-F238E27FC236}">
                <a16:creationId xmlns:a16="http://schemas.microsoft.com/office/drawing/2014/main" id="{876E751A-54C1-4D0B-961B-0B4263E99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94090"/>
              </p:ext>
            </p:extLst>
          </p:nvPr>
        </p:nvGraphicFramePr>
        <p:xfrm>
          <a:off x="371476" y="1457266"/>
          <a:ext cx="6202320" cy="43791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740">
                  <a:extLst>
                    <a:ext uri="{9D8B030D-6E8A-4147-A177-3AD203B41FA5}">
                      <a16:colId xmlns:a16="http://schemas.microsoft.com/office/drawing/2014/main" val="2062163223"/>
                    </a:ext>
                  </a:extLst>
                </a:gridCol>
                <a:gridCol w="5104580">
                  <a:extLst>
                    <a:ext uri="{9D8B030D-6E8A-4147-A177-3AD203B41FA5}">
                      <a16:colId xmlns:a16="http://schemas.microsoft.com/office/drawing/2014/main" val="2009212913"/>
                    </a:ext>
                  </a:extLst>
                </a:gridCol>
              </a:tblGrid>
              <a:tr h="433340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Onderwerp(en)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48397"/>
                  </a:ext>
                </a:extLst>
              </a:tr>
              <a:tr h="600643">
                <a:tc>
                  <a:txBody>
                    <a:bodyPr/>
                    <a:lstStyle/>
                    <a:p>
                      <a:r>
                        <a:rPr lang="nl-NL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Introductie, terug naar de basis (zie wikiwijs)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395206"/>
                  </a:ext>
                </a:extLst>
              </a:tr>
              <a:tr h="505416">
                <a:tc>
                  <a:txBody>
                    <a:bodyPr/>
                    <a:lstStyle/>
                    <a:p>
                      <a:r>
                        <a:rPr lang="nl-NL" sz="1400" dirty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De circulaire </a:t>
                      </a:r>
                      <a:r>
                        <a:rPr lang="nl-NL" sz="1400" dirty="0" err="1"/>
                        <a:t>R-en</a:t>
                      </a:r>
                      <a:r>
                        <a:rPr lang="nl-NL" sz="1400" dirty="0"/>
                        <a:t>, van RE-</a:t>
                      </a:r>
                      <a:r>
                        <a:rPr lang="nl-NL" sz="1400" dirty="0" err="1"/>
                        <a:t>think</a:t>
                      </a:r>
                      <a:r>
                        <a:rPr lang="nl-NL" sz="1400" dirty="0"/>
                        <a:t> tot </a:t>
                      </a:r>
                      <a:r>
                        <a:rPr lang="nl-NL" sz="1400" dirty="0" err="1"/>
                        <a:t>RE-cycle</a:t>
                      </a:r>
                      <a:r>
                        <a:rPr lang="nl-NL" sz="1400" dirty="0"/>
                        <a:t> </a:t>
                      </a:r>
                      <a:br>
                        <a:rPr lang="nl-NL" sz="1400" dirty="0"/>
                      </a:br>
                      <a:r>
                        <a:rPr lang="nl-NL" sz="1400" i="1" dirty="0"/>
                        <a:t>Design thinking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37772"/>
                  </a:ext>
                </a:extLst>
              </a:tr>
              <a:tr h="575495">
                <a:tc>
                  <a:txBody>
                    <a:bodyPr/>
                    <a:lstStyle/>
                    <a:p>
                      <a:r>
                        <a:rPr lang="nl-NL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Waardenbehoud en waardencreatie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Design 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54164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r>
                        <a:rPr lang="nl-NL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Hernieuwbare energie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34174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r>
                        <a:rPr lang="nl-NL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Systeemdenken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53265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r>
                        <a:rPr lang="nl-NL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Circulaire ondernemen met de </a:t>
                      </a:r>
                      <a:r>
                        <a:rPr lang="nl-NL" sz="1400" dirty="0" err="1"/>
                        <a:t>R-en</a:t>
                      </a:r>
                      <a:r>
                        <a:rPr lang="nl-NL" sz="1400" dirty="0"/>
                        <a:t> en waardencreatie</a:t>
                      </a:r>
                      <a:br>
                        <a:rPr lang="nl-NL" sz="1400" dirty="0"/>
                      </a:br>
                      <a:r>
                        <a:rPr lang="nl-NL" sz="1400" i="1" dirty="0"/>
                        <a:t>Feedback </a:t>
                      </a:r>
                      <a:r>
                        <a:rPr lang="nl-NL" sz="1400" i="1" dirty="0" err="1"/>
                        <a:t>friends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482038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r>
                        <a:rPr lang="nl-NL" sz="1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Wet en regelgeving, waardes en potentie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703350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r>
                        <a:rPr lang="nl-NL" sz="1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Herhaling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63046"/>
                  </a:ext>
                </a:extLst>
              </a:tr>
            </a:tbl>
          </a:graphicData>
        </a:graphic>
      </p:graphicFrame>
      <p:pic>
        <p:nvPicPr>
          <p:cNvPr id="1026" name="Picture 2" descr="Nederland wordt koploper in circulaire economie' | Duurzaam Gebouwd">
            <a:extLst>
              <a:ext uri="{FF2B5EF4-FFF2-40B4-BE49-F238E27FC236}">
                <a16:creationId xmlns:a16="http://schemas.microsoft.com/office/drawing/2014/main" id="{C3201B8B-67B4-3F0D-5410-2E00CADC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87" y="1457266"/>
            <a:ext cx="4508172" cy="44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6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1D27331-8030-E0AD-01F1-19EEDF1C2AD4}"/>
              </a:ext>
            </a:extLst>
          </p:cNvPr>
          <p:cNvSpPr txBox="1">
            <a:spLocks/>
          </p:cNvSpPr>
          <p:nvPr/>
        </p:nvSpPr>
        <p:spPr>
          <a:xfrm>
            <a:off x="371476" y="296863"/>
            <a:ext cx="11437745" cy="1160403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4000" dirty="0"/>
              <a:t>2. Herhaling</a:t>
            </a:r>
            <a:br>
              <a:rPr lang="nl-NL" dirty="0"/>
            </a:br>
            <a:endParaRPr lang="nl-NL" dirty="0"/>
          </a:p>
        </p:txBody>
      </p:sp>
      <p:pic>
        <p:nvPicPr>
          <p:cNvPr id="2" name="Tijdelijke aanduiding voor afbeelding 6">
            <a:extLst>
              <a:ext uri="{FF2B5EF4-FFF2-40B4-BE49-F238E27FC236}">
                <a16:creationId xmlns:a16="http://schemas.microsoft.com/office/drawing/2014/main" id="{D7D1319D-D07C-6252-C8EB-410483D6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909" t="17776" r="7405" b="9301"/>
          <a:stretch/>
        </p:blipFill>
        <p:spPr>
          <a:xfrm>
            <a:off x="7402938" y="97519"/>
            <a:ext cx="4696013" cy="3242180"/>
          </a:xfrm>
          <a:noFill/>
        </p:spPr>
      </p:pic>
      <p:pic>
        <p:nvPicPr>
          <p:cNvPr id="3" name="Tijdelijke aanduiding voor afbeelding 7">
            <a:extLst>
              <a:ext uri="{FF2B5EF4-FFF2-40B4-BE49-F238E27FC236}">
                <a16:creationId xmlns:a16="http://schemas.microsoft.com/office/drawing/2014/main" id="{B63EDB0B-408C-FFFB-F9EC-4D045F0D1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4" t="36387" r="50049" b="31266"/>
          <a:stretch/>
        </p:blipFill>
        <p:spPr>
          <a:xfrm>
            <a:off x="5464744" y="3591103"/>
            <a:ext cx="5792977" cy="2887631"/>
          </a:xfrm>
          <a:prstGeom prst="rect">
            <a:avLst/>
          </a:prstGeom>
        </p:spPr>
      </p:pic>
      <p:pic>
        <p:nvPicPr>
          <p:cNvPr id="5" name="Tijdelijke aanduiding voor afbeelding 3">
            <a:extLst>
              <a:ext uri="{FF2B5EF4-FFF2-40B4-BE49-F238E27FC236}">
                <a16:creationId xmlns:a16="http://schemas.microsoft.com/office/drawing/2014/main" id="{397EBA7B-019F-38D5-1814-58F09123BF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34" t="22098" r="62789" b="25114"/>
          <a:stretch/>
        </p:blipFill>
        <p:spPr>
          <a:xfrm>
            <a:off x="0" y="1268423"/>
            <a:ext cx="5343912" cy="46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BB5A134-EB8C-424E-B9E4-522A2299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484" y="2763069"/>
            <a:ext cx="2663723" cy="13318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2" descr="Het belang van bomen">
            <a:extLst>
              <a:ext uri="{FF2B5EF4-FFF2-40B4-BE49-F238E27FC236}">
                <a16:creationId xmlns:a16="http://schemas.microsoft.com/office/drawing/2014/main" id="{0AAC9A1E-48C2-438D-8A75-A441B3AA273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365" y="442770"/>
            <a:ext cx="1889959" cy="16678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B0152DF-3B4F-4154-98D9-1A5BE4667228}"/>
              </a:ext>
            </a:extLst>
          </p:cNvPr>
          <p:cNvSpPr txBox="1"/>
          <p:nvPr/>
        </p:nvSpPr>
        <p:spPr>
          <a:xfrm>
            <a:off x="4559057" y="2252198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Onderdeel naar het geheel</a:t>
            </a:r>
          </a:p>
        </p:txBody>
      </p:sp>
      <p:pic>
        <p:nvPicPr>
          <p:cNvPr id="10" name="Picture 6" descr="Ecosystem Relationships - SUMI giri 8th grade science">
            <a:extLst>
              <a:ext uri="{FF2B5EF4-FFF2-40B4-BE49-F238E27FC236}">
                <a16:creationId xmlns:a16="http://schemas.microsoft.com/office/drawing/2014/main" id="{9EB19B82-6667-446E-955F-63D57956DE6D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1756" b="-1"/>
          <a:stretch/>
        </p:blipFill>
        <p:spPr bwMode="auto">
          <a:xfrm>
            <a:off x="8165380" y="549876"/>
            <a:ext cx="2727613" cy="18869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ADB2B94-5AC3-4B58-8AED-C61B70D1B32E}"/>
              </a:ext>
            </a:extLst>
          </p:cNvPr>
          <p:cNvSpPr txBox="1"/>
          <p:nvPr/>
        </p:nvSpPr>
        <p:spPr>
          <a:xfrm>
            <a:off x="8165380" y="2505211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Objecten naar relaties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F95993C-B42C-423D-A8CA-84D05F56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80" y="3266983"/>
            <a:ext cx="2905461" cy="18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FBAA419-792B-42C4-9CC4-43A71109C180}"/>
              </a:ext>
            </a:extLst>
          </p:cNvPr>
          <p:cNvSpPr txBox="1"/>
          <p:nvPr/>
        </p:nvSpPr>
        <p:spPr>
          <a:xfrm>
            <a:off x="8165380" y="5141085"/>
            <a:ext cx="3062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Objectieve kennis naar contextuele kennis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E444D8D-0E1B-42A4-8E45-4B82040EDBFA}"/>
              </a:ext>
            </a:extLst>
          </p:cNvPr>
          <p:cNvSpPr txBox="1"/>
          <p:nvPr/>
        </p:nvSpPr>
        <p:spPr>
          <a:xfrm>
            <a:off x="4559057" y="5373900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Kwantiteit naar kwaliteit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ADF85BE-0FCF-48DE-81DE-E1DA458E933E}"/>
              </a:ext>
            </a:extLst>
          </p:cNvPr>
          <p:cNvSpPr txBox="1"/>
          <p:nvPr/>
        </p:nvSpPr>
        <p:spPr>
          <a:xfrm>
            <a:off x="1261531" y="5117977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Structuur naar proces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CD1417C-7C89-4286-835D-5C05F5CBF409}"/>
              </a:ext>
            </a:extLst>
          </p:cNvPr>
          <p:cNvSpPr txBox="1"/>
          <p:nvPr/>
        </p:nvSpPr>
        <p:spPr>
          <a:xfrm>
            <a:off x="1261531" y="2439903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Inhoud naar patronen</a:t>
            </a:r>
          </a:p>
        </p:txBody>
      </p:sp>
      <p:pic>
        <p:nvPicPr>
          <p:cNvPr id="17" name="Picture 2" descr="zwerm vogels — Stockfoto © dusan964 #5421384">
            <a:extLst>
              <a:ext uri="{FF2B5EF4-FFF2-40B4-BE49-F238E27FC236}">
                <a16:creationId xmlns:a16="http://schemas.microsoft.com/office/drawing/2014/main" id="{F6B2DC9D-6080-4136-98D1-74C98D661837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r="-1" b="25126"/>
          <a:stretch/>
        </p:blipFill>
        <p:spPr bwMode="auto">
          <a:xfrm>
            <a:off x="4642840" y="4647409"/>
            <a:ext cx="2906319" cy="726491"/>
          </a:xfrm>
          <a:prstGeom prst="rect">
            <a:avLst/>
          </a:prstGeom>
          <a:noFill/>
        </p:spPr>
      </p:pic>
      <p:pic>
        <p:nvPicPr>
          <p:cNvPr id="18" name="Picture 2" descr="Pin on Darwin- evolution theory">
            <a:extLst>
              <a:ext uri="{FF2B5EF4-FFF2-40B4-BE49-F238E27FC236}">
                <a16:creationId xmlns:a16="http://schemas.microsoft.com/office/drawing/2014/main" id="{8F17AAE0-1ECC-4D2D-98C8-460461904592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61531" y="3317897"/>
            <a:ext cx="2250849" cy="18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nergy and Energy Transfer Lesson: How is energy at work ...">
            <a:extLst>
              <a:ext uri="{FF2B5EF4-FFF2-40B4-BE49-F238E27FC236}">
                <a16:creationId xmlns:a16="http://schemas.microsoft.com/office/drawing/2014/main" id="{ADB4084D-ECB1-4920-9BD2-B8F6A105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573" y="854820"/>
            <a:ext cx="2136428" cy="165039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01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7D468-EC69-41D1-BAEC-3003599D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1239499" cy="1160403"/>
          </a:xfrm>
        </p:spPr>
        <p:txBody>
          <a:bodyPr/>
          <a:lstStyle/>
          <a:p>
            <a:r>
              <a:rPr lang="nl-NL" dirty="0"/>
              <a:t>Systeemverandering - systeemtransitie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2E7E4-62E3-4A01-A027-C2C89B9F2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45726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Systeemtransitie is vaak abstract en moet op verschillende </a:t>
            </a:r>
            <a:r>
              <a:rPr lang="nl-NL" dirty="0" err="1"/>
              <a:t>niveau’s</a:t>
            </a:r>
            <a:r>
              <a:rPr lang="nl-NL" dirty="0"/>
              <a:t> plaats vinden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" name="Picture 2" descr="Afbeelding">
            <a:extLst>
              <a:ext uri="{FF2B5EF4-FFF2-40B4-BE49-F238E27FC236}">
                <a16:creationId xmlns:a16="http://schemas.microsoft.com/office/drawing/2014/main" id="{303433E4-326A-4F39-91E5-E60A03266A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9" y="3535722"/>
            <a:ext cx="6695636" cy="21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nderstroom - Pars FortunaePars Fortunae">
            <a:extLst>
              <a:ext uri="{FF2B5EF4-FFF2-40B4-BE49-F238E27FC236}">
                <a16:creationId xmlns:a16="http://schemas.microsoft.com/office/drawing/2014/main" id="{21EFB0BA-0FDF-402D-8FE0-2D0762CE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32" y="1779096"/>
            <a:ext cx="4399742" cy="32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7D468-EC69-41D1-BAEC-3003599D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1239499" cy="1160403"/>
          </a:xfrm>
        </p:spPr>
        <p:txBody>
          <a:bodyPr/>
          <a:lstStyle/>
          <a:p>
            <a:r>
              <a:rPr lang="nl-NL" dirty="0"/>
              <a:t>Systeemverandering - systeemtransitie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2E7E4-62E3-4A01-A027-C2C89B9F2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45726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Systeemveranderingen door het aantrekkelijk maken met push- en pullfactoren:</a:t>
            </a:r>
          </a:p>
          <a:p>
            <a:r>
              <a:rPr lang="nl-NL" sz="1800" dirty="0"/>
              <a:t>Pushfactor – ‘wegduwen’ van het oude</a:t>
            </a:r>
          </a:p>
          <a:p>
            <a:r>
              <a:rPr lang="nl-NL" sz="1800" dirty="0"/>
              <a:t>Pullfactor – aantrekkelijke nieuwe ideeën 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5D4A7EC-85FD-45D8-B687-53FE3170C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r>
              <a:rPr lang="nl-NL" sz="1800" dirty="0"/>
              <a:t>Pushfactor: eindigheid van grondstoffen</a:t>
            </a:r>
          </a:p>
          <a:p>
            <a:pPr marL="0" indent="0">
              <a:buNone/>
            </a:pPr>
            <a:r>
              <a:rPr lang="nl-NL" sz="1600" i="1" dirty="0"/>
              <a:t>Huidige economie is vervuilend en komt op een moment in de problemen.</a:t>
            </a:r>
          </a:p>
          <a:p>
            <a:endParaRPr lang="nl-NL" sz="1800" i="1" dirty="0"/>
          </a:p>
          <a:p>
            <a:r>
              <a:rPr lang="nl-NL" sz="1800" dirty="0"/>
              <a:t>Pushfactor: sociaaleconomische ongelijkheid</a:t>
            </a:r>
          </a:p>
          <a:p>
            <a:pPr marL="0" indent="0">
              <a:buNone/>
            </a:pPr>
            <a:r>
              <a:rPr lang="nl-NL" sz="1600" i="1" dirty="0"/>
              <a:t>Er is sprake van ongelijkheid (1% bezit meer dan de overige 99% van de wereldbevolking).</a:t>
            </a:r>
          </a:p>
          <a:p>
            <a:endParaRPr lang="nl-NL" sz="1800" dirty="0"/>
          </a:p>
          <a:p>
            <a:r>
              <a:rPr lang="nl-NL" sz="1800" dirty="0"/>
              <a:t>Pullfactor: technische ontwikkeling</a:t>
            </a:r>
          </a:p>
          <a:p>
            <a:pPr marL="0" indent="0">
              <a:buNone/>
            </a:pPr>
            <a:r>
              <a:rPr lang="nl-NL" sz="1600" i="1" dirty="0"/>
              <a:t>De introductie van nieuwe technieken bied kansen voor ondernemers.</a:t>
            </a:r>
          </a:p>
          <a:p>
            <a:endParaRPr lang="nl-NL" sz="1800" i="1" dirty="0"/>
          </a:p>
          <a:p>
            <a:r>
              <a:rPr lang="nl-NL" sz="1800" dirty="0"/>
              <a:t>Pullfactor: sociale-economische kansen</a:t>
            </a:r>
          </a:p>
          <a:p>
            <a:pPr marL="0" indent="0">
              <a:buNone/>
            </a:pPr>
            <a:r>
              <a:rPr lang="nl-NL" sz="1600" i="1" dirty="0"/>
              <a:t>Het ontkoppelen van grondstoffen met economische groei kan helpen meer waarde uit producten te halen</a:t>
            </a:r>
          </a:p>
          <a:p>
            <a:endParaRPr lang="nl-NL" sz="1800" dirty="0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AE2577FE-A7E5-4CE3-B771-77FA80B4F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388125" y="2990093"/>
            <a:ext cx="3809082" cy="35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923</Words>
  <Application>Microsoft Office PowerPoint</Application>
  <PresentationFormat>Breedbeeld</PresentationFormat>
  <Paragraphs>147</Paragraphs>
  <Slides>17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ThemaYuverta</vt:lpstr>
      <vt:lpstr>Circulaire economie</vt:lpstr>
      <vt:lpstr>Nieuws van de week</vt:lpstr>
      <vt:lpstr>‘De wet van snuf’</vt:lpstr>
      <vt:lpstr>Vandaag </vt:lpstr>
      <vt:lpstr>1. Periode overzicht</vt:lpstr>
      <vt:lpstr>PowerPoint-presentatie</vt:lpstr>
      <vt:lpstr>PowerPoint-presentatie</vt:lpstr>
      <vt:lpstr>Systeemverandering - systeemtransitie</vt:lpstr>
      <vt:lpstr>Systeemverandering - systeemtransitie</vt:lpstr>
      <vt:lpstr>PowerPoint-presentatie</vt:lpstr>
      <vt:lpstr>PowerPoint-presentatie</vt:lpstr>
      <vt:lpstr>Waardes</vt:lpstr>
      <vt:lpstr>3. lesdoelen</vt:lpstr>
      <vt:lpstr>3.  Wet en regelgeving</vt:lpstr>
      <vt:lpstr>4.  Verschillende sectoren andere aanpak.</vt:lpstr>
      <vt:lpstr>5.  Probleem! </vt:lpstr>
      <vt:lpstr>De stad van morgen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2022-11-11T13:31:15Z</dcterms:created>
  <dcterms:modified xsi:type="dcterms:W3CDTF">2023-01-18T16:05:35Z</dcterms:modified>
</cp:coreProperties>
</file>