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672" r:id="rId2"/>
  </p:sldMasterIdLst>
  <p:notesMasterIdLst>
    <p:notesMasterId r:id="rId13"/>
  </p:notesMasterIdLst>
  <p:sldIdLst>
    <p:sldId id="256" r:id="rId3"/>
    <p:sldId id="258" r:id="rId4"/>
    <p:sldId id="257" r:id="rId5"/>
    <p:sldId id="259" r:id="rId6"/>
    <p:sldId id="267" r:id="rId7"/>
    <p:sldId id="269" r:id="rId8"/>
    <p:sldId id="265" r:id="rId9"/>
    <p:sldId id="273" r:id="rId10"/>
    <p:sldId id="272" r:id="rId11"/>
    <p:sldId id="271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ques Besteman" userId="4ff7e784-78d2-401e-845c-7d4b3a98cf75" providerId="ADAL" clId="{0483AC24-35BD-4C4A-9BD6-C68CAEFF0226}"/>
    <pc:docChg chg="undo custSel addSld delSld modSld">
      <pc:chgData name="Jacques Besteman" userId="4ff7e784-78d2-401e-845c-7d4b3a98cf75" providerId="ADAL" clId="{0483AC24-35BD-4C4A-9BD6-C68CAEFF0226}" dt="2023-12-11T08:56:29.363" v="230" actId="1076"/>
      <pc:docMkLst>
        <pc:docMk/>
      </pc:docMkLst>
      <pc:sldChg chg="modSp mod">
        <pc:chgData name="Jacques Besteman" userId="4ff7e784-78d2-401e-845c-7d4b3a98cf75" providerId="ADAL" clId="{0483AC24-35BD-4C4A-9BD6-C68CAEFF0226}" dt="2023-12-11T08:51:37.361" v="28" actId="20577"/>
        <pc:sldMkLst>
          <pc:docMk/>
          <pc:sldMk cId="2745553733" sldId="257"/>
        </pc:sldMkLst>
        <pc:spChg chg="mod">
          <ac:chgData name="Jacques Besteman" userId="4ff7e784-78d2-401e-845c-7d4b3a98cf75" providerId="ADAL" clId="{0483AC24-35BD-4C4A-9BD6-C68CAEFF0226}" dt="2023-12-11T08:51:37.361" v="28" actId="20577"/>
          <ac:spMkLst>
            <pc:docMk/>
            <pc:sldMk cId="2745553733" sldId="257"/>
            <ac:spMk id="3" creationId="{00000000-0000-0000-0000-000000000000}"/>
          </ac:spMkLst>
        </pc:spChg>
      </pc:sldChg>
      <pc:sldChg chg="modSp mod">
        <pc:chgData name="Jacques Besteman" userId="4ff7e784-78d2-401e-845c-7d4b3a98cf75" providerId="ADAL" clId="{0483AC24-35BD-4C4A-9BD6-C68CAEFF0226}" dt="2023-12-11T08:52:55.136" v="175" actId="20577"/>
        <pc:sldMkLst>
          <pc:docMk/>
          <pc:sldMk cId="274686657" sldId="259"/>
        </pc:sldMkLst>
        <pc:spChg chg="mod">
          <ac:chgData name="Jacques Besteman" userId="4ff7e784-78d2-401e-845c-7d4b3a98cf75" providerId="ADAL" clId="{0483AC24-35BD-4C4A-9BD6-C68CAEFF0226}" dt="2023-12-11T08:52:55.136" v="175" actId="20577"/>
          <ac:spMkLst>
            <pc:docMk/>
            <pc:sldMk cId="274686657" sldId="259"/>
            <ac:spMk id="5" creationId="{FBE96A42-26F5-8173-D9B5-B6C135912DBD}"/>
          </ac:spMkLst>
        </pc:spChg>
      </pc:sldChg>
      <pc:sldChg chg="modSp mod">
        <pc:chgData name="Jacques Besteman" userId="4ff7e784-78d2-401e-845c-7d4b3a98cf75" providerId="ADAL" clId="{0483AC24-35BD-4C4A-9BD6-C68CAEFF0226}" dt="2023-12-11T08:56:29.363" v="230" actId="1076"/>
        <pc:sldMkLst>
          <pc:docMk/>
          <pc:sldMk cId="1617198463" sldId="271"/>
        </pc:sldMkLst>
        <pc:spChg chg="mod">
          <ac:chgData name="Jacques Besteman" userId="4ff7e784-78d2-401e-845c-7d4b3a98cf75" providerId="ADAL" clId="{0483AC24-35BD-4C4A-9BD6-C68CAEFF0226}" dt="2023-12-11T08:56:19.627" v="228" actId="5793"/>
          <ac:spMkLst>
            <pc:docMk/>
            <pc:sldMk cId="1617198463" sldId="271"/>
            <ac:spMk id="6" creationId="{38DCD124-0F45-F681-4F90-D7E527C5A243}"/>
          </ac:spMkLst>
        </pc:spChg>
        <pc:picChg chg="mod">
          <ac:chgData name="Jacques Besteman" userId="4ff7e784-78d2-401e-845c-7d4b3a98cf75" providerId="ADAL" clId="{0483AC24-35BD-4C4A-9BD6-C68CAEFF0226}" dt="2023-12-11T08:56:29.363" v="230" actId="1076"/>
          <ac:picMkLst>
            <pc:docMk/>
            <pc:sldMk cId="1617198463" sldId="271"/>
            <ac:picMk id="10" creationId="{83D17C25-85D8-D1DB-46F8-84E02CEABF9D}"/>
          </ac:picMkLst>
        </pc:picChg>
      </pc:sldChg>
      <pc:sldChg chg="delSp modSp del mod">
        <pc:chgData name="Jacques Besteman" userId="4ff7e784-78d2-401e-845c-7d4b3a98cf75" providerId="ADAL" clId="{0483AC24-35BD-4C4A-9BD6-C68CAEFF0226}" dt="2023-12-11T08:53:27.719" v="179" actId="47"/>
        <pc:sldMkLst>
          <pc:docMk/>
          <pc:sldMk cId="2036823778" sldId="272"/>
        </pc:sldMkLst>
        <pc:spChg chg="del mod">
          <ac:chgData name="Jacques Besteman" userId="4ff7e784-78d2-401e-845c-7d4b3a98cf75" providerId="ADAL" clId="{0483AC24-35BD-4C4A-9BD6-C68CAEFF0226}" dt="2023-12-11T08:53:27.090" v="178"/>
          <ac:spMkLst>
            <pc:docMk/>
            <pc:sldMk cId="2036823778" sldId="272"/>
            <ac:spMk id="16" creationId="{23DB30FA-D502-3D5F-72D5-D67AF1648DDD}"/>
          </ac:spMkLst>
        </pc:spChg>
      </pc:sldChg>
      <pc:sldChg chg="modSp new mod">
        <pc:chgData name="Jacques Besteman" userId="4ff7e784-78d2-401e-845c-7d4b3a98cf75" providerId="ADAL" clId="{0483AC24-35BD-4C4A-9BD6-C68CAEFF0226}" dt="2023-12-11T08:55:46.797" v="216" actId="1076"/>
        <pc:sldMkLst>
          <pc:docMk/>
          <pc:sldMk cId="2938131802" sldId="272"/>
        </pc:sldMkLst>
        <pc:spChg chg="mod">
          <ac:chgData name="Jacques Besteman" userId="4ff7e784-78d2-401e-845c-7d4b3a98cf75" providerId="ADAL" clId="{0483AC24-35BD-4C4A-9BD6-C68CAEFF0226}" dt="2023-12-11T08:53:56.990" v="189" actId="20577"/>
          <ac:spMkLst>
            <pc:docMk/>
            <pc:sldMk cId="2938131802" sldId="272"/>
            <ac:spMk id="2" creationId="{3BB4DA46-43A5-64E7-935B-1739ABEA1DB3}"/>
          </ac:spMkLst>
        </pc:spChg>
        <pc:spChg chg="mod">
          <ac:chgData name="Jacques Besteman" userId="4ff7e784-78d2-401e-845c-7d4b3a98cf75" providerId="ADAL" clId="{0483AC24-35BD-4C4A-9BD6-C68CAEFF0226}" dt="2023-12-11T08:55:46.797" v="216" actId="1076"/>
          <ac:spMkLst>
            <pc:docMk/>
            <pc:sldMk cId="2938131802" sldId="272"/>
            <ac:spMk id="3" creationId="{1634FCD7-0E42-C3E9-BF9F-3E984E3432A6}"/>
          </ac:spMkLst>
        </pc:spChg>
      </pc:sldChg>
      <pc:sldChg chg="del">
        <pc:chgData name="Jacques Besteman" userId="4ff7e784-78d2-401e-845c-7d4b3a98cf75" providerId="ADAL" clId="{0483AC24-35BD-4C4A-9BD6-C68CAEFF0226}" dt="2023-12-11T08:53:38.807" v="180" actId="47"/>
        <pc:sldMkLst>
          <pc:docMk/>
          <pc:sldMk cId="2953779449" sldId="273"/>
        </pc:sldMkLst>
      </pc:sldChg>
      <pc:sldChg chg="addSp delSp modSp new mod setBg">
        <pc:chgData name="Jacques Besteman" userId="4ff7e784-78d2-401e-845c-7d4b3a98cf75" providerId="ADAL" clId="{0483AC24-35BD-4C4A-9BD6-C68CAEFF0226}" dt="2023-12-11T08:54:41.483" v="208" actId="26606"/>
        <pc:sldMkLst>
          <pc:docMk/>
          <pc:sldMk cId="3319608458" sldId="273"/>
        </pc:sldMkLst>
        <pc:spChg chg="add">
          <ac:chgData name="Jacques Besteman" userId="4ff7e784-78d2-401e-845c-7d4b3a98cf75" providerId="ADAL" clId="{0483AC24-35BD-4C4A-9BD6-C68CAEFF0226}" dt="2023-12-11T08:54:41.483" v="208" actId="26606"/>
          <ac:spMkLst>
            <pc:docMk/>
            <pc:sldMk cId="3319608458" sldId="273"/>
            <ac:spMk id="2" creationId="{762181BD-9CC8-DC6E-9388-4FA9F99C3D84}"/>
          </ac:spMkLst>
        </pc:spChg>
        <pc:spChg chg="del">
          <ac:chgData name="Jacques Besteman" userId="4ff7e784-78d2-401e-845c-7d4b3a98cf75" providerId="ADAL" clId="{0483AC24-35BD-4C4A-9BD6-C68CAEFF0226}" dt="2023-12-11T08:54:41.483" v="208" actId="26606"/>
          <ac:spMkLst>
            <pc:docMk/>
            <pc:sldMk cId="3319608458" sldId="273"/>
            <ac:spMk id="3" creationId="{371FA1A7-FDA7-9463-CE0B-B9CA8F834FCA}"/>
          </ac:spMkLst>
        </pc:spChg>
        <pc:spChg chg="del mod replId">
          <ac:chgData name="Jacques Besteman" userId="4ff7e784-78d2-401e-845c-7d4b3a98cf75" providerId="ADAL" clId="{0483AC24-35BD-4C4A-9BD6-C68CAEFF0226}" dt="2023-12-11T08:54:41.483" v="208" actId="26606"/>
          <ac:spMkLst>
            <pc:docMk/>
            <pc:sldMk cId="3319608458" sldId="273"/>
            <ac:spMk id="7" creationId="{E9C05F99-605D-A89D-A4C4-0658209D6C07}"/>
          </ac:spMkLst>
        </pc:spChg>
        <pc:spChg chg="add">
          <ac:chgData name="Jacques Besteman" userId="4ff7e784-78d2-401e-845c-7d4b3a98cf75" providerId="ADAL" clId="{0483AC24-35BD-4C4A-9BD6-C68CAEFF0226}" dt="2023-12-11T08:54:41.483" v="208" actId="26606"/>
          <ac:spMkLst>
            <pc:docMk/>
            <pc:sldMk cId="3319608458" sldId="273"/>
            <ac:spMk id="10" creationId="{4E4490D0-3672-446A-AC12-B4830333BDDD}"/>
          </ac:spMkLst>
        </pc:spChg>
        <pc:spChg chg="add">
          <ac:chgData name="Jacques Besteman" userId="4ff7e784-78d2-401e-845c-7d4b3a98cf75" providerId="ADAL" clId="{0483AC24-35BD-4C4A-9BD6-C68CAEFF0226}" dt="2023-12-11T08:54:41.483" v="208" actId="26606"/>
          <ac:spMkLst>
            <pc:docMk/>
            <pc:sldMk cId="3319608458" sldId="273"/>
            <ac:spMk id="12" creationId="{39CB82C2-DF65-4EC1-8280-F201D50F570B}"/>
          </ac:spMkLst>
        </pc:spChg>
        <pc:spChg chg="add">
          <ac:chgData name="Jacques Besteman" userId="4ff7e784-78d2-401e-845c-7d4b3a98cf75" providerId="ADAL" clId="{0483AC24-35BD-4C4A-9BD6-C68CAEFF0226}" dt="2023-12-11T08:54:41.483" v="208" actId="26606"/>
          <ac:spMkLst>
            <pc:docMk/>
            <pc:sldMk cId="3319608458" sldId="273"/>
            <ac:spMk id="16" creationId="{FA4CD5CB-D209-4D70-8CA4-629731C59219}"/>
          </ac:spMkLst>
        </pc:spChg>
        <pc:spChg chg="add">
          <ac:chgData name="Jacques Besteman" userId="4ff7e784-78d2-401e-845c-7d4b3a98cf75" providerId="ADAL" clId="{0483AC24-35BD-4C4A-9BD6-C68CAEFF0226}" dt="2023-12-11T08:54:41.483" v="208" actId="26606"/>
          <ac:spMkLst>
            <pc:docMk/>
            <pc:sldMk cId="3319608458" sldId="273"/>
            <ac:spMk id="20" creationId="{B4C27B90-DF2B-4D00-BA07-18ED774CD2F1}"/>
          </ac:spMkLst>
        </pc:spChg>
        <pc:spChg chg="add">
          <ac:chgData name="Jacques Besteman" userId="4ff7e784-78d2-401e-845c-7d4b3a98cf75" providerId="ADAL" clId="{0483AC24-35BD-4C4A-9BD6-C68CAEFF0226}" dt="2023-12-11T08:54:41.483" v="208" actId="26606"/>
          <ac:spMkLst>
            <pc:docMk/>
            <pc:sldMk cId="3319608458" sldId="273"/>
            <ac:spMk id="22" creationId="{593ACC25-C262-417A-8AA9-0641C772BDB6}"/>
          </ac:spMkLst>
        </pc:spChg>
        <pc:picChg chg="add">
          <ac:chgData name="Jacques Besteman" userId="4ff7e784-78d2-401e-845c-7d4b3a98cf75" providerId="ADAL" clId="{0483AC24-35BD-4C4A-9BD6-C68CAEFF0226}" dt="2023-12-11T08:54:41.483" v="208" actId="26606"/>
          <ac:picMkLst>
            <pc:docMk/>
            <pc:sldMk cId="3319608458" sldId="273"/>
            <ac:picMk id="5" creationId="{A9AD4BF5-46D0-C3F4-1160-D3F25DCFA362}"/>
          </ac:picMkLst>
        </pc:picChg>
        <pc:picChg chg="add del mod replId">
          <ac:chgData name="Jacques Besteman" userId="4ff7e784-78d2-401e-845c-7d4b3a98cf75" providerId="ADAL" clId="{0483AC24-35BD-4C4A-9BD6-C68CAEFF0226}" dt="2023-12-11T08:54:41.483" v="208" actId="26606"/>
          <ac:picMkLst>
            <pc:docMk/>
            <pc:sldMk cId="3319608458" sldId="273"/>
            <ac:picMk id="8" creationId="{858DB94D-F5B8-F94E-FA7E-99D027CC4CD0}"/>
          </ac:picMkLst>
        </pc:picChg>
        <pc:cxnChg chg="add">
          <ac:chgData name="Jacques Besteman" userId="4ff7e784-78d2-401e-845c-7d4b3a98cf75" providerId="ADAL" clId="{0483AC24-35BD-4C4A-9BD6-C68CAEFF0226}" dt="2023-12-11T08:54:41.483" v="208" actId="26606"/>
          <ac:cxnSpMkLst>
            <pc:docMk/>
            <pc:sldMk cId="3319608458" sldId="273"/>
            <ac:cxnSpMk id="14" creationId="{7E1D4427-852B-4B37-8E76-0E9F1810BA2A}"/>
          </ac:cxnSpMkLst>
        </pc:cxnChg>
        <pc:cxnChg chg="add">
          <ac:chgData name="Jacques Besteman" userId="4ff7e784-78d2-401e-845c-7d4b3a98cf75" providerId="ADAL" clId="{0483AC24-35BD-4C4A-9BD6-C68CAEFF0226}" dt="2023-12-11T08:54:41.483" v="208" actId="26606"/>
          <ac:cxnSpMkLst>
            <pc:docMk/>
            <pc:sldMk cId="3319608458" sldId="273"/>
            <ac:cxnSpMk id="18" creationId="{5C6A2BAE-B461-4B55-8E1F-0722ABDD1393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43F3D-D54C-4A35-AB13-682133C4CA8D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FD6AC-13B3-4D13-85DD-6DB81E6BFC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2152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2B25A-9D2E-4B1B-BDF9-5781B3C0BBE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5031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2B25A-9D2E-4B1B-BDF9-5781B3C0BBE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0605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2B25A-9D2E-4B1B-BDF9-5781B3C0BBE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1959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28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9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12/11/2023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00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B792-4882-4FE1-9587-0E25780A48CF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83722-5354-4B85-AB35-870F43B8C6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853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4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12/11/2023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4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54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17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0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12/11/2023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29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5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71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2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24" r:id="rId6"/>
    <p:sldLayoutId id="2147483720" r:id="rId7"/>
    <p:sldLayoutId id="2147483721" r:id="rId8"/>
    <p:sldLayoutId id="2147483722" r:id="rId9"/>
    <p:sldLayoutId id="2147483723" r:id="rId10"/>
    <p:sldLayoutId id="214748372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8B792-4882-4FE1-9587-0E25780A48CF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5883722-5354-4B85-AB35-870F43B8C6C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27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lektroclub.be/geen-elektriciteit-zonder-stroombron" TargetMode="External"/><Relationship Id="rId5" Type="http://schemas.openxmlformats.org/officeDocument/2006/relationships/hyperlink" Target="https://xerte.deltion.nl/play.php?template_id=1117#page1section8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n.wikiwijs.nl/201050/Digitale_techniek#!page-777894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maken.wikiwijs.nl/?id=15&amp;arrangement=201050#!page-7778948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8DD0EAF-BF73-48D8-A426-3085C4B88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Right Triangle 52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EBE37F3C-0AE5-D2C2-1BD2-C0F58A51B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42" y="725467"/>
            <a:ext cx="5414255" cy="2784496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solidFill>
                  <a:schemeClr val="tx2">
                    <a:alpha val="80000"/>
                  </a:schemeClr>
                </a:solidFill>
              </a:rPr>
              <a:t>Elektro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AA674E1-2632-6F3E-D503-39D851B2B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42" y="3602038"/>
            <a:ext cx="5414255" cy="1560594"/>
          </a:xfrm>
        </p:spPr>
        <p:txBody>
          <a:bodyPr>
            <a:normAutofit/>
          </a:bodyPr>
          <a:lstStyle/>
          <a:p>
            <a:pPr algn="l"/>
            <a:r>
              <a:rPr lang="nl-NL" b="1" u="sng" dirty="0">
                <a:solidFill>
                  <a:schemeClr val="tx2">
                    <a:alpha val="80000"/>
                  </a:schemeClr>
                </a:solidFill>
              </a:rPr>
              <a:t>Week 4 	Welkom!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0ECA0707-CA51-A410-4CE2-4EBF5F27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7554" y="4943086"/>
            <a:ext cx="3248478" cy="182905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480115B-DE9E-6886-7ED0-6438B7F27D40}"/>
              </a:ext>
            </a:extLst>
          </p:cNvPr>
          <p:cNvSpPr txBox="1"/>
          <p:nvPr/>
        </p:nvSpPr>
        <p:spPr>
          <a:xfrm>
            <a:off x="553156" y="4309078"/>
            <a:ext cx="6121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https://jeroenvantilburg.nl/systeembord/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9725679-A32B-3948-5BF8-B8B494845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3779" y="17317"/>
            <a:ext cx="4620056" cy="3405811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B8C97C6D-ACA6-E078-08DB-5CCB77FFB243}"/>
              </a:ext>
            </a:extLst>
          </p:cNvPr>
          <p:cNvSpPr txBox="1"/>
          <p:nvPr/>
        </p:nvSpPr>
        <p:spPr>
          <a:xfrm>
            <a:off x="787242" y="741452"/>
            <a:ext cx="61211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https://www.natuurkunde.nl/artikelen/3620/kennismaking-met-het-systeembord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4ABBEBD-762E-B432-6A7B-D2AE4ED81212}"/>
              </a:ext>
            </a:extLst>
          </p:cNvPr>
          <p:cNvSpPr txBox="1"/>
          <p:nvPr/>
        </p:nvSpPr>
        <p:spPr>
          <a:xfrm>
            <a:off x="5143999" y="2743200"/>
            <a:ext cx="185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Youtube</a:t>
            </a:r>
            <a:endParaRPr lang="nl-NL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DD306A74-BA40-F4FB-D56A-D3ABDE420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556" y="3435194"/>
            <a:ext cx="4643444" cy="3405487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4249270-1098-CD24-4E62-8B3AC71FC916}"/>
              </a:ext>
            </a:extLst>
          </p:cNvPr>
          <p:cNvSpPr txBox="1"/>
          <p:nvPr/>
        </p:nvSpPr>
        <p:spPr>
          <a:xfrm>
            <a:off x="3613732" y="5851812"/>
            <a:ext cx="6121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5"/>
              </a:rPr>
              <a:t>Elektro symbolen - Elektro Symbolen (deltion.nl)</a:t>
            </a: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0DE834F-41B4-295D-D353-AAE1B66D69C2}"/>
              </a:ext>
            </a:extLst>
          </p:cNvPr>
          <p:cNvSpPr txBox="1"/>
          <p:nvPr/>
        </p:nvSpPr>
        <p:spPr>
          <a:xfrm>
            <a:off x="971179" y="1889408"/>
            <a:ext cx="6121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6"/>
              </a:rPr>
              <a:t>Geen elektriciteit zonder stroombron | Elektroclub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185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F552A0-ECF8-71DD-B28D-FE0831BB9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8316" y="14036"/>
            <a:ext cx="3690257" cy="7451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Systeembord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38DCD124-0F45-F681-4F90-D7E527C5A243}"/>
              </a:ext>
            </a:extLst>
          </p:cNvPr>
          <p:cNvSpPr txBox="1"/>
          <p:nvPr/>
        </p:nvSpPr>
        <p:spPr>
          <a:xfrm>
            <a:off x="7892143" y="2390114"/>
            <a:ext cx="4856191" cy="275893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het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werk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wikiwijs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AutoNum type="arabicPeriod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AutoNum type="arabicPeriod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AutoNum type="arabicPeriod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Theorieboek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AutoNum type="arabicPeriod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Waarheidstabel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3D17C25-85D8-D1DB-46F8-84E02CEAB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549" y="1106301"/>
            <a:ext cx="5070116" cy="3758662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688ED063-8671-053D-C325-9CBB8D00E196}"/>
              </a:ext>
            </a:extLst>
          </p:cNvPr>
          <p:cNvSpPr txBox="1"/>
          <p:nvPr/>
        </p:nvSpPr>
        <p:spPr>
          <a:xfrm>
            <a:off x="8185213" y="1251751"/>
            <a:ext cx="2325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Opdracht: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328CF5E9-5874-A6B6-452E-A9A2FD80C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489" y="5290631"/>
            <a:ext cx="1392382" cy="87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98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826299"/>
            <a:ext cx="10058400" cy="815758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Welkom + mededelingen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1805663"/>
            <a:ext cx="10058400" cy="5070092"/>
          </a:xfrm>
        </p:spPr>
        <p:txBody>
          <a:bodyPr vert="horz" lIns="0" tIns="45720" rIns="0" bIns="45720" rtlCol="0" anchor="t">
            <a:noAutofit/>
          </a:bodyPr>
          <a:lstStyle/>
          <a:p>
            <a:pPr marL="383540" lvl="1"/>
            <a:r>
              <a:rPr lang="nl-NL" sz="1800" dirty="0">
                <a:solidFill>
                  <a:schemeClr val="tx1"/>
                </a:solidFill>
                <a:cs typeface="Calibri" panose="020F0502020204030204"/>
              </a:rPr>
              <a:t>Klassenrondje</a:t>
            </a:r>
          </a:p>
          <a:p>
            <a:pPr marL="383540" lvl="1"/>
            <a:endParaRPr lang="nl-NL" dirty="0">
              <a:solidFill>
                <a:schemeClr val="tx1"/>
              </a:solidFill>
              <a:cs typeface="Calibri" panose="020F0502020204030204"/>
            </a:endParaRPr>
          </a:p>
          <a:p>
            <a:pPr marL="383540" lvl="1"/>
            <a:r>
              <a:rPr lang="nl-NL" dirty="0">
                <a:hlinkClick r:id="rId3"/>
              </a:rPr>
              <a:t>Digitale techniek - Wikiwijs Maken</a:t>
            </a:r>
            <a:r>
              <a:rPr lang="nl-NL" sz="1800" dirty="0">
                <a:solidFill>
                  <a:schemeClr val="tx1"/>
                </a:solidFill>
                <a:cs typeface="Calibri" panose="020F0502020204030204"/>
              </a:rPr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489" y="5290631"/>
            <a:ext cx="1392382" cy="87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6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826299"/>
            <a:ext cx="10058400" cy="815758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Vandaag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1787908"/>
            <a:ext cx="10058400" cy="5070092"/>
          </a:xfrm>
        </p:spPr>
        <p:txBody>
          <a:bodyPr vert="horz" lIns="0" tIns="45720" rIns="0" bIns="45720" rtlCol="0" anchor="t">
            <a:noAutofit/>
          </a:bodyPr>
          <a:lstStyle/>
          <a:p>
            <a:pPr marL="383540" lvl="1"/>
            <a:endParaRPr lang="nl-NL" dirty="0">
              <a:solidFill>
                <a:schemeClr val="tx1"/>
              </a:solidFill>
              <a:cs typeface="Calibri" panose="020F0502020204030204"/>
            </a:endParaRPr>
          </a:p>
          <a:p>
            <a:pPr marL="383540" lvl="1"/>
            <a:r>
              <a:rPr lang="nl-NL" dirty="0">
                <a:solidFill>
                  <a:schemeClr val="tx1"/>
                </a:solidFill>
                <a:cs typeface="Calibri" panose="020F0502020204030204"/>
              </a:rPr>
              <a:t>Welkom + mededelingen.</a:t>
            </a:r>
          </a:p>
          <a:p>
            <a:pPr marL="383540" lvl="1"/>
            <a:endParaRPr lang="nl-NL" dirty="0">
              <a:solidFill>
                <a:schemeClr val="tx1"/>
              </a:solidFill>
              <a:cs typeface="Calibri" panose="020F0502020204030204"/>
            </a:endParaRPr>
          </a:p>
          <a:p>
            <a:pPr marL="383540" lvl="1"/>
            <a:r>
              <a:rPr lang="nl-NL" dirty="0">
                <a:solidFill>
                  <a:schemeClr val="tx1"/>
                </a:solidFill>
                <a:cs typeface="Calibri" panose="020F0502020204030204"/>
              </a:rPr>
              <a:t>Theorie elektro</a:t>
            </a:r>
          </a:p>
          <a:p>
            <a:pPr marL="200660" lvl="1" indent="0">
              <a:buNone/>
            </a:pPr>
            <a:endParaRPr lang="nl-NL" dirty="0">
              <a:solidFill>
                <a:schemeClr val="tx1"/>
              </a:solidFill>
              <a:cs typeface="Calibri" panose="020F0502020204030204"/>
            </a:endParaRPr>
          </a:p>
          <a:p>
            <a:pPr marL="383540" lvl="1"/>
            <a:r>
              <a:rPr lang="nl-NL" dirty="0">
                <a:solidFill>
                  <a:schemeClr val="tx1"/>
                </a:solidFill>
                <a:cs typeface="Calibri" panose="020F0502020204030204"/>
              </a:rPr>
              <a:t>Theorieboekje elektro bespreken</a:t>
            </a:r>
            <a:r>
              <a:rPr lang="nl-NL" sz="1800" dirty="0">
                <a:solidFill>
                  <a:schemeClr val="tx1"/>
                </a:solidFill>
                <a:cs typeface="Calibri" panose="020F0502020204030204"/>
              </a:rPr>
              <a:t>.</a:t>
            </a:r>
          </a:p>
          <a:p>
            <a:pPr marL="383540" lvl="1"/>
            <a:endParaRPr lang="nl-NL" sz="1800" dirty="0">
              <a:solidFill>
                <a:schemeClr val="tx1"/>
              </a:solidFill>
              <a:cs typeface="Calibri" panose="020F0502020204030204"/>
            </a:endParaRPr>
          </a:p>
          <a:p>
            <a:pPr marL="383540" lvl="1"/>
            <a:r>
              <a:rPr lang="nl-NL" dirty="0">
                <a:solidFill>
                  <a:schemeClr val="tx1"/>
                </a:solidFill>
                <a:cs typeface="Calibri" panose="020F0502020204030204"/>
              </a:rPr>
              <a:t>Het systeembord.</a:t>
            </a:r>
          </a:p>
          <a:p>
            <a:pPr marL="383540" lvl="1"/>
            <a:endParaRPr lang="nl-NL" sz="1800" dirty="0">
              <a:solidFill>
                <a:schemeClr val="tx1"/>
              </a:solidFill>
              <a:cs typeface="Calibri" panose="020F0502020204030204"/>
            </a:endParaRPr>
          </a:p>
          <a:p>
            <a:pPr marL="383540" lvl="1"/>
            <a:r>
              <a:rPr lang="nl-NL" dirty="0">
                <a:solidFill>
                  <a:schemeClr val="tx1"/>
                </a:solidFill>
                <a:cs typeface="Calibri" panose="020F0502020204030204"/>
              </a:rPr>
              <a:t>Afsluiten</a:t>
            </a:r>
            <a:endParaRPr lang="nl-NL" sz="1800" dirty="0">
              <a:solidFill>
                <a:schemeClr val="tx1"/>
              </a:solidFill>
              <a:cs typeface="Calibri" panose="020F0502020204030204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489" y="5290631"/>
            <a:ext cx="1392382" cy="87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53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489" y="5290631"/>
            <a:ext cx="1392382" cy="87699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A0F7DFBF-4B29-2A87-F1F6-6B370BB7F755}"/>
              </a:ext>
            </a:extLst>
          </p:cNvPr>
          <p:cNvSpPr txBox="1"/>
          <p:nvPr/>
        </p:nvSpPr>
        <p:spPr>
          <a:xfrm flipH="1">
            <a:off x="1994516" y="631717"/>
            <a:ext cx="882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Doel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BE96A42-26F5-8173-D9B5-B6C135912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08" y="2336636"/>
            <a:ext cx="10058400" cy="2184728"/>
          </a:xfrm>
        </p:spPr>
        <p:txBody>
          <a:bodyPr/>
          <a:lstStyle/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Na deze les kan jij op het systeembord een schakeling maken</a:t>
            </a:r>
          </a:p>
          <a:p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</a:rPr>
              <a:t>-Tijdens deze les kan jij de werking van deze schakeling uitleggen.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686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EB461F-4F46-60E6-053C-BA460F721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Nut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9E159DA-D9B8-3308-BC4D-B681999C9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16251"/>
            <a:ext cx="10058400" cy="1583266"/>
          </a:xfrm>
        </p:spPr>
        <p:txBody>
          <a:bodyPr/>
          <a:lstStyle/>
          <a:p>
            <a:r>
              <a:rPr lang="nl-NL" dirty="0"/>
              <a:t>-De opdrachten uit het werkboek goed kunnen uitvoeren</a:t>
            </a:r>
          </a:p>
          <a:p>
            <a:endParaRPr lang="nl-NL" dirty="0"/>
          </a:p>
          <a:p>
            <a:r>
              <a:rPr lang="nl-NL" dirty="0"/>
              <a:t>-Voorbereiding voor het SO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7C940E4-9877-F18C-6CC1-9B1484BD5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489" y="5290631"/>
            <a:ext cx="1392382" cy="87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16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EB461F-4F46-60E6-053C-BA460F721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Vorige les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9E159DA-D9B8-3308-BC4D-B681999C9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20772"/>
            <a:ext cx="10058400" cy="1583266"/>
          </a:xfrm>
        </p:spPr>
        <p:txBody>
          <a:bodyPr/>
          <a:lstStyle/>
          <a:p>
            <a:r>
              <a:rPr lang="nl-NL" dirty="0"/>
              <a:t>Wat hebben wij vorige week behandeld ?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983DEF3-35FE-3454-EBE1-82B1524A7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489" y="5290631"/>
            <a:ext cx="1392382" cy="87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69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4B3AEE-D9EA-129C-7F11-BD0A7CE39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Veiligheid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4FCFBA9-1FBB-ED69-C4D7-5F470B986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924" y="286603"/>
            <a:ext cx="5691707" cy="241260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A27C4A9-F53B-7FF3-9471-2B53E10EC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489" y="5290631"/>
            <a:ext cx="1392382" cy="87699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18C099D-7014-E1D3-B91B-BFC8080C9677}"/>
              </a:ext>
            </a:extLst>
          </p:cNvPr>
          <p:cNvSpPr txBox="1"/>
          <p:nvPr/>
        </p:nvSpPr>
        <p:spPr>
          <a:xfrm>
            <a:off x="600077" y="231776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/>
              <a:t>Een elektricien moet altijd stroomloos werken !!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4380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2181BD-9CC8-DC6E-9388-4FA9F99C3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>
                <a:solidFill>
                  <a:schemeClr val="tx1">
                    <a:lumMod val="85000"/>
                    <a:lumOff val="15000"/>
                  </a:schemeClr>
                </a:solidFill>
              </a:rPr>
              <a:t>Waarheidstabel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9AD4BF5-46D0-C3F4-1160-D3F25DCFA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4727" y="640081"/>
            <a:ext cx="4270761" cy="505415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19608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4DA46-43A5-64E7-935B-1739ABEA1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Wikiwijs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34FCD7-0E42-C3E9-BF9F-3E984E343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5664" y="3177385"/>
            <a:ext cx="9129796" cy="1705334"/>
          </a:xfrm>
        </p:spPr>
        <p:txBody>
          <a:bodyPr>
            <a:normAutofit/>
          </a:bodyPr>
          <a:lstStyle/>
          <a:p>
            <a:r>
              <a:rPr lang="nl-NL" sz="3600" dirty="0">
                <a:hlinkClick r:id="rId2"/>
              </a:rPr>
              <a:t>Digitale techniek - Wikiwijs Maken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938131802"/>
      </p:ext>
    </p:extLst>
  </p:cSld>
  <p:clrMapOvr>
    <a:masterClrMapping/>
  </p:clrMapOvr>
</p:sld>
</file>

<file path=ppt/theme/theme1.xml><?xml version="1.0" encoding="utf-8"?>
<a:theme xmlns:a="http://schemas.openxmlformats.org/drawingml/2006/main" name="SineVTI">
  <a:themeElements>
    <a:clrScheme name="AnalogousFromDarkSeedLeftStep">
      <a:dk1>
        <a:srgbClr val="000000"/>
      </a:dk1>
      <a:lt1>
        <a:srgbClr val="FFFFFF"/>
      </a:lt1>
      <a:dk2>
        <a:srgbClr val="1D2433"/>
      </a:dk2>
      <a:lt2>
        <a:srgbClr val="E6E8E2"/>
      </a:lt2>
      <a:accent1>
        <a:srgbClr val="6643CD"/>
      </a:accent1>
      <a:accent2>
        <a:srgbClr val="3147BB"/>
      </a:accent2>
      <a:accent3>
        <a:srgbClr val="4393CD"/>
      </a:accent3>
      <a:accent4>
        <a:srgbClr val="2FB5B6"/>
      </a:accent4>
      <a:accent5>
        <a:srgbClr val="3BB684"/>
      </a:accent5>
      <a:accent6>
        <a:srgbClr val="31BB49"/>
      </a:accent6>
      <a:hlink>
        <a:srgbClr val="31937B"/>
      </a:hlink>
      <a:folHlink>
        <a:srgbClr val="7F7F7F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ppt/theme/theme2.xml><?xml version="1.0" encoding="utf-8"?>
<a:theme xmlns:a="http://schemas.openxmlformats.org/drawingml/2006/main" name="Terugblik">
  <a:themeElements>
    <a:clrScheme name="Aangepast 3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70F80"/>
      </a:accent1>
      <a:accent2>
        <a:srgbClr val="3F3F3F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2036</TotalTime>
  <Words>148</Words>
  <Application>Microsoft Office PowerPoint</Application>
  <PresentationFormat>Breedbeeld</PresentationFormat>
  <Paragraphs>46</Paragraphs>
  <Slides>10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Arial</vt:lpstr>
      <vt:lpstr>Avenir Next LT Pro</vt:lpstr>
      <vt:lpstr>Calibri</vt:lpstr>
      <vt:lpstr>Calibri Light</vt:lpstr>
      <vt:lpstr>Posterama</vt:lpstr>
      <vt:lpstr>SineVTI</vt:lpstr>
      <vt:lpstr>Terugblik</vt:lpstr>
      <vt:lpstr>Elektro</vt:lpstr>
      <vt:lpstr>Welkom + mededelingen</vt:lpstr>
      <vt:lpstr>Vandaag</vt:lpstr>
      <vt:lpstr>PowerPoint-presentatie</vt:lpstr>
      <vt:lpstr>Nut</vt:lpstr>
      <vt:lpstr>Vorige les</vt:lpstr>
      <vt:lpstr>Veiligheid</vt:lpstr>
      <vt:lpstr>Waarheidstabel</vt:lpstr>
      <vt:lpstr>Wikiwijs</vt:lpstr>
      <vt:lpstr>Systeembord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Introweek</dc:title>
  <dc:creator>Jacques Besteman</dc:creator>
  <cp:lastModifiedBy>Jacques Besteman</cp:lastModifiedBy>
  <cp:revision>6</cp:revision>
  <dcterms:created xsi:type="dcterms:W3CDTF">2023-08-28T10:10:58Z</dcterms:created>
  <dcterms:modified xsi:type="dcterms:W3CDTF">2023-12-11T08:56:37Z</dcterms:modified>
</cp:coreProperties>
</file>