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672" r:id="rId2"/>
  </p:sldMasterIdLst>
  <p:notesMasterIdLst>
    <p:notesMasterId r:id="rId15"/>
  </p:notesMasterIdLst>
  <p:sldIdLst>
    <p:sldId id="256" r:id="rId3"/>
    <p:sldId id="258" r:id="rId4"/>
    <p:sldId id="257" r:id="rId5"/>
    <p:sldId id="259" r:id="rId6"/>
    <p:sldId id="267" r:id="rId7"/>
    <p:sldId id="269" r:id="rId8"/>
    <p:sldId id="270" r:id="rId9"/>
    <p:sldId id="266" r:id="rId10"/>
    <p:sldId id="265" r:id="rId11"/>
    <p:sldId id="268" r:id="rId12"/>
    <p:sldId id="271" r:id="rId13"/>
    <p:sldId id="26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12781D-525F-4E2E-BE66-43DC59CA38A7}" v="2" dt="2023-10-04T17:58:55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ques Besteman" userId="4ff7e784-78d2-401e-845c-7d4b3a98cf75" providerId="ADAL" clId="{2B12781D-525F-4E2E-BE66-43DC59CA38A7}"/>
    <pc:docChg chg="custSel addSld modSld sldOrd">
      <pc:chgData name="Jacques Besteman" userId="4ff7e784-78d2-401e-845c-7d4b3a98cf75" providerId="ADAL" clId="{2B12781D-525F-4E2E-BE66-43DC59CA38A7}" dt="2023-10-04T18:00:15.360" v="472" actId="113"/>
      <pc:docMkLst>
        <pc:docMk/>
      </pc:docMkLst>
      <pc:sldChg chg="ord">
        <pc:chgData name="Jacques Besteman" userId="4ff7e784-78d2-401e-845c-7d4b3a98cf75" providerId="ADAL" clId="{2B12781D-525F-4E2E-BE66-43DC59CA38A7}" dt="2023-10-04T17:47:58.599" v="356"/>
        <pc:sldMkLst>
          <pc:docMk/>
          <pc:sldMk cId="308486303" sldId="258"/>
        </pc:sldMkLst>
      </pc:sldChg>
      <pc:sldChg chg="modSp mod">
        <pc:chgData name="Jacques Besteman" userId="4ff7e784-78d2-401e-845c-7d4b3a98cf75" providerId="ADAL" clId="{2B12781D-525F-4E2E-BE66-43DC59CA38A7}" dt="2023-09-28T18:29:05.104" v="172" actId="20577"/>
        <pc:sldMkLst>
          <pc:docMk/>
          <pc:sldMk cId="274686657" sldId="259"/>
        </pc:sldMkLst>
        <pc:spChg chg="mod">
          <ac:chgData name="Jacques Besteman" userId="4ff7e784-78d2-401e-845c-7d4b3a98cf75" providerId="ADAL" clId="{2B12781D-525F-4E2E-BE66-43DC59CA38A7}" dt="2023-09-28T18:29:05.104" v="172" actId="20577"/>
          <ac:spMkLst>
            <pc:docMk/>
            <pc:sldMk cId="274686657" sldId="259"/>
            <ac:spMk id="2" creationId="{A0F7DFBF-4B29-2A87-F1F6-6B370BB7F755}"/>
          </ac:spMkLst>
        </pc:spChg>
      </pc:sldChg>
      <pc:sldChg chg="modSp mod">
        <pc:chgData name="Jacques Besteman" userId="4ff7e784-78d2-401e-845c-7d4b3a98cf75" providerId="ADAL" clId="{2B12781D-525F-4E2E-BE66-43DC59CA38A7}" dt="2023-10-04T18:00:15.360" v="472" actId="113"/>
        <pc:sldMkLst>
          <pc:docMk/>
          <pc:sldMk cId="2261838651" sldId="264"/>
        </pc:sldMkLst>
        <pc:spChg chg="mod">
          <ac:chgData name="Jacques Besteman" userId="4ff7e784-78d2-401e-845c-7d4b3a98cf75" providerId="ADAL" clId="{2B12781D-525F-4E2E-BE66-43DC59CA38A7}" dt="2023-10-04T18:00:15.360" v="472" actId="113"/>
          <ac:spMkLst>
            <pc:docMk/>
            <pc:sldMk cId="2261838651" sldId="264"/>
            <ac:spMk id="3" creationId="{00000000-0000-0000-0000-000000000000}"/>
          </ac:spMkLst>
        </pc:spChg>
      </pc:sldChg>
      <pc:sldChg chg="addSp delSp modSp mod">
        <pc:chgData name="Jacques Besteman" userId="4ff7e784-78d2-401e-845c-7d4b3a98cf75" providerId="ADAL" clId="{2B12781D-525F-4E2E-BE66-43DC59CA38A7}" dt="2023-09-27T13:08:27.582" v="110" actId="478"/>
        <pc:sldMkLst>
          <pc:docMk/>
          <pc:sldMk cId="834380634" sldId="265"/>
        </pc:sldMkLst>
        <pc:spChg chg="del">
          <ac:chgData name="Jacques Besteman" userId="4ff7e784-78d2-401e-845c-7d4b3a98cf75" providerId="ADAL" clId="{2B12781D-525F-4E2E-BE66-43DC59CA38A7}" dt="2023-09-27T13:08:27.582" v="110" actId="478"/>
          <ac:spMkLst>
            <pc:docMk/>
            <pc:sldMk cId="834380634" sldId="265"/>
            <ac:spMk id="3" creationId="{329C3598-3B63-CB6A-D3C8-F8F8FCF78AA4}"/>
          </ac:spMkLst>
        </pc:spChg>
        <pc:picChg chg="add mod">
          <ac:chgData name="Jacques Besteman" userId="4ff7e784-78d2-401e-845c-7d4b3a98cf75" providerId="ADAL" clId="{2B12781D-525F-4E2E-BE66-43DC59CA38A7}" dt="2023-09-27T13:08:21.200" v="109" actId="1076"/>
          <ac:picMkLst>
            <pc:docMk/>
            <pc:sldMk cId="834380634" sldId="265"/>
            <ac:picMk id="5" creationId="{94FCFBA9-1FBB-ED69-C4D7-5F470B986A62}"/>
          </ac:picMkLst>
        </pc:picChg>
      </pc:sldChg>
      <pc:sldChg chg="addSp delSp modSp mod">
        <pc:chgData name="Jacques Besteman" userId="4ff7e784-78d2-401e-845c-7d4b3a98cf75" providerId="ADAL" clId="{2B12781D-525F-4E2E-BE66-43DC59CA38A7}" dt="2023-10-02T20:28:23.890" v="354" actId="14100"/>
        <pc:sldMkLst>
          <pc:docMk/>
          <pc:sldMk cId="133307361" sldId="266"/>
        </pc:sldMkLst>
        <pc:spChg chg="mod">
          <ac:chgData name="Jacques Besteman" userId="4ff7e784-78d2-401e-845c-7d4b3a98cf75" providerId="ADAL" clId="{2B12781D-525F-4E2E-BE66-43DC59CA38A7}" dt="2023-10-02T20:28:23.890" v="354" actId="14100"/>
          <ac:spMkLst>
            <pc:docMk/>
            <pc:sldMk cId="133307361" sldId="266"/>
            <ac:spMk id="3" creationId="{F4891A81-91B1-061D-F880-81CFE53348BB}"/>
          </ac:spMkLst>
        </pc:spChg>
        <pc:picChg chg="add mod">
          <ac:chgData name="Jacques Besteman" userId="4ff7e784-78d2-401e-845c-7d4b3a98cf75" providerId="ADAL" clId="{2B12781D-525F-4E2E-BE66-43DC59CA38A7}" dt="2023-09-21T10:11:20.259" v="85" actId="1076"/>
          <ac:picMkLst>
            <pc:docMk/>
            <pc:sldMk cId="133307361" sldId="266"/>
            <ac:picMk id="5" creationId="{F4120965-E003-145B-9F0F-E5FD04F8BDE2}"/>
          </ac:picMkLst>
        </pc:picChg>
        <pc:picChg chg="add mod">
          <ac:chgData name="Jacques Besteman" userId="4ff7e784-78d2-401e-845c-7d4b3a98cf75" providerId="ADAL" clId="{2B12781D-525F-4E2E-BE66-43DC59CA38A7}" dt="2023-09-27T09:08:07.173" v="102" actId="1076"/>
          <ac:picMkLst>
            <pc:docMk/>
            <pc:sldMk cId="133307361" sldId="266"/>
            <ac:picMk id="6" creationId="{D89FDDC8-F1C6-251B-451A-F1AD68E5AFA6}"/>
          </ac:picMkLst>
        </pc:picChg>
        <pc:picChg chg="add mod">
          <ac:chgData name="Jacques Besteman" userId="4ff7e784-78d2-401e-845c-7d4b3a98cf75" providerId="ADAL" clId="{2B12781D-525F-4E2E-BE66-43DC59CA38A7}" dt="2023-09-21T10:13:27.558" v="99" actId="1076"/>
          <ac:picMkLst>
            <pc:docMk/>
            <pc:sldMk cId="133307361" sldId="266"/>
            <ac:picMk id="7" creationId="{5973C573-CBEF-000F-A965-7180F034F6F4}"/>
          </ac:picMkLst>
        </pc:picChg>
        <pc:picChg chg="add mod">
          <ac:chgData name="Jacques Besteman" userId="4ff7e784-78d2-401e-845c-7d4b3a98cf75" providerId="ADAL" clId="{2B12781D-525F-4E2E-BE66-43DC59CA38A7}" dt="2023-09-21T10:13:18.800" v="98" actId="1076"/>
          <ac:picMkLst>
            <pc:docMk/>
            <pc:sldMk cId="133307361" sldId="266"/>
            <ac:picMk id="9" creationId="{09677BE4-2C03-570E-C0F7-E1C2671CF3D4}"/>
          </ac:picMkLst>
        </pc:picChg>
        <pc:picChg chg="add del mod">
          <ac:chgData name="Jacques Besteman" userId="4ff7e784-78d2-401e-845c-7d4b3a98cf75" providerId="ADAL" clId="{2B12781D-525F-4E2E-BE66-43DC59CA38A7}" dt="2023-09-27T09:07:15.699" v="100" actId="478"/>
          <ac:picMkLst>
            <pc:docMk/>
            <pc:sldMk cId="133307361" sldId="266"/>
            <ac:picMk id="11" creationId="{E5ACDDCF-8DA7-A5F3-ADAD-2AE96836C07B}"/>
          </ac:picMkLst>
        </pc:picChg>
      </pc:sldChg>
      <pc:sldChg chg="addSp delSp modSp mod">
        <pc:chgData name="Jacques Besteman" userId="4ff7e784-78d2-401e-845c-7d4b3a98cf75" providerId="ADAL" clId="{2B12781D-525F-4E2E-BE66-43DC59CA38A7}" dt="2023-09-28T18:37:40.380" v="199"/>
        <pc:sldMkLst>
          <pc:docMk/>
          <pc:sldMk cId="3943216281" sldId="267"/>
        </pc:sldMkLst>
        <pc:spChg chg="mod">
          <ac:chgData name="Jacques Besteman" userId="4ff7e784-78d2-401e-845c-7d4b3a98cf75" providerId="ADAL" clId="{2B12781D-525F-4E2E-BE66-43DC59CA38A7}" dt="2023-09-28T18:29:21.899" v="189" actId="20577"/>
          <ac:spMkLst>
            <pc:docMk/>
            <pc:sldMk cId="3943216281" sldId="267"/>
            <ac:spMk id="2" creationId="{CAEB461F-4F46-60E6-053C-BA460F721A8D}"/>
          </ac:spMkLst>
        </pc:spChg>
        <pc:spChg chg="del">
          <ac:chgData name="Jacques Besteman" userId="4ff7e784-78d2-401e-845c-7d4b3a98cf75" providerId="ADAL" clId="{2B12781D-525F-4E2E-BE66-43DC59CA38A7}" dt="2023-09-27T13:06:35.891" v="103" actId="22"/>
          <ac:spMkLst>
            <pc:docMk/>
            <pc:sldMk cId="3943216281" sldId="267"/>
            <ac:spMk id="3" creationId="{AE6A2144-0814-959D-9144-0F1CE256D420}"/>
          </ac:spMkLst>
        </pc:spChg>
        <pc:spChg chg="add mod">
          <ac:chgData name="Jacques Besteman" userId="4ff7e784-78d2-401e-845c-7d4b3a98cf75" providerId="ADAL" clId="{2B12781D-525F-4E2E-BE66-43DC59CA38A7}" dt="2023-09-28T18:37:40.380" v="199"/>
          <ac:spMkLst>
            <pc:docMk/>
            <pc:sldMk cId="3943216281" sldId="267"/>
            <ac:spMk id="4" creationId="{C9E159DA-D9B8-3308-BC4D-B681999C9EA5}"/>
          </ac:spMkLst>
        </pc:spChg>
        <pc:picChg chg="add del mod ord">
          <ac:chgData name="Jacques Besteman" userId="4ff7e784-78d2-401e-845c-7d4b3a98cf75" providerId="ADAL" clId="{2B12781D-525F-4E2E-BE66-43DC59CA38A7}" dt="2023-09-28T18:29:24.395" v="190" actId="478"/>
          <ac:picMkLst>
            <pc:docMk/>
            <pc:sldMk cId="3943216281" sldId="267"/>
            <ac:picMk id="5" creationId="{F8FF067C-1D73-4075-EB10-D1A662927E63}"/>
          </ac:picMkLst>
        </pc:picChg>
      </pc:sldChg>
      <pc:sldChg chg="addSp delSp modSp mod setBg">
        <pc:chgData name="Jacques Besteman" userId="4ff7e784-78d2-401e-845c-7d4b3a98cf75" providerId="ADAL" clId="{2B12781D-525F-4E2E-BE66-43DC59CA38A7}" dt="2023-09-27T13:10:01.428" v="132" actId="26606"/>
        <pc:sldMkLst>
          <pc:docMk/>
          <pc:sldMk cId="3941565540" sldId="268"/>
        </pc:sldMkLst>
        <pc:spChg chg="mod">
          <ac:chgData name="Jacques Besteman" userId="4ff7e784-78d2-401e-845c-7d4b3a98cf75" providerId="ADAL" clId="{2B12781D-525F-4E2E-BE66-43DC59CA38A7}" dt="2023-09-27T13:10:01.428" v="132" actId="26606"/>
          <ac:spMkLst>
            <pc:docMk/>
            <pc:sldMk cId="3941565540" sldId="268"/>
            <ac:spMk id="2" creationId="{60F552A0-ECF8-71DD-B28D-FE0831BB9EA9}"/>
          </ac:spMkLst>
        </pc:spChg>
        <pc:spChg chg="del">
          <ac:chgData name="Jacques Besteman" userId="4ff7e784-78d2-401e-845c-7d4b3a98cf75" providerId="ADAL" clId="{2B12781D-525F-4E2E-BE66-43DC59CA38A7}" dt="2023-09-27T13:09:17.280" v="111" actId="478"/>
          <ac:spMkLst>
            <pc:docMk/>
            <pc:sldMk cId="3941565540" sldId="268"/>
            <ac:spMk id="3" creationId="{2297EC63-125E-D96E-266D-9C04746D81BE}"/>
          </ac:spMkLst>
        </pc:spChg>
        <pc:spChg chg="add mod">
          <ac:chgData name="Jacques Besteman" userId="4ff7e784-78d2-401e-845c-7d4b3a98cf75" providerId="ADAL" clId="{2B12781D-525F-4E2E-BE66-43DC59CA38A7}" dt="2023-09-27T13:10:01.428" v="132" actId="26606"/>
          <ac:spMkLst>
            <pc:docMk/>
            <pc:sldMk cId="3941565540" sldId="268"/>
            <ac:spMk id="6" creationId="{38DCD124-0F45-F681-4F90-D7E527C5A243}"/>
          </ac:spMkLst>
        </pc:spChg>
        <pc:spChg chg="add">
          <ac:chgData name="Jacques Besteman" userId="4ff7e784-78d2-401e-845c-7d4b3a98cf75" providerId="ADAL" clId="{2B12781D-525F-4E2E-BE66-43DC59CA38A7}" dt="2023-09-27T13:10:01.428" v="132" actId="26606"/>
          <ac:spMkLst>
            <pc:docMk/>
            <pc:sldMk cId="3941565540" sldId="268"/>
            <ac:spMk id="11" creationId="{284B70D5-875B-433D-BDBD-1522A85D6C1D}"/>
          </ac:spMkLst>
        </pc:spChg>
        <pc:spChg chg="add">
          <ac:chgData name="Jacques Besteman" userId="4ff7e784-78d2-401e-845c-7d4b3a98cf75" providerId="ADAL" clId="{2B12781D-525F-4E2E-BE66-43DC59CA38A7}" dt="2023-09-27T13:10:01.428" v="132" actId="26606"/>
          <ac:spMkLst>
            <pc:docMk/>
            <pc:sldMk cId="3941565540" sldId="268"/>
            <ac:spMk id="15" creationId="{1E299956-A9E7-4FC1-A0B1-D590CA9730E8}"/>
          </ac:spMkLst>
        </pc:spChg>
        <pc:spChg chg="add">
          <ac:chgData name="Jacques Besteman" userId="4ff7e784-78d2-401e-845c-7d4b3a98cf75" providerId="ADAL" clId="{2B12781D-525F-4E2E-BE66-43DC59CA38A7}" dt="2023-09-27T13:10:01.428" v="132" actId="26606"/>
          <ac:spMkLst>
            <pc:docMk/>
            <pc:sldMk cId="3941565540" sldId="268"/>
            <ac:spMk id="17" creationId="{17FC539C-B783-4B03-9F9E-D13430F3F64F}"/>
          </ac:spMkLst>
        </pc:spChg>
        <pc:picChg chg="add mod">
          <ac:chgData name="Jacques Besteman" userId="4ff7e784-78d2-401e-845c-7d4b3a98cf75" providerId="ADAL" clId="{2B12781D-525F-4E2E-BE66-43DC59CA38A7}" dt="2023-09-27T13:10:01.428" v="132" actId="26606"/>
          <ac:picMkLst>
            <pc:docMk/>
            <pc:sldMk cId="3941565540" sldId="268"/>
            <ac:picMk id="5" creationId="{1A6A7BB5-593D-09C1-90C3-05828E1A6EF2}"/>
          </ac:picMkLst>
        </pc:picChg>
        <pc:cxnChg chg="add">
          <ac:chgData name="Jacques Besteman" userId="4ff7e784-78d2-401e-845c-7d4b3a98cf75" providerId="ADAL" clId="{2B12781D-525F-4E2E-BE66-43DC59CA38A7}" dt="2023-09-27T13:10:01.428" v="132" actId="26606"/>
          <ac:cxnSpMkLst>
            <pc:docMk/>
            <pc:sldMk cId="3941565540" sldId="268"/>
            <ac:cxnSpMk id="13" creationId="{C947DF4A-614C-4B4C-8B80-E5B9D8E8CFED}"/>
          </ac:cxnSpMkLst>
        </pc:cxnChg>
      </pc:sldChg>
      <pc:sldChg chg="modSp add mod">
        <pc:chgData name="Jacques Besteman" userId="4ff7e784-78d2-401e-845c-7d4b3a98cf75" providerId="ADAL" clId="{2B12781D-525F-4E2E-BE66-43DC59CA38A7}" dt="2023-09-28T18:40:34.197" v="263" actId="20577"/>
        <pc:sldMkLst>
          <pc:docMk/>
          <pc:sldMk cId="3011469786" sldId="269"/>
        </pc:sldMkLst>
        <pc:spChg chg="mod">
          <ac:chgData name="Jacques Besteman" userId="4ff7e784-78d2-401e-845c-7d4b3a98cf75" providerId="ADAL" clId="{2B12781D-525F-4E2E-BE66-43DC59CA38A7}" dt="2023-09-28T18:39:27.615" v="222" actId="20577"/>
          <ac:spMkLst>
            <pc:docMk/>
            <pc:sldMk cId="3011469786" sldId="269"/>
            <ac:spMk id="2" creationId="{CAEB461F-4F46-60E6-053C-BA460F721A8D}"/>
          </ac:spMkLst>
        </pc:spChg>
        <pc:spChg chg="mod">
          <ac:chgData name="Jacques Besteman" userId="4ff7e784-78d2-401e-845c-7d4b3a98cf75" providerId="ADAL" clId="{2B12781D-525F-4E2E-BE66-43DC59CA38A7}" dt="2023-09-28T18:40:34.197" v="263" actId="20577"/>
          <ac:spMkLst>
            <pc:docMk/>
            <pc:sldMk cId="3011469786" sldId="269"/>
            <ac:spMk id="4" creationId="{C9E159DA-D9B8-3308-BC4D-B681999C9EA5}"/>
          </ac:spMkLst>
        </pc:spChg>
      </pc:sldChg>
      <pc:sldChg chg="modSp new mod">
        <pc:chgData name="Jacques Besteman" userId="4ff7e784-78d2-401e-845c-7d4b3a98cf75" providerId="ADAL" clId="{2B12781D-525F-4E2E-BE66-43DC59CA38A7}" dt="2023-09-28T18:55:27.668" v="353" actId="20577"/>
        <pc:sldMkLst>
          <pc:docMk/>
          <pc:sldMk cId="3742657251" sldId="270"/>
        </pc:sldMkLst>
        <pc:spChg chg="mod">
          <ac:chgData name="Jacques Besteman" userId="4ff7e784-78d2-401e-845c-7d4b3a98cf75" providerId="ADAL" clId="{2B12781D-525F-4E2E-BE66-43DC59CA38A7}" dt="2023-09-28T18:53:24.616" v="300" actId="20577"/>
          <ac:spMkLst>
            <pc:docMk/>
            <pc:sldMk cId="3742657251" sldId="270"/>
            <ac:spMk id="2" creationId="{25E05E46-83CF-4DAB-1753-86D011FE1D4B}"/>
          </ac:spMkLst>
        </pc:spChg>
        <pc:spChg chg="mod">
          <ac:chgData name="Jacques Besteman" userId="4ff7e784-78d2-401e-845c-7d4b3a98cf75" providerId="ADAL" clId="{2B12781D-525F-4E2E-BE66-43DC59CA38A7}" dt="2023-09-28T18:55:27.668" v="353" actId="20577"/>
          <ac:spMkLst>
            <pc:docMk/>
            <pc:sldMk cId="3742657251" sldId="270"/>
            <ac:spMk id="3" creationId="{31EF7B4C-2C08-3A1B-DBBB-9E2F94749D31}"/>
          </ac:spMkLst>
        </pc:spChg>
      </pc:sldChg>
      <pc:sldChg chg="addSp modSp add mod">
        <pc:chgData name="Jacques Besteman" userId="4ff7e784-78d2-401e-845c-7d4b3a98cf75" providerId="ADAL" clId="{2B12781D-525F-4E2E-BE66-43DC59CA38A7}" dt="2023-10-04T17:59:34.192" v="426" actId="1076"/>
        <pc:sldMkLst>
          <pc:docMk/>
          <pc:sldMk cId="1617198463" sldId="271"/>
        </pc:sldMkLst>
        <pc:spChg chg="add mod">
          <ac:chgData name="Jacques Besteman" userId="4ff7e784-78d2-401e-845c-7d4b3a98cf75" providerId="ADAL" clId="{2B12781D-525F-4E2E-BE66-43DC59CA38A7}" dt="2023-10-04T17:58:50.537" v="420" actId="14100"/>
          <ac:spMkLst>
            <pc:docMk/>
            <pc:sldMk cId="1617198463" sldId="271"/>
            <ac:spMk id="3" creationId="{9A3B4BE4-2617-B61B-3653-FC5384708B0F}"/>
          </ac:spMkLst>
        </pc:spChg>
        <pc:spChg chg="add mod">
          <ac:chgData name="Jacques Besteman" userId="4ff7e784-78d2-401e-845c-7d4b3a98cf75" providerId="ADAL" clId="{2B12781D-525F-4E2E-BE66-43DC59CA38A7}" dt="2023-10-04T17:58:59.661" v="422" actId="1076"/>
          <ac:spMkLst>
            <pc:docMk/>
            <pc:sldMk cId="1617198463" sldId="271"/>
            <ac:spMk id="4" creationId="{E193F84E-9CA6-011A-5B5F-DD47BEA28716}"/>
          </ac:spMkLst>
        </pc:spChg>
        <pc:spChg chg="mod">
          <ac:chgData name="Jacques Besteman" userId="4ff7e784-78d2-401e-845c-7d4b3a98cf75" providerId="ADAL" clId="{2B12781D-525F-4E2E-BE66-43DC59CA38A7}" dt="2023-10-04T17:58:15.008" v="415" actId="20577"/>
          <ac:spMkLst>
            <pc:docMk/>
            <pc:sldMk cId="1617198463" sldId="271"/>
            <ac:spMk id="6" creationId="{38DCD124-0F45-F681-4F90-D7E527C5A243}"/>
          </ac:spMkLst>
        </pc:spChg>
        <pc:spChg chg="add mod">
          <ac:chgData name="Jacques Besteman" userId="4ff7e784-78d2-401e-845c-7d4b3a98cf75" providerId="ADAL" clId="{2B12781D-525F-4E2E-BE66-43DC59CA38A7}" dt="2023-10-04T17:59:19.202" v="424" actId="1076"/>
          <ac:spMkLst>
            <pc:docMk/>
            <pc:sldMk cId="1617198463" sldId="271"/>
            <ac:spMk id="7" creationId="{FFF1FF9E-CCF6-CE53-898D-E71E05781570}"/>
          </ac:spMkLst>
        </pc:spChg>
        <pc:spChg chg="add mod">
          <ac:chgData name="Jacques Besteman" userId="4ff7e784-78d2-401e-845c-7d4b3a98cf75" providerId="ADAL" clId="{2B12781D-525F-4E2E-BE66-43DC59CA38A7}" dt="2023-10-04T17:59:34.192" v="426" actId="1076"/>
          <ac:spMkLst>
            <pc:docMk/>
            <pc:sldMk cId="1617198463" sldId="271"/>
            <ac:spMk id="8" creationId="{E41FB9FD-7032-8DA8-D265-02D2BCEB56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43F3D-D54C-4A35-AB13-682133C4CA8D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FD6AC-13B3-4D13-85DD-6DB81E6BFC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15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03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0605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959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2B25A-9D2E-4B1B-BDF9-5781B3C0BBE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78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2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0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8B792-4882-4FE1-9587-0E25780A48CF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538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5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1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29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5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7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24" r:id="rId6"/>
    <p:sldLayoutId id="2147483720" r:id="rId7"/>
    <p:sldLayoutId id="2147483721" r:id="rId8"/>
    <p:sldLayoutId id="2147483722" r:id="rId9"/>
    <p:sldLayoutId id="2147483723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8B792-4882-4FE1-9587-0E25780A48CF}" type="datetimeFigureOut">
              <a:rPr lang="nl-NL" smtClean="0"/>
              <a:t>4-10-2023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5883722-5354-4B85-AB35-870F43B8C6C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2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lektroclub.be/geen-elektriciteit-zonder-stroombron" TargetMode="External"/><Relationship Id="rId5" Type="http://schemas.openxmlformats.org/officeDocument/2006/relationships/hyperlink" Target="https://xerte.deltion.nl/play.php?template_id=1117#page1section8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CxOQAhKXSQ" TargetMode="External"/><Relationship Id="rId2" Type="http://schemas.openxmlformats.org/officeDocument/2006/relationships/hyperlink" Target="https://www.youtube.com/watch?v=JqhdFX4wCjI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8DD0EAF-BF73-48D8-A426-3085C4B8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3" name="Right Triangle 52">
            <a:extLst>
              <a:ext uri="{FF2B5EF4-FFF2-40B4-BE49-F238E27FC236}">
                <a16:creationId xmlns:a16="http://schemas.microsoft.com/office/drawing/2014/main" id="{7BCC6446-8462-4A63-9B6F-8F57EC4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18ECEF-CA6A-4CB6-BCA5-59B2DB40C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C2A251-C28C-4A72-BAFF-511640FB2E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DDDB2429-3E01-4CD5-998D-8F5716A098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26953B-4BE7-4AD0-B471-088DBB23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9D9ED6D-9817-4272-9FEF-E674FBCCC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718C0DE-4596-4A70-AA4F-E678AC7FB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8B48095-74C2-4053-872D-D3F70910C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6224D0B6-A4CB-4D98-A1DC-2770B95F9E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B39DE9C-23C1-4ABA-BD0D-B76BDC963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9DDAAE0-966C-4350-8819-857CF524F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EE6C021-FBD3-42F3-9A9C-69C4E7198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02961B9-65E1-4B12-AD98-9845BC3F4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B22ABFE0-D700-4FD9-9CC8-D138B29A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6FFF1A3-B8BF-470C-9436-D5B781853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98B6551-FF5D-49F5-8D3E-757AEC357A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50F3BFE5-573C-42C0-94D5-E5513CCC57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7931AB-4B07-4E0E-B3E4-84E2452E0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C4789DB-7083-4597-9FC7-6336EA0BE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E0B4F1D-D11A-4023-BE6B-6679ABB2B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8633D7A-F6FC-418F-AD87-0EE148C1A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0FC8FCC-6F69-4802-995C-903AE44162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6ABFCE7-4796-4186-8EDC-DB6CE87BC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935BF2-A804-46BA-940A-DDAD7888F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ED012DA9-8D67-483A-8071-2903F2E3B2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9163DC-956E-44BE-B55A-E6C2C851DD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76CDE9FD-1880-483F-A039-BEB3AB0D3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8DDB23B-71E7-42A3-B055-5740EE14C5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7245B63-D771-461D-A625-4B49966D2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F1DF9FF-1F61-4B4F-8993-6897DE09C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092F139-6734-46F3-B176-11741F1F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EBE37F3C-0AE5-D2C2-1BD2-C0F58A51B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142" y="725467"/>
            <a:ext cx="5414255" cy="2784496"/>
          </a:xfrm>
        </p:spPr>
        <p:txBody>
          <a:bodyPr>
            <a:normAutofit/>
          </a:bodyPr>
          <a:lstStyle/>
          <a:p>
            <a:pPr algn="l"/>
            <a:r>
              <a:rPr lang="nl-NL" dirty="0">
                <a:solidFill>
                  <a:schemeClr val="tx2">
                    <a:alpha val="80000"/>
                  </a:schemeClr>
                </a:solidFill>
              </a:rPr>
              <a:t>Elektro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AA674E1-2632-6F3E-D503-39D851B2B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42" y="3602038"/>
            <a:ext cx="5414255" cy="1560594"/>
          </a:xfrm>
        </p:spPr>
        <p:txBody>
          <a:bodyPr>
            <a:normAutofit/>
          </a:bodyPr>
          <a:lstStyle/>
          <a:p>
            <a:pPr algn="l"/>
            <a:r>
              <a:rPr lang="nl-NL" b="1" u="sng" dirty="0">
                <a:solidFill>
                  <a:schemeClr val="tx2">
                    <a:alpha val="80000"/>
                  </a:schemeClr>
                </a:solidFill>
              </a:rPr>
              <a:t>Welkom!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0ECA0707-CA51-A410-4CE2-4EBF5F27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7554" y="4943086"/>
            <a:ext cx="3248478" cy="18290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480115B-DE9E-6886-7ED0-6438B7F27D40}"/>
              </a:ext>
            </a:extLst>
          </p:cNvPr>
          <p:cNvSpPr txBox="1"/>
          <p:nvPr/>
        </p:nvSpPr>
        <p:spPr>
          <a:xfrm>
            <a:off x="553156" y="430907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https://jeroenvantilburg.nl/systeembord/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9725679-A32B-3948-5BF8-B8B4948453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779" y="17317"/>
            <a:ext cx="4620056" cy="340581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B8C97C6D-ACA6-E078-08DB-5CCB77FFB243}"/>
              </a:ext>
            </a:extLst>
          </p:cNvPr>
          <p:cNvSpPr txBox="1"/>
          <p:nvPr/>
        </p:nvSpPr>
        <p:spPr>
          <a:xfrm>
            <a:off x="787242" y="741452"/>
            <a:ext cx="6121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https://www.natuurkunde.nl/artikelen/3620/kennismaking-met-het-systeembord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4ABBEBD-762E-B432-6A7B-D2AE4ED81212}"/>
              </a:ext>
            </a:extLst>
          </p:cNvPr>
          <p:cNvSpPr txBox="1"/>
          <p:nvPr/>
        </p:nvSpPr>
        <p:spPr>
          <a:xfrm>
            <a:off x="5143999" y="2743200"/>
            <a:ext cx="185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Youtube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DD306A74-BA40-F4FB-D56A-D3ABDE420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556" y="3435194"/>
            <a:ext cx="4643444" cy="3405487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4249270-1098-CD24-4E62-8B3AC71FC916}"/>
              </a:ext>
            </a:extLst>
          </p:cNvPr>
          <p:cNvSpPr txBox="1"/>
          <p:nvPr/>
        </p:nvSpPr>
        <p:spPr>
          <a:xfrm>
            <a:off x="3613732" y="5851812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5"/>
              </a:rPr>
              <a:t>Elektro symbolen - Elektro Symbolen (deltion.nl)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30DE834F-41B4-295D-D353-AAE1B66D69C2}"/>
              </a:ext>
            </a:extLst>
          </p:cNvPr>
          <p:cNvSpPr txBox="1"/>
          <p:nvPr/>
        </p:nvSpPr>
        <p:spPr>
          <a:xfrm>
            <a:off x="971179" y="1889408"/>
            <a:ext cx="6121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hlinkClick r:id="rId6"/>
              </a:rPr>
              <a:t>Geen elektriciteit zonder stroombron | Elektroclub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185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552A0-ECF8-71DD-B28D-FE0831B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Systeembord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6A7BB5-593D-09C1-90C3-05828E1A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26" y="640081"/>
            <a:ext cx="6601747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8DCD124-0F45-F681-4F90-D7E527C5A243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- Handleiding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1565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F552A0-ECF8-71DD-B28D-FE0831BB9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Systeembord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A6A7BB5-593D-09C1-90C3-05828E1A6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026" y="640081"/>
            <a:ext cx="6601747" cy="53144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38DCD124-0F45-F681-4F90-D7E527C5A243}"/>
              </a:ext>
            </a:extLst>
          </p:cNvPr>
          <p:cNvSpPr txBox="1"/>
          <p:nvPr/>
        </p:nvSpPr>
        <p:spPr>
          <a:xfrm>
            <a:off x="7859485" y="2198914"/>
            <a:ext cx="3690257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Sluit de EN-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poort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Tx/>
              <a:buChar char="-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Sluit de OF-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poort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9A3B4BE4-2617-B61B-3653-FC5384708B0F}"/>
              </a:ext>
            </a:extLst>
          </p:cNvPr>
          <p:cNvSpPr/>
          <p:nvPr/>
        </p:nvSpPr>
        <p:spPr>
          <a:xfrm>
            <a:off x="2388093" y="1633491"/>
            <a:ext cx="1748901" cy="13671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193F84E-9CA6-011A-5B5F-DD47BEA28716}"/>
              </a:ext>
            </a:extLst>
          </p:cNvPr>
          <p:cNvSpPr/>
          <p:nvPr/>
        </p:nvSpPr>
        <p:spPr>
          <a:xfrm>
            <a:off x="3914756" y="2842848"/>
            <a:ext cx="1748901" cy="136716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links 6">
            <a:extLst>
              <a:ext uri="{FF2B5EF4-FFF2-40B4-BE49-F238E27FC236}">
                <a16:creationId xmlns:a16="http://schemas.microsoft.com/office/drawing/2014/main" id="{FFF1FF9E-CCF6-CE53-898D-E71E05781570}"/>
              </a:ext>
            </a:extLst>
          </p:cNvPr>
          <p:cNvSpPr/>
          <p:nvPr/>
        </p:nvSpPr>
        <p:spPr>
          <a:xfrm>
            <a:off x="4296791" y="1889454"/>
            <a:ext cx="2024109" cy="7634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: omhoog 7">
            <a:extLst>
              <a:ext uri="{FF2B5EF4-FFF2-40B4-BE49-F238E27FC236}">
                <a16:creationId xmlns:a16="http://schemas.microsoft.com/office/drawing/2014/main" id="{E41FB9FD-7032-8DA8-D265-02D2BCEB56F1}"/>
              </a:ext>
            </a:extLst>
          </p:cNvPr>
          <p:cNvSpPr/>
          <p:nvPr/>
        </p:nvSpPr>
        <p:spPr>
          <a:xfrm>
            <a:off x="4476659" y="4309735"/>
            <a:ext cx="625094" cy="19414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198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Huisregels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787908"/>
            <a:ext cx="10058400" cy="4243793"/>
          </a:xfrm>
        </p:spPr>
        <p:txBody>
          <a:bodyPr vert="horz" lIns="0" tIns="45720" rIns="0" bIns="45720" rtlCol="0" anchor="t">
            <a:noAutofit/>
          </a:bodyPr>
          <a:lstStyle/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Weer even scherp..!! Hoe zat het ook alweer??</a:t>
            </a:r>
          </a:p>
          <a:p>
            <a:pPr marL="200660" lvl="1" indent="0">
              <a:buNone/>
            </a:pPr>
            <a:endParaRPr lang="nl-NL" sz="3200" dirty="0">
              <a:solidFill>
                <a:schemeClr val="tx1"/>
              </a:solidFill>
              <a:cs typeface="Calibri" panose="020F0502020204030204"/>
            </a:endParaRPr>
          </a:p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-Lopen</a:t>
            </a:r>
          </a:p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-PBM</a:t>
            </a:r>
          </a:p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-Mobieltje in tas</a:t>
            </a:r>
          </a:p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-Uit laten praten</a:t>
            </a:r>
          </a:p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-Tassen voor in de klas</a:t>
            </a:r>
          </a:p>
          <a:p>
            <a:pPr marL="200660" lvl="1" indent="0">
              <a:buNone/>
            </a:pPr>
            <a:r>
              <a:rPr lang="nl-NL" sz="3200" dirty="0">
                <a:solidFill>
                  <a:schemeClr val="tx1"/>
                </a:solidFill>
                <a:cs typeface="Calibri" panose="020F0502020204030204"/>
              </a:rPr>
              <a:t>-</a:t>
            </a:r>
            <a:r>
              <a:rPr lang="nl-NL" sz="3200" b="1" dirty="0">
                <a:solidFill>
                  <a:schemeClr val="tx1"/>
                </a:solidFill>
                <a:cs typeface="Calibri" panose="020F0502020204030204"/>
              </a:rPr>
              <a:t>Wees zuinig op het systeembord !!!!!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3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Welkom + mededelingen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787908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Klassenrondje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86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826299"/>
            <a:ext cx="10058400" cy="815758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Vandaag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97280" y="1787908"/>
            <a:ext cx="10058400" cy="5070092"/>
          </a:xfrm>
        </p:spPr>
        <p:txBody>
          <a:bodyPr vert="horz" lIns="0" tIns="45720" rIns="0" bIns="45720" rtlCol="0" anchor="t">
            <a:noAutofit/>
          </a:bodyPr>
          <a:lstStyle/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Welkom + mededelingen.</a:t>
            </a:r>
          </a:p>
          <a:p>
            <a:pPr marL="383540" lvl="1"/>
            <a:endParaRPr lang="nl-NL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Intro elektro</a:t>
            </a:r>
            <a:r>
              <a:rPr lang="nl-NL" sz="1800" dirty="0">
                <a:solidFill>
                  <a:schemeClr val="tx1"/>
                </a:solidFill>
                <a:cs typeface="Calibri" panose="020F0502020204030204"/>
              </a:rPr>
              <a:t>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Beginnen wij met het systeembord.</a:t>
            </a:r>
          </a:p>
          <a:p>
            <a:pPr marL="383540" lvl="1"/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  <a:p>
            <a:pPr marL="383540" lvl="1"/>
            <a:r>
              <a:rPr lang="nl-NL" dirty="0">
                <a:solidFill>
                  <a:schemeClr val="tx1"/>
                </a:solidFill>
                <a:cs typeface="Calibri" panose="020F0502020204030204"/>
              </a:rPr>
              <a:t>Afsluiten</a:t>
            </a:r>
            <a:endParaRPr lang="nl-NL" sz="1800" dirty="0">
              <a:solidFill>
                <a:schemeClr val="tx1"/>
              </a:solidFill>
              <a:cs typeface="Calibri" panose="020F0502020204030204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5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AE6333A5-1DE4-F20D-E50B-65802580D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1441" y="2330450"/>
            <a:ext cx="6202693" cy="3503613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489" y="5290631"/>
            <a:ext cx="1392382" cy="876993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0F7DFBF-4B29-2A87-F1F6-6B370BB7F755}"/>
              </a:ext>
            </a:extLst>
          </p:cNvPr>
          <p:cNvSpPr txBox="1"/>
          <p:nvPr/>
        </p:nvSpPr>
        <p:spPr>
          <a:xfrm flipH="1">
            <a:off x="1683797" y="700771"/>
            <a:ext cx="8824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Vertel eens…. Wat is een systeem eigenlijk??</a:t>
            </a:r>
          </a:p>
        </p:txBody>
      </p:sp>
    </p:spTree>
    <p:extLst>
      <p:ext uri="{BB962C8B-B14F-4D97-AF65-F5344CB8AC3E}">
        <p14:creationId xmlns:p14="http://schemas.microsoft.com/office/powerpoint/2010/main" val="27468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</a:t>
            </a:r>
            <a:r>
              <a:rPr lang="nl-NL" dirty="0">
                <a:hlinkClick r:id="rId2"/>
              </a:rPr>
              <a:t>Hoe werkt het zetsysteem van een Jura espressomachine? – YouTube</a:t>
            </a:r>
            <a:endParaRPr lang="nl-NL" dirty="0"/>
          </a:p>
          <a:p>
            <a:endParaRPr lang="nl-NL" dirty="0"/>
          </a:p>
          <a:p>
            <a:r>
              <a:rPr lang="nl-NL" dirty="0"/>
              <a:t>- </a:t>
            </a:r>
            <a:r>
              <a:rPr lang="nl-NL" dirty="0">
                <a:hlinkClick r:id="rId3"/>
              </a:rPr>
              <a:t>Hoe werken stoplichten? | Doen Ze Dat Zo? | Het Klokhuis - YouTube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3216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B461F-4F46-60E6-053C-BA460F72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Systemen hebben energie nodig.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E159DA-D9B8-3308-BC4D-B681999C9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Elektrische energie</a:t>
            </a:r>
          </a:p>
          <a:p>
            <a:r>
              <a:rPr lang="nl-NL" dirty="0"/>
              <a:t>-Chemische energie</a:t>
            </a:r>
          </a:p>
        </p:txBody>
      </p:sp>
    </p:spTree>
    <p:extLst>
      <p:ext uri="{BB962C8B-B14F-4D97-AF65-F5344CB8AC3E}">
        <p14:creationId xmlns:p14="http://schemas.microsoft.com/office/powerpoint/2010/main" val="301146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05E46-83CF-4DAB-1753-86D011FE1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Systemen hebben informatie nodig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EF7B4C-2C08-3A1B-DBBB-9E2F94749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- Geluid</a:t>
            </a:r>
          </a:p>
          <a:p>
            <a:r>
              <a:rPr lang="nl-NL" dirty="0"/>
              <a:t>- Temperatuur</a:t>
            </a:r>
          </a:p>
          <a:p>
            <a:r>
              <a:rPr lang="nl-NL" dirty="0"/>
              <a:t>- Tijd</a:t>
            </a:r>
          </a:p>
          <a:p>
            <a:r>
              <a:rPr lang="nl-NL"/>
              <a:t>- Schakelaar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657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3A7890-F2AB-68E8-484B-0CA698B9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Gereedschap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891A81-91B1-061D-F880-81CFE5334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55" y="1504951"/>
            <a:ext cx="3115082" cy="4829174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r>
              <a:rPr lang="nl-NL" dirty="0"/>
              <a:t>Krimptang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Multimeter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err="1"/>
              <a:t>Duspol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Geïsoleerd gereedschap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4120965-E003-145B-9F0F-E5FD04F8B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8209" y="1845733"/>
            <a:ext cx="2910294" cy="150992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973C573-CBEF-000F-A965-7180F034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862" y="2071498"/>
            <a:ext cx="1486107" cy="27150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9677BE4-2C03-570E-C0F7-E1C2671CF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362" y="2776343"/>
            <a:ext cx="1162212" cy="277216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89FDDC8-F1C6-251B-451A-F1AD68E5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3146" y="4759243"/>
            <a:ext cx="2467319" cy="155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7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4B3AEE-D9EA-129C-7F11-BD0A7CE39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Veiligheid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FCFBA9-1FBB-ED69-C4D7-5F470B98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164" y="2371630"/>
            <a:ext cx="6539269" cy="27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80634"/>
      </p:ext>
    </p:extLst>
  </p:cSld>
  <p:clrMapOvr>
    <a:masterClrMapping/>
  </p:clrMapOvr>
</p:sld>
</file>

<file path=ppt/theme/theme1.xml><?xml version="1.0" encoding="utf-8"?>
<a:theme xmlns:a="http://schemas.openxmlformats.org/drawingml/2006/main" name="SineVTI">
  <a:themeElements>
    <a:clrScheme name="AnalogousFromDarkSeedLeftStep">
      <a:dk1>
        <a:srgbClr val="000000"/>
      </a:dk1>
      <a:lt1>
        <a:srgbClr val="FFFFFF"/>
      </a:lt1>
      <a:dk2>
        <a:srgbClr val="1D2433"/>
      </a:dk2>
      <a:lt2>
        <a:srgbClr val="E6E8E2"/>
      </a:lt2>
      <a:accent1>
        <a:srgbClr val="6643CD"/>
      </a:accent1>
      <a:accent2>
        <a:srgbClr val="3147BB"/>
      </a:accent2>
      <a:accent3>
        <a:srgbClr val="4393CD"/>
      </a:accent3>
      <a:accent4>
        <a:srgbClr val="2FB5B6"/>
      </a:accent4>
      <a:accent5>
        <a:srgbClr val="3BB684"/>
      </a:accent5>
      <a:accent6>
        <a:srgbClr val="31BB49"/>
      </a:accent6>
      <a:hlink>
        <a:srgbClr val="31937B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theme/theme2.xml><?xml version="1.0" encoding="utf-8"?>
<a:theme xmlns:a="http://schemas.openxmlformats.org/drawingml/2006/main" name="Terugblik">
  <a:themeElements>
    <a:clrScheme name="Aangepast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70F80"/>
      </a:accent1>
      <a:accent2>
        <a:srgbClr val="3F3F3F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181</Words>
  <Application>Microsoft Office PowerPoint</Application>
  <PresentationFormat>Breedbeeld</PresentationFormat>
  <Paragraphs>63</Paragraphs>
  <Slides>12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Avenir Next LT Pro</vt:lpstr>
      <vt:lpstr>Calibri</vt:lpstr>
      <vt:lpstr>Calibri Light</vt:lpstr>
      <vt:lpstr>Posterama</vt:lpstr>
      <vt:lpstr>SineVTI</vt:lpstr>
      <vt:lpstr>Terugblik</vt:lpstr>
      <vt:lpstr>Elektro</vt:lpstr>
      <vt:lpstr>Welkom + mededelingen</vt:lpstr>
      <vt:lpstr>Vandaag</vt:lpstr>
      <vt:lpstr>PowerPoint-presentatie</vt:lpstr>
      <vt:lpstr>Systemen</vt:lpstr>
      <vt:lpstr>Systemen hebben energie nodig.</vt:lpstr>
      <vt:lpstr>Systemen hebben informatie nodig</vt:lpstr>
      <vt:lpstr>Gereedschap</vt:lpstr>
      <vt:lpstr>Veiligheid</vt:lpstr>
      <vt:lpstr>Systeembord</vt:lpstr>
      <vt:lpstr>Systeembord</vt:lpstr>
      <vt:lpstr>Huisregels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Introweek</dc:title>
  <dc:creator>Jacques Besteman</dc:creator>
  <cp:lastModifiedBy>Jacques Besteman</cp:lastModifiedBy>
  <cp:revision>3</cp:revision>
  <dcterms:created xsi:type="dcterms:W3CDTF">2023-08-28T10:10:58Z</dcterms:created>
  <dcterms:modified xsi:type="dcterms:W3CDTF">2023-10-04T18:00:15Z</dcterms:modified>
</cp:coreProperties>
</file>