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72" r:id="rId2"/>
  </p:sldMasterIdLst>
  <p:notesMasterIdLst>
    <p:notesMasterId r:id="rId13"/>
  </p:notesMasterIdLst>
  <p:sldIdLst>
    <p:sldId id="256" r:id="rId3"/>
    <p:sldId id="258" r:id="rId4"/>
    <p:sldId id="257" r:id="rId5"/>
    <p:sldId id="259" r:id="rId6"/>
    <p:sldId id="267" r:id="rId7"/>
    <p:sldId id="269" r:id="rId8"/>
    <p:sldId id="272" r:id="rId9"/>
    <p:sldId id="265" r:id="rId10"/>
    <p:sldId id="273" r:id="rId11"/>
    <p:sldId id="27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52191-F680-4FA9-8E3E-73B19A9917A4}" v="5" dt="2023-10-18T19:46:1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Besteman" userId="4ff7e784-78d2-401e-845c-7d4b3a98cf75" providerId="ADAL" clId="{A2152191-F680-4FA9-8E3E-73B19A9917A4}"/>
    <pc:docChg chg="undo custSel delSld modSld">
      <pc:chgData name="Jacques Besteman" userId="4ff7e784-78d2-401e-845c-7d4b3a98cf75" providerId="ADAL" clId="{A2152191-F680-4FA9-8E3E-73B19A9917A4}" dt="2023-10-18T19:49:57.204" v="537" actId="20577"/>
      <pc:docMkLst>
        <pc:docMk/>
      </pc:docMkLst>
      <pc:sldChg chg="modSp mod">
        <pc:chgData name="Jacques Besteman" userId="4ff7e784-78d2-401e-845c-7d4b3a98cf75" providerId="ADAL" clId="{A2152191-F680-4FA9-8E3E-73B19A9917A4}" dt="2023-10-18T19:43:47.465" v="324" actId="5793"/>
        <pc:sldMkLst>
          <pc:docMk/>
          <pc:sldMk cId="2745553733" sldId="257"/>
        </pc:sldMkLst>
        <pc:spChg chg="mod">
          <ac:chgData name="Jacques Besteman" userId="4ff7e784-78d2-401e-845c-7d4b3a98cf75" providerId="ADAL" clId="{A2152191-F680-4FA9-8E3E-73B19A9917A4}" dt="2023-10-18T19:43:47.465" v="324" actId="5793"/>
          <ac:spMkLst>
            <pc:docMk/>
            <pc:sldMk cId="2745553733" sldId="257"/>
            <ac:spMk id="3" creationId="{00000000-0000-0000-0000-000000000000}"/>
          </ac:spMkLst>
        </pc:spChg>
      </pc:sldChg>
      <pc:sldChg chg="addSp modSp mod">
        <pc:chgData name="Jacques Besteman" userId="4ff7e784-78d2-401e-845c-7d4b3a98cf75" providerId="ADAL" clId="{A2152191-F680-4FA9-8E3E-73B19A9917A4}" dt="2023-10-18T19:45:35.473" v="392" actId="313"/>
        <pc:sldMkLst>
          <pc:docMk/>
          <pc:sldMk cId="834380634" sldId="265"/>
        </pc:sldMkLst>
        <pc:spChg chg="add mod">
          <ac:chgData name="Jacques Besteman" userId="4ff7e784-78d2-401e-845c-7d4b3a98cf75" providerId="ADAL" clId="{A2152191-F680-4FA9-8E3E-73B19A9917A4}" dt="2023-10-18T19:45:35.473" v="392" actId="313"/>
          <ac:spMkLst>
            <pc:docMk/>
            <pc:sldMk cId="834380634" sldId="265"/>
            <ac:spMk id="4" creationId="{318C099D-7014-E1D3-B91B-BFC8080C9677}"/>
          </ac:spMkLst>
        </pc:spChg>
        <pc:picChg chg="mod">
          <ac:chgData name="Jacques Besteman" userId="4ff7e784-78d2-401e-845c-7d4b3a98cf75" providerId="ADAL" clId="{A2152191-F680-4FA9-8E3E-73B19A9917A4}" dt="2023-10-18T19:44:29.518" v="327" actId="1076"/>
          <ac:picMkLst>
            <pc:docMk/>
            <pc:sldMk cId="834380634" sldId="265"/>
            <ac:picMk id="5" creationId="{94FCFBA9-1FBB-ED69-C4D7-5F470B986A62}"/>
          </ac:picMkLst>
        </pc:picChg>
      </pc:sldChg>
      <pc:sldChg chg="modSp mod">
        <pc:chgData name="Jacques Besteman" userId="4ff7e784-78d2-401e-845c-7d4b3a98cf75" providerId="ADAL" clId="{A2152191-F680-4FA9-8E3E-73B19A9917A4}" dt="2023-10-18T19:35:23.915" v="2" actId="20577"/>
        <pc:sldMkLst>
          <pc:docMk/>
          <pc:sldMk cId="3943216281" sldId="267"/>
        </pc:sldMkLst>
        <pc:spChg chg="mod">
          <ac:chgData name="Jacques Besteman" userId="4ff7e784-78d2-401e-845c-7d4b3a98cf75" providerId="ADAL" clId="{A2152191-F680-4FA9-8E3E-73B19A9917A4}" dt="2023-10-18T19:35:23.915" v="2" actId="20577"/>
          <ac:spMkLst>
            <pc:docMk/>
            <pc:sldMk cId="3943216281" sldId="267"/>
            <ac:spMk id="4" creationId="{C9E159DA-D9B8-3308-BC4D-B681999C9EA5}"/>
          </ac:spMkLst>
        </pc:spChg>
      </pc:sldChg>
      <pc:sldChg chg="del">
        <pc:chgData name="Jacques Besteman" userId="4ff7e784-78d2-401e-845c-7d4b3a98cf75" providerId="ADAL" clId="{A2152191-F680-4FA9-8E3E-73B19A9917A4}" dt="2023-10-18T19:38:58.950" v="143" actId="47"/>
        <pc:sldMkLst>
          <pc:docMk/>
          <pc:sldMk cId="3941565540" sldId="268"/>
        </pc:sldMkLst>
      </pc:sldChg>
      <pc:sldChg chg="modSp mod">
        <pc:chgData name="Jacques Besteman" userId="4ff7e784-78d2-401e-845c-7d4b3a98cf75" providerId="ADAL" clId="{A2152191-F680-4FA9-8E3E-73B19A9917A4}" dt="2023-10-18T19:49:57.204" v="537" actId="20577"/>
        <pc:sldMkLst>
          <pc:docMk/>
          <pc:sldMk cId="1617198463" sldId="271"/>
        </pc:sldMkLst>
        <pc:spChg chg="mod">
          <ac:chgData name="Jacques Besteman" userId="4ff7e784-78d2-401e-845c-7d4b3a98cf75" providerId="ADAL" clId="{A2152191-F680-4FA9-8E3E-73B19A9917A4}" dt="2023-10-18T19:49:57.204" v="537" actId="20577"/>
          <ac:spMkLst>
            <pc:docMk/>
            <pc:sldMk cId="1617198463" sldId="271"/>
            <ac:spMk id="6" creationId="{38DCD124-0F45-F681-4F90-D7E527C5A243}"/>
          </ac:spMkLst>
        </pc:spChg>
      </pc:sldChg>
      <pc:sldChg chg="addSp delSp modSp mod">
        <pc:chgData name="Jacques Besteman" userId="4ff7e784-78d2-401e-845c-7d4b3a98cf75" providerId="ADAL" clId="{A2152191-F680-4FA9-8E3E-73B19A9917A4}" dt="2023-10-18T19:37:37.064" v="105" actId="14100"/>
        <pc:sldMkLst>
          <pc:docMk/>
          <pc:sldMk cId="2036823778" sldId="272"/>
        </pc:sldMkLst>
        <pc:spChg chg="mod">
          <ac:chgData name="Jacques Besteman" userId="4ff7e784-78d2-401e-845c-7d4b3a98cf75" providerId="ADAL" clId="{A2152191-F680-4FA9-8E3E-73B19A9917A4}" dt="2023-10-18T19:36:13.272" v="21" actId="20577"/>
          <ac:spMkLst>
            <pc:docMk/>
            <pc:sldMk cId="2036823778" sldId="272"/>
            <ac:spMk id="2" creationId="{25E05E46-83CF-4DAB-1753-86D011FE1D4B}"/>
          </ac:spMkLst>
        </pc:spChg>
        <pc:spChg chg="del">
          <ac:chgData name="Jacques Besteman" userId="4ff7e784-78d2-401e-845c-7d4b3a98cf75" providerId="ADAL" clId="{A2152191-F680-4FA9-8E3E-73B19A9917A4}" dt="2023-10-18T19:35:59.048" v="9" actId="478"/>
          <ac:spMkLst>
            <pc:docMk/>
            <pc:sldMk cId="2036823778" sldId="272"/>
            <ac:spMk id="3" creationId="{31EF7B4C-2C08-3A1B-DBBB-9E2F94749D31}"/>
          </ac:spMkLst>
        </pc:spChg>
        <pc:spChg chg="del">
          <ac:chgData name="Jacques Besteman" userId="4ff7e784-78d2-401e-845c-7d4b3a98cf75" providerId="ADAL" clId="{A2152191-F680-4FA9-8E3E-73B19A9917A4}" dt="2023-10-18T19:35:49.410" v="5" actId="478"/>
          <ac:spMkLst>
            <pc:docMk/>
            <pc:sldMk cId="2036823778" sldId="272"/>
            <ac:spMk id="4" creationId="{72FE1FA6-F581-96E5-3CD7-A5A8D56BFA66}"/>
          </ac:spMkLst>
        </pc:spChg>
        <pc:spChg chg="del">
          <ac:chgData name="Jacques Besteman" userId="4ff7e784-78d2-401e-845c-7d4b3a98cf75" providerId="ADAL" clId="{A2152191-F680-4FA9-8E3E-73B19A9917A4}" dt="2023-10-18T19:35:52.305" v="6" actId="478"/>
          <ac:spMkLst>
            <pc:docMk/>
            <pc:sldMk cId="2036823778" sldId="272"/>
            <ac:spMk id="5" creationId="{020AA334-5C6E-FBED-80A5-FD1A0A7FB85A}"/>
          </ac:spMkLst>
        </pc:spChg>
        <pc:spChg chg="del mod">
          <ac:chgData name="Jacques Besteman" userId="4ff7e784-78d2-401e-845c-7d4b3a98cf75" providerId="ADAL" clId="{A2152191-F680-4FA9-8E3E-73B19A9917A4}" dt="2023-10-18T19:35:55.927" v="8" actId="478"/>
          <ac:spMkLst>
            <pc:docMk/>
            <pc:sldMk cId="2036823778" sldId="272"/>
            <ac:spMk id="6" creationId="{8A851C68-0207-CAE4-B230-34C5B9E7E640}"/>
          </ac:spMkLst>
        </pc:spChg>
        <pc:spChg chg="del mod">
          <ac:chgData name="Jacques Besteman" userId="4ff7e784-78d2-401e-845c-7d4b3a98cf75" providerId="ADAL" clId="{A2152191-F680-4FA9-8E3E-73B19A9917A4}" dt="2023-10-18T19:36:05.513" v="11" actId="478"/>
          <ac:spMkLst>
            <pc:docMk/>
            <pc:sldMk cId="2036823778" sldId="272"/>
            <ac:spMk id="7" creationId="{6E3F60EC-AE47-AB86-6D5B-CB309B3C2742}"/>
          </ac:spMkLst>
        </pc:spChg>
        <pc:spChg chg="del">
          <ac:chgData name="Jacques Besteman" userId="4ff7e784-78d2-401e-845c-7d4b3a98cf75" providerId="ADAL" clId="{A2152191-F680-4FA9-8E3E-73B19A9917A4}" dt="2023-10-18T19:35:47.554" v="4" actId="478"/>
          <ac:spMkLst>
            <pc:docMk/>
            <pc:sldMk cId="2036823778" sldId="272"/>
            <ac:spMk id="8" creationId="{990CCAA6-98E0-5E84-E93A-EB1C690E4A64}"/>
          </ac:spMkLst>
        </pc:spChg>
        <pc:spChg chg="del">
          <ac:chgData name="Jacques Besteman" userId="4ff7e784-78d2-401e-845c-7d4b3a98cf75" providerId="ADAL" clId="{A2152191-F680-4FA9-8E3E-73B19A9917A4}" dt="2023-10-18T19:35:40.971" v="3" actId="478"/>
          <ac:spMkLst>
            <pc:docMk/>
            <pc:sldMk cId="2036823778" sldId="272"/>
            <ac:spMk id="9" creationId="{BF057CC7-5AE4-CFD9-F10C-930298F31C3C}"/>
          </ac:spMkLst>
        </pc:spChg>
        <pc:spChg chg="add del mod">
          <ac:chgData name="Jacques Besteman" userId="4ff7e784-78d2-401e-845c-7d4b3a98cf75" providerId="ADAL" clId="{A2152191-F680-4FA9-8E3E-73B19A9917A4}" dt="2023-10-18T19:36:43.161" v="26" actId="22"/>
          <ac:spMkLst>
            <pc:docMk/>
            <pc:sldMk cId="2036823778" sldId="272"/>
            <ac:spMk id="12" creationId="{F919DE02-7D1D-86C4-F51F-7AF34B75A52B}"/>
          </ac:spMkLst>
        </pc:spChg>
        <pc:spChg chg="add mod">
          <ac:chgData name="Jacques Besteman" userId="4ff7e784-78d2-401e-845c-7d4b3a98cf75" providerId="ADAL" clId="{A2152191-F680-4FA9-8E3E-73B19A9917A4}" dt="2023-10-18T19:36:22.764" v="25"/>
          <ac:spMkLst>
            <pc:docMk/>
            <pc:sldMk cId="2036823778" sldId="272"/>
            <ac:spMk id="13" creationId="{D61F3B9B-07CC-25CD-8BCD-8F56842F45A5}"/>
          </ac:spMkLst>
        </pc:spChg>
        <pc:spChg chg="add mod">
          <ac:chgData name="Jacques Besteman" userId="4ff7e784-78d2-401e-845c-7d4b3a98cf75" providerId="ADAL" clId="{A2152191-F680-4FA9-8E3E-73B19A9917A4}" dt="2023-10-18T19:37:37.064" v="105" actId="14100"/>
          <ac:spMkLst>
            <pc:docMk/>
            <pc:sldMk cId="2036823778" sldId="272"/>
            <ac:spMk id="16" creationId="{23DB30FA-D502-3D5F-72D5-D67AF1648DDD}"/>
          </ac:spMkLst>
        </pc:spChg>
        <pc:picChg chg="add mod ord">
          <ac:chgData name="Jacques Besteman" userId="4ff7e784-78d2-401e-845c-7d4b3a98cf75" providerId="ADAL" clId="{A2152191-F680-4FA9-8E3E-73B19A9917A4}" dt="2023-10-18T19:36:49.885" v="27" actId="1076"/>
          <ac:picMkLst>
            <pc:docMk/>
            <pc:sldMk cId="2036823778" sldId="272"/>
            <ac:picMk id="15" creationId="{D5FD1D7A-DDCD-BCB9-5442-7D6FB6D5882F}"/>
          </ac:picMkLst>
        </pc:picChg>
      </pc:sldChg>
      <pc:sldChg chg="addSp delSp modSp mod">
        <pc:chgData name="Jacques Besteman" userId="4ff7e784-78d2-401e-845c-7d4b3a98cf75" providerId="ADAL" clId="{A2152191-F680-4FA9-8E3E-73B19A9917A4}" dt="2023-10-18T19:46:53.724" v="505" actId="20577"/>
        <pc:sldMkLst>
          <pc:docMk/>
          <pc:sldMk cId="2953779449" sldId="273"/>
        </pc:sldMkLst>
        <pc:spChg chg="mod">
          <ac:chgData name="Jacques Besteman" userId="4ff7e784-78d2-401e-845c-7d4b3a98cf75" providerId="ADAL" clId="{A2152191-F680-4FA9-8E3E-73B19A9917A4}" dt="2023-10-18T19:39:45.542" v="181" actId="20577"/>
          <ac:spMkLst>
            <pc:docMk/>
            <pc:sldMk cId="2953779449" sldId="273"/>
            <ac:spMk id="2" creationId="{604B3AEE-D9EA-129C-7F11-BD0A7CE394E0}"/>
          </ac:spMkLst>
        </pc:spChg>
        <pc:spChg chg="add mod">
          <ac:chgData name="Jacques Besteman" userId="4ff7e784-78d2-401e-845c-7d4b3a98cf75" providerId="ADAL" clId="{A2152191-F680-4FA9-8E3E-73B19A9917A4}" dt="2023-10-18T19:46:53.724" v="505" actId="20577"/>
          <ac:spMkLst>
            <pc:docMk/>
            <pc:sldMk cId="2953779449" sldId="273"/>
            <ac:spMk id="7" creationId="{AD4C17C4-E325-B42B-0635-E7E982BFE6C1}"/>
          </ac:spMkLst>
        </pc:spChg>
        <pc:picChg chg="del">
          <ac:chgData name="Jacques Besteman" userId="4ff7e784-78d2-401e-845c-7d4b3a98cf75" providerId="ADAL" clId="{A2152191-F680-4FA9-8E3E-73B19A9917A4}" dt="2023-10-18T19:38:31.354" v="106" actId="478"/>
          <ac:picMkLst>
            <pc:docMk/>
            <pc:sldMk cId="2953779449" sldId="273"/>
            <ac:picMk id="5" creationId="{94FCFBA9-1FBB-ED69-C4D7-5F470B986A62}"/>
          </ac:picMkLst>
        </pc:picChg>
        <pc:picChg chg="add mod">
          <ac:chgData name="Jacques Besteman" userId="4ff7e784-78d2-401e-845c-7d4b3a98cf75" providerId="ADAL" clId="{A2152191-F680-4FA9-8E3E-73B19A9917A4}" dt="2023-10-18T19:45:59.310" v="394" actId="1076"/>
          <ac:picMkLst>
            <pc:docMk/>
            <pc:sldMk cId="2953779449" sldId="273"/>
            <ac:picMk id="6" creationId="{1045E454-A789-2F8A-6C05-CAFC3700A38B}"/>
          </ac:picMkLst>
        </pc:picChg>
      </pc:sldChg>
      <pc:sldChg chg="del">
        <pc:chgData name="Jacques Besteman" userId="4ff7e784-78d2-401e-845c-7d4b3a98cf75" providerId="ADAL" clId="{A2152191-F680-4FA9-8E3E-73B19A9917A4}" dt="2023-10-18T19:41:54.504" v="249" actId="47"/>
        <pc:sldMkLst>
          <pc:docMk/>
          <pc:sldMk cId="3689732674" sldId="274"/>
        </pc:sldMkLst>
      </pc:sldChg>
      <pc:sldChg chg="del">
        <pc:chgData name="Jacques Besteman" userId="4ff7e784-78d2-401e-845c-7d4b3a98cf75" providerId="ADAL" clId="{A2152191-F680-4FA9-8E3E-73B19A9917A4}" dt="2023-10-18T19:40:32.851" v="182" actId="47"/>
        <pc:sldMkLst>
          <pc:docMk/>
          <pc:sldMk cId="559683839" sldId="275"/>
        </pc:sldMkLst>
      </pc:sldChg>
      <pc:sldChg chg="del">
        <pc:chgData name="Jacques Besteman" userId="4ff7e784-78d2-401e-845c-7d4b3a98cf75" providerId="ADAL" clId="{A2152191-F680-4FA9-8E3E-73B19A9917A4}" dt="2023-10-18T19:40:34.438" v="183" actId="47"/>
        <pc:sldMkLst>
          <pc:docMk/>
          <pc:sldMk cId="596686580" sldId="276"/>
        </pc:sldMkLst>
      </pc:sldChg>
      <pc:sldChg chg="del">
        <pc:chgData name="Jacques Besteman" userId="4ff7e784-78d2-401e-845c-7d4b3a98cf75" providerId="ADAL" clId="{A2152191-F680-4FA9-8E3E-73B19A9917A4}" dt="2023-10-18T19:41:57.559" v="250" actId="47"/>
        <pc:sldMkLst>
          <pc:docMk/>
          <pc:sldMk cId="377839541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3F3D-D54C-4A35-AB13-682133C4CA8D}" type="datetimeFigureOut">
              <a:rPr lang="nl-NL" smtClean="0"/>
              <a:t>18-10-2023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D6AC-13B3-4D13-85DD-6DB81E6BFC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5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0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60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9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B792-4882-4FE1-9587-0E25780A48CF}" type="datetimeFigureOut">
              <a:rPr lang="nl-NL" smtClean="0"/>
              <a:t>18-10-2023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8B792-4882-4FE1-9587-0E25780A48CF}" type="datetimeFigureOut">
              <a:rPr lang="nl-NL" smtClean="0"/>
              <a:t>18-10-2023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ektroclub.be/geen-elektriciteit-zonder-stroombron" TargetMode="External"/><Relationship Id="rId5" Type="http://schemas.openxmlformats.org/officeDocument/2006/relationships/hyperlink" Target="https://xerte.deltion.nl/play.php?template_id=1117#page1section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BE37F3C-0AE5-D2C2-1BD2-C0F58A51B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2">
                    <a:alpha val="80000"/>
                  </a:schemeClr>
                </a:solidFill>
              </a:rPr>
              <a:t>Elektro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674E1-2632-6F3E-D503-39D851B2B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nl-NL" b="1" u="sng" dirty="0">
                <a:solidFill>
                  <a:schemeClr val="tx2">
                    <a:alpha val="80000"/>
                  </a:schemeClr>
                </a:solidFill>
              </a:rPr>
              <a:t>Welkom!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CA0707-CA51-A410-4CE2-4EBF5F27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554" y="4943086"/>
            <a:ext cx="3248478" cy="18290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80115B-DE9E-6886-7ED0-6438B7F27D40}"/>
              </a:ext>
            </a:extLst>
          </p:cNvPr>
          <p:cNvSpPr txBox="1"/>
          <p:nvPr/>
        </p:nvSpPr>
        <p:spPr>
          <a:xfrm>
            <a:off x="553156" y="430907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https://jeroenvantilburg.nl/systeembord/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725679-A32B-3948-5BF8-B8B49484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9" y="17317"/>
            <a:ext cx="4620056" cy="340581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8C97C6D-ACA6-E078-08DB-5CCB77FFB243}"/>
              </a:ext>
            </a:extLst>
          </p:cNvPr>
          <p:cNvSpPr txBox="1"/>
          <p:nvPr/>
        </p:nvSpPr>
        <p:spPr>
          <a:xfrm>
            <a:off x="787242" y="741452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https://www.natuurkunde.nl/artikelen/3620/kennismaking-met-het-systeembord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4ABBEBD-762E-B432-6A7B-D2AE4ED81212}"/>
              </a:ext>
            </a:extLst>
          </p:cNvPr>
          <p:cNvSpPr txBox="1"/>
          <p:nvPr/>
        </p:nvSpPr>
        <p:spPr>
          <a:xfrm>
            <a:off x="5143999" y="2743200"/>
            <a:ext cx="18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Youtube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306A74-BA40-F4FB-D56A-D3ABDE42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56" y="3435194"/>
            <a:ext cx="4643444" cy="340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249270-1098-CD24-4E62-8B3AC71FC916}"/>
              </a:ext>
            </a:extLst>
          </p:cNvPr>
          <p:cNvSpPr txBox="1"/>
          <p:nvPr/>
        </p:nvSpPr>
        <p:spPr>
          <a:xfrm>
            <a:off x="3613732" y="5851812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Elektro symbolen - Elektro Symbolen (deltion.nl)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DE834F-41B4-295D-D353-AAE1B66D69C2}"/>
              </a:ext>
            </a:extLst>
          </p:cNvPr>
          <p:cNvSpPr txBox="1"/>
          <p:nvPr/>
        </p:nvSpPr>
        <p:spPr>
          <a:xfrm>
            <a:off x="971179" y="188940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Geen elektriciteit zonder stroombron | Elektroclub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552A0-ECF8-71DD-B28D-FE0831B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316" y="14036"/>
            <a:ext cx="3690257" cy="745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Systeembord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8DCD124-0F45-F681-4F90-D7E527C5A243}"/>
              </a:ext>
            </a:extLst>
          </p:cNvPr>
          <p:cNvSpPr txBox="1"/>
          <p:nvPr/>
        </p:nvSpPr>
        <p:spPr>
          <a:xfrm>
            <a:off x="7892143" y="2390114"/>
            <a:ext cx="4856191" cy="27589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opdrachten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Theorieboek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Waarheidstabel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D17C25-85D8-D1DB-46F8-84E02CEA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" y="325065"/>
            <a:ext cx="7597776" cy="56325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88ED063-8671-053D-C325-9CBB8D00E196}"/>
              </a:ext>
            </a:extLst>
          </p:cNvPr>
          <p:cNvSpPr txBox="1"/>
          <p:nvPr/>
        </p:nvSpPr>
        <p:spPr>
          <a:xfrm>
            <a:off x="8185213" y="1251751"/>
            <a:ext cx="23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Opdracht: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8CF5E9-5874-A6B6-452E-A9A2FD80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Welkom + mededelingen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05663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Klassenrondje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Welkom + mededelingen.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Theorie elektro</a:t>
            </a:r>
          </a:p>
          <a:p>
            <a:pPr marL="200660" lvl="1" indent="0">
              <a:buNone/>
            </a:pPr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Theorieboekje elektro tot </a:t>
            </a:r>
            <a:r>
              <a:rPr lang="nl-NL" dirty="0" err="1">
                <a:solidFill>
                  <a:schemeClr val="tx1"/>
                </a:solidFill>
                <a:cs typeface="Calibri" panose="020F0502020204030204"/>
              </a:rPr>
              <a:t>blz</a:t>
            </a:r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 8 bespreken (begin 2</a:t>
            </a:r>
            <a:r>
              <a:rPr lang="nl-NL" baseline="30000" dirty="0">
                <a:solidFill>
                  <a:schemeClr val="tx1"/>
                </a:solidFill>
                <a:cs typeface="Calibri" panose="020F0502020204030204"/>
              </a:rPr>
              <a:t>e</a:t>
            </a:r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 uur)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Het systeembord.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Afsluiten</a:t>
            </a:r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0F7DFBF-4B29-2A87-F1F6-6B370BB7F755}"/>
              </a:ext>
            </a:extLst>
          </p:cNvPr>
          <p:cNvSpPr txBox="1"/>
          <p:nvPr/>
        </p:nvSpPr>
        <p:spPr>
          <a:xfrm flipH="1">
            <a:off x="1994516" y="631717"/>
            <a:ext cx="88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Doel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E96A42-26F5-8173-D9B5-B6C13591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08" y="2336636"/>
            <a:ext cx="10058400" cy="218472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Na deze les ken jij de 4 belangrijkste symbolen die wij gebruiken op het systeembord.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6251"/>
            <a:ext cx="10058400" cy="1583266"/>
          </a:xfrm>
        </p:spPr>
        <p:txBody>
          <a:bodyPr/>
          <a:lstStyle/>
          <a:p>
            <a:r>
              <a:rPr lang="nl-NL" dirty="0"/>
              <a:t>-De opdrachten uit het werkboek goed kunnen uitvoeren</a:t>
            </a:r>
          </a:p>
          <a:p>
            <a:endParaRPr lang="nl-NL" dirty="0"/>
          </a:p>
          <a:p>
            <a:r>
              <a:rPr lang="nl-NL" dirty="0"/>
              <a:t>-Voorbereiding voor het SO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C940E4-9877-F18C-6CC1-9B1484BD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0772"/>
            <a:ext cx="10058400" cy="1583266"/>
          </a:xfrm>
        </p:spPr>
        <p:txBody>
          <a:bodyPr/>
          <a:lstStyle/>
          <a:p>
            <a:r>
              <a:rPr lang="nl-NL" dirty="0"/>
              <a:t>Wat hebben wij vorige week behandeld 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83DEF3-35FE-3454-EBE1-82B1524A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5E46-83CF-4DAB-1753-86D011FE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Symbolen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3CA8B7B-B69A-F086-E803-D64BA7E3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D5FD1D7A-DDCD-BCB9-5442-7D6FB6D58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0994" y="2023809"/>
            <a:ext cx="2238687" cy="3629532"/>
          </a:xfr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3DB30FA-D502-3D5F-72D5-D67AF1648DDD}"/>
              </a:ext>
            </a:extLst>
          </p:cNvPr>
          <p:cNvSpPr txBox="1"/>
          <p:nvPr/>
        </p:nvSpPr>
        <p:spPr>
          <a:xfrm>
            <a:off x="1657349" y="3181349"/>
            <a:ext cx="5983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Pak opdracht 1 uit het werkboek erbij</a:t>
            </a:r>
          </a:p>
        </p:txBody>
      </p:sp>
    </p:spTree>
    <p:extLst>
      <p:ext uri="{BB962C8B-B14F-4D97-AF65-F5344CB8AC3E}">
        <p14:creationId xmlns:p14="http://schemas.microsoft.com/office/powerpoint/2010/main" val="203682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CFBA9-1FBB-ED69-C4D7-5F470B9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4" y="286603"/>
            <a:ext cx="5691707" cy="24126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A27C4A9-F53B-7FF3-9471-2B53E10EC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8C099D-7014-E1D3-B91B-BFC8080C9677}"/>
              </a:ext>
            </a:extLst>
          </p:cNvPr>
          <p:cNvSpPr txBox="1"/>
          <p:nvPr/>
        </p:nvSpPr>
        <p:spPr>
          <a:xfrm>
            <a:off x="600077" y="231776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Een elektricien moet altijd stroomloos werken !!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3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4916BD-34E8-EBD1-0689-6B4EE56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45E454-A789-2F8A-6C05-CAFC3700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505582"/>
            <a:ext cx="5634583" cy="45227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D4C17C4-E325-B42B-0635-E7E982BFE6C1}"/>
              </a:ext>
            </a:extLst>
          </p:cNvPr>
          <p:cNvSpPr txBox="1"/>
          <p:nvPr/>
        </p:nvSpPr>
        <p:spPr>
          <a:xfrm>
            <a:off x="600077" y="231776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EN-poort</a:t>
            </a:r>
          </a:p>
          <a:p>
            <a:pPr marL="342900" indent="-342900">
              <a:buAutoNum type="arabicPeriod"/>
            </a:pPr>
            <a:r>
              <a:rPr lang="nl-NL" dirty="0"/>
              <a:t>OF-poort</a:t>
            </a:r>
          </a:p>
          <a:p>
            <a:pPr marL="342900" indent="-342900">
              <a:buAutoNum type="arabicPeriod"/>
            </a:pPr>
            <a:r>
              <a:rPr lang="nl-NL" dirty="0" err="1"/>
              <a:t>Inverter</a:t>
            </a: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r>
              <a:rPr lang="nl-NL" dirty="0"/>
              <a:t>Dit zijn de </a:t>
            </a:r>
            <a:r>
              <a:rPr lang="nl-NL"/>
              <a:t>3 belangrijkste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77944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erugblik">
  <a:themeElements>
    <a:clrScheme name="Aangepast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0F80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151</Words>
  <Application>Microsoft Office PowerPoint</Application>
  <PresentationFormat>Breedbeeld</PresentationFormat>
  <Paragraphs>46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Posterama</vt:lpstr>
      <vt:lpstr>SineVTI</vt:lpstr>
      <vt:lpstr>Terugblik</vt:lpstr>
      <vt:lpstr>Elektro</vt:lpstr>
      <vt:lpstr>Welkom + mededelingen</vt:lpstr>
      <vt:lpstr>Vandaag</vt:lpstr>
      <vt:lpstr>PowerPoint-presentatie</vt:lpstr>
      <vt:lpstr>Nut</vt:lpstr>
      <vt:lpstr>Vorige les</vt:lpstr>
      <vt:lpstr>Symbolen</vt:lpstr>
      <vt:lpstr>Veiligheid</vt:lpstr>
      <vt:lpstr>Verwerking</vt:lpstr>
      <vt:lpstr>Systeembord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Introweek</dc:title>
  <dc:creator>Jacques Besteman</dc:creator>
  <cp:lastModifiedBy>Jacques Besteman</cp:lastModifiedBy>
  <cp:revision>5</cp:revision>
  <dcterms:created xsi:type="dcterms:W3CDTF">2023-08-28T10:10:58Z</dcterms:created>
  <dcterms:modified xsi:type="dcterms:W3CDTF">2023-10-18T19:50:05Z</dcterms:modified>
</cp:coreProperties>
</file>