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672" r:id="rId2"/>
  </p:sldMasterIdLst>
  <p:notesMasterIdLst>
    <p:notesMasterId r:id="rId18"/>
  </p:notesMasterIdLst>
  <p:sldIdLst>
    <p:sldId id="256" r:id="rId3"/>
    <p:sldId id="258" r:id="rId4"/>
    <p:sldId id="257" r:id="rId5"/>
    <p:sldId id="259" r:id="rId6"/>
    <p:sldId id="267" r:id="rId7"/>
    <p:sldId id="269" r:id="rId8"/>
    <p:sldId id="272" r:id="rId9"/>
    <p:sldId id="265" r:id="rId10"/>
    <p:sldId id="273" r:id="rId11"/>
    <p:sldId id="277" r:id="rId12"/>
    <p:sldId id="274" r:id="rId13"/>
    <p:sldId id="268" r:id="rId14"/>
    <p:sldId id="275" r:id="rId15"/>
    <p:sldId id="276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7D12D-A81F-46C6-A9B8-6A476A5B13C4}" v="13" dt="2023-10-09T20:01:14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s Besteman" userId="4ff7e784-78d2-401e-845c-7d4b3a98cf75" providerId="ADAL" clId="{0967D12D-A81F-46C6-A9B8-6A476A5B13C4}"/>
    <pc:docChg chg="custSel addSld delSld modSld">
      <pc:chgData name="Jacques Besteman" userId="4ff7e784-78d2-401e-845c-7d4b3a98cf75" providerId="ADAL" clId="{0967D12D-A81F-46C6-A9B8-6A476A5B13C4}" dt="2023-10-10T07:02:19.074" v="387" actId="14100"/>
      <pc:docMkLst>
        <pc:docMk/>
      </pc:docMkLst>
      <pc:sldChg chg="modSp mod">
        <pc:chgData name="Jacques Besteman" userId="4ff7e784-78d2-401e-845c-7d4b3a98cf75" providerId="ADAL" clId="{0967D12D-A81F-46C6-A9B8-6A476A5B13C4}" dt="2023-10-09T19:48:03.974" v="176" actId="20577"/>
        <pc:sldMkLst>
          <pc:docMk/>
          <pc:sldMk cId="308486303" sldId="258"/>
        </pc:sldMkLst>
        <pc:spChg chg="mod">
          <ac:chgData name="Jacques Besteman" userId="4ff7e784-78d2-401e-845c-7d4b3a98cf75" providerId="ADAL" clId="{0967D12D-A81F-46C6-A9B8-6A476A5B13C4}" dt="2023-10-09T19:48:03.974" v="176" actId="20577"/>
          <ac:spMkLst>
            <pc:docMk/>
            <pc:sldMk cId="308486303" sldId="258"/>
            <ac:spMk id="3" creationId="{00000000-0000-0000-0000-000000000000}"/>
          </ac:spMkLst>
        </pc:spChg>
      </pc:sldChg>
      <pc:sldChg chg="modSp mod">
        <pc:chgData name="Jacques Besteman" userId="4ff7e784-78d2-401e-845c-7d4b3a98cf75" providerId="ADAL" clId="{0967D12D-A81F-46C6-A9B8-6A476A5B13C4}" dt="2023-10-09T19:49:11.192" v="179" actId="1076"/>
        <pc:sldMkLst>
          <pc:docMk/>
          <pc:sldMk cId="274686657" sldId="259"/>
        </pc:sldMkLst>
        <pc:spChg chg="mod">
          <ac:chgData name="Jacques Besteman" userId="4ff7e784-78d2-401e-845c-7d4b3a98cf75" providerId="ADAL" clId="{0967D12D-A81F-46C6-A9B8-6A476A5B13C4}" dt="2023-10-09T19:49:11.192" v="179" actId="1076"/>
          <ac:spMkLst>
            <pc:docMk/>
            <pc:sldMk cId="274686657" sldId="259"/>
            <ac:spMk id="5" creationId="{FBE96A42-26F5-8173-D9B5-B6C135912DBD}"/>
          </ac:spMkLst>
        </pc:spChg>
      </pc:sldChg>
      <pc:sldChg chg="del">
        <pc:chgData name="Jacques Besteman" userId="4ff7e784-78d2-401e-845c-7d4b3a98cf75" providerId="ADAL" clId="{0967D12D-A81F-46C6-A9B8-6A476A5B13C4}" dt="2023-10-09T19:23:57.547" v="159" actId="47"/>
        <pc:sldMkLst>
          <pc:docMk/>
          <pc:sldMk cId="2261838651" sldId="264"/>
        </pc:sldMkLst>
      </pc:sldChg>
      <pc:sldChg chg="addSp modSp mod">
        <pc:chgData name="Jacques Besteman" userId="4ff7e784-78d2-401e-845c-7d4b3a98cf75" providerId="ADAL" clId="{0967D12D-A81F-46C6-A9B8-6A476A5B13C4}" dt="2023-10-09T20:00:49.269" v="370"/>
        <pc:sldMkLst>
          <pc:docMk/>
          <pc:sldMk cId="834380634" sldId="265"/>
        </pc:sldMkLst>
        <pc:picChg chg="add mod">
          <ac:chgData name="Jacques Besteman" userId="4ff7e784-78d2-401e-845c-7d4b3a98cf75" providerId="ADAL" clId="{0967D12D-A81F-46C6-A9B8-6A476A5B13C4}" dt="2023-10-09T20:00:49.269" v="370"/>
          <ac:picMkLst>
            <pc:docMk/>
            <pc:sldMk cId="834380634" sldId="265"/>
            <ac:picMk id="3" creationId="{DA27C4A9-F53B-7FF3-9471-2B53E10ECFB2}"/>
          </ac:picMkLst>
        </pc:picChg>
        <pc:picChg chg="mod">
          <ac:chgData name="Jacques Besteman" userId="4ff7e784-78d2-401e-845c-7d4b3a98cf75" providerId="ADAL" clId="{0967D12D-A81F-46C6-A9B8-6A476A5B13C4}" dt="2023-10-09T20:00:03.159" v="363" actId="1076"/>
          <ac:picMkLst>
            <pc:docMk/>
            <pc:sldMk cId="834380634" sldId="265"/>
            <ac:picMk id="5" creationId="{94FCFBA9-1FBB-ED69-C4D7-5F470B986A62}"/>
          </ac:picMkLst>
        </pc:picChg>
      </pc:sldChg>
      <pc:sldChg chg="addSp modSp mod">
        <pc:chgData name="Jacques Besteman" userId="4ff7e784-78d2-401e-845c-7d4b3a98cf75" providerId="ADAL" clId="{0967D12D-A81F-46C6-A9B8-6A476A5B13C4}" dt="2023-10-09T20:00:30.566" v="365"/>
        <pc:sldMkLst>
          <pc:docMk/>
          <pc:sldMk cId="3943216281" sldId="267"/>
        </pc:sldMkLst>
        <pc:spChg chg="mod">
          <ac:chgData name="Jacques Besteman" userId="4ff7e784-78d2-401e-845c-7d4b3a98cf75" providerId="ADAL" clId="{0967D12D-A81F-46C6-A9B8-6A476A5B13C4}" dt="2023-10-09T19:52:56.227" v="285" actId="1076"/>
          <ac:spMkLst>
            <pc:docMk/>
            <pc:sldMk cId="3943216281" sldId="267"/>
            <ac:spMk id="4" creationId="{C9E159DA-D9B8-3308-BC4D-B681999C9EA5}"/>
          </ac:spMkLst>
        </pc:spChg>
        <pc:picChg chg="add mod">
          <ac:chgData name="Jacques Besteman" userId="4ff7e784-78d2-401e-845c-7d4b3a98cf75" providerId="ADAL" clId="{0967D12D-A81F-46C6-A9B8-6A476A5B13C4}" dt="2023-10-09T20:00:30.566" v="365"/>
          <ac:picMkLst>
            <pc:docMk/>
            <pc:sldMk cId="3943216281" sldId="267"/>
            <ac:picMk id="3" creationId="{07C940E4-9877-F18C-6CC1-9B1484BD5A98}"/>
          </ac:picMkLst>
        </pc:picChg>
      </pc:sldChg>
      <pc:sldChg chg="addSp delSp modSp mod">
        <pc:chgData name="Jacques Besteman" userId="4ff7e784-78d2-401e-845c-7d4b3a98cf75" providerId="ADAL" clId="{0967D12D-A81F-46C6-A9B8-6A476A5B13C4}" dt="2023-10-09T20:01:05.721" v="377"/>
        <pc:sldMkLst>
          <pc:docMk/>
          <pc:sldMk cId="3941565540" sldId="268"/>
        </pc:sldMkLst>
        <pc:spChg chg="del">
          <ac:chgData name="Jacques Besteman" userId="4ff7e784-78d2-401e-845c-7d4b3a98cf75" providerId="ADAL" clId="{0967D12D-A81F-46C6-A9B8-6A476A5B13C4}" dt="2023-10-09T18:41:49.702" v="4" actId="478"/>
          <ac:spMkLst>
            <pc:docMk/>
            <pc:sldMk cId="3941565540" sldId="268"/>
            <ac:spMk id="2" creationId="{60F552A0-ECF8-71DD-B28D-FE0831BB9EA9}"/>
          </ac:spMkLst>
        </pc:spChg>
        <pc:spChg chg="del">
          <ac:chgData name="Jacques Besteman" userId="4ff7e784-78d2-401e-845c-7d4b3a98cf75" providerId="ADAL" clId="{0967D12D-A81F-46C6-A9B8-6A476A5B13C4}" dt="2023-10-09T18:41:46.884" v="3" actId="478"/>
          <ac:spMkLst>
            <pc:docMk/>
            <pc:sldMk cId="3941565540" sldId="268"/>
            <ac:spMk id="6" creationId="{38DCD124-0F45-F681-4F90-D7E527C5A243}"/>
          </ac:spMkLst>
        </pc:spChg>
        <pc:spChg chg="add del mod">
          <ac:chgData name="Jacques Besteman" userId="4ff7e784-78d2-401e-845c-7d4b3a98cf75" providerId="ADAL" clId="{0967D12D-A81F-46C6-A9B8-6A476A5B13C4}" dt="2023-10-09T18:41:52.617" v="5" actId="478"/>
          <ac:spMkLst>
            <pc:docMk/>
            <pc:sldMk cId="3941565540" sldId="268"/>
            <ac:spMk id="8" creationId="{B16540A8-1A27-B45B-17E8-B5D75F0C3D30}"/>
          </ac:spMkLst>
        </pc:spChg>
        <pc:spChg chg="add mod">
          <ac:chgData name="Jacques Besteman" userId="4ff7e784-78d2-401e-845c-7d4b3a98cf75" providerId="ADAL" clId="{0967D12D-A81F-46C6-A9B8-6A476A5B13C4}" dt="2023-10-09T18:42:38.277" v="10" actId="208"/>
          <ac:spMkLst>
            <pc:docMk/>
            <pc:sldMk cId="3941565540" sldId="268"/>
            <ac:spMk id="9" creationId="{7861F602-D318-6AF0-4D04-15EAB194B834}"/>
          </ac:spMkLst>
        </pc:spChg>
        <pc:spChg chg="add mod">
          <ac:chgData name="Jacques Besteman" userId="4ff7e784-78d2-401e-845c-7d4b3a98cf75" providerId="ADAL" clId="{0967D12D-A81F-46C6-A9B8-6A476A5B13C4}" dt="2023-10-09T18:43:27.799" v="18" actId="14100"/>
          <ac:spMkLst>
            <pc:docMk/>
            <pc:sldMk cId="3941565540" sldId="268"/>
            <ac:spMk id="10" creationId="{1B55CD0A-3CCC-BB49-ED15-FF882B73994A}"/>
          </ac:spMkLst>
        </pc:spChg>
        <pc:picChg chg="add mod">
          <ac:chgData name="Jacques Besteman" userId="4ff7e784-78d2-401e-845c-7d4b3a98cf75" providerId="ADAL" clId="{0967D12D-A81F-46C6-A9B8-6A476A5B13C4}" dt="2023-10-09T18:41:59.183" v="6" actId="1076"/>
          <ac:picMkLst>
            <pc:docMk/>
            <pc:sldMk cId="3941565540" sldId="268"/>
            <ac:picMk id="4" creationId="{37ED2B24-23C8-E3E4-EE04-7F80ED8F273E}"/>
          </ac:picMkLst>
        </pc:picChg>
        <pc:picChg chg="del">
          <ac:chgData name="Jacques Besteman" userId="4ff7e784-78d2-401e-845c-7d4b3a98cf75" providerId="ADAL" clId="{0967D12D-A81F-46C6-A9B8-6A476A5B13C4}" dt="2023-10-09T18:41:35.245" v="0" actId="478"/>
          <ac:picMkLst>
            <pc:docMk/>
            <pc:sldMk cId="3941565540" sldId="268"/>
            <ac:picMk id="5" creationId="{1A6A7BB5-593D-09C1-90C3-05828E1A6EF2}"/>
          </ac:picMkLst>
        </pc:picChg>
        <pc:picChg chg="add mod">
          <ac:chgData name="Jacques Besteman" userId="4ff7e784-78d2-401e-845c-7d4b3a98cf75" providerId="ADAL" clId="{0967D12D-A81F-46C6-A9B8-6A476A5B13C4}" dt="2023-10-09T20:01:05.721" v="377"/>
          <ac:picMkLst>
            <pc:docMk/>
            <pc:sldMk cId="3941565540" sldId="268"/>
            <ac:picMk id="12" creationId="{64B9E889-EAAE-2625-BC4B-0FF6904E66BA}"/>
          </ac:picMkLst>
        </pc:picChg>
      </pc:sldChg>
      <pc:sldChg chg="addSp modSp mod">
        <pc:chgData name="Jacques Besteman" userId="4ff7e784-78d2-401e-845c-7d4b3a98cf75" providerId="ADAL" clId="{0967D12D-A81F-46C6-A9B8-6A476A5B13C4}" dt="2023-10-09T20:00:33.480" v="366"/>
        <pc:sldMkLst>
          <pc:docMk/>
          <pc:sldMk cId="3011469786" sldId="269"/>
        </pc:sldMkLst>
        <pc:spChg chg="mod">
          <ac:chgData name="Jacques Besteman" userId="4ff7e784-78d2-401e-845c-7d4b3a98cf75" providerId="ADAL" clId="{0967D12D-A81F-46C6-A9B8-6A476A5B13C4}" dt="2023-10-09T19:53:32.788" v="354" actId="1076"/>
          <ac:spMkLst>
            <pc:docMk/>
            <pc:sldMk cId="3011469786" sldId="269"/>
            <ac:spMk id="4" creationId="{C9E159DA-D9B8-3308-BC4D-B681999C9EA5}"/>
          </ac:spMkLst>
        </pc:spChg>
        <pc:picChg chg="add mod">
          <ac:chgData name="Jacques Besteman" userId="4ff7e784-78d2-401e-845c-7d4b3a98cf75" providerId="ADAL" clId="{0967D12D-A81F-46C6-A9B8-6A476A5B13C4}" dt="2023-10-09T20:00:33.480" v="366"/>
          <ac:picMkLst>
            <pc:docMk/>
            <pc:sldMk cId="3011469786" sldId="269"/>
            <ac:picMk id="3" creationId="{7983DEF3-35FE-3454-EBE1-82B1524A770B}"/>
          </ac:picMkLst>
        </pc:picChg>
      </pc:sldChg>
      <pc:sldChg chg="addSp modSp del mod">
        <pc:chgData name="Jacques Besteman" userId="4ff7e784-78d2-401e-845c-7d4b3a98cf75" providerId="ADAL" clId="{0967D12D-A81F-46C6-A9B8-6A476A5B13C4}" dt="2023-10-09T19:12:56.456" v="138" actId="47"/>
        <pc:sldMkLst>
          <pc:docMk/>
          <pc:sldMk cId="3742657251" sldId="270"/>
        </pc:sldMkLst>
        <pc:spChg chg="add mod">
          <ac:chgData name="Jacques Besteman" userId="4ff7e784-78d2-401e-845c-7d4b3a98cf75" providerId="ADAL" clId="{0967D12D-A81F-46C6-A9B8-6A476A5B13C4}" dt="2023-10-09T18:51:59.013" v="119" actId="207"/>
          <ac:spMkLst>
            <pc:docMk/>
            <pc:sldMk cId="3742657251" sldId="270"/>
            <ac:spMk id="9" creationId="{31C8E418-13AA-E22C-582D-388CF82BF66A}"/>
          </ac:spMkLst>
        </pc:spChg>
      </pc:sldChg>
      <pc:sldChg chg="addSp delSp modSp mod">
        <pc:chgData name="Jacques Besteman" userId="4ff7e784-78d2-401e-845c-7d4b3a98cf75" providerId="ADAL" clId="{0967D12D-A81F-46C6-A9B8-6A476A5B13C4}" dt="2023-10-09T20:01:14.477" v="380"/>
        <pc:sldMkLst>
          <pc:docMk/>
          <pc:sldMk cId="1617198463" sldId="271"/>
        </pc:sldMkLst>
        <pc:spChg chg="mod">
          <ac:chgData name="Jacques Besteman" userId="4ff7e784-78d2-401e-845c-7d4b3a98cf75" providerId="ADAL" clId="{0967D12D-A81F-46C6-A9B8-6A476A5B13C4}" dt="2023-10-09T18:51:08.503" v="117" actId="1076"/>
          <ac:spMkLst>
            <pc:docMk/>
            <pc:sldMk cId="1617198463" sldId="271"/>
            <ac:spMk id="2" creationId="{60F552A0-ECF8-71DD-B28D-FE0831BB9EA9}"/>
          </ac:spMkLst>
        </pc:spChg>
        <pc:spChg chg="del">
          <ac:chgData name="Jacques Besteman" userId="4ff7e784-78d2-401e-845c-7d4b3a98cf75" providerId="ADAL" clId="{0967D12D-A81F-46C6-A9B8-6A476A5B13C4}" dt="2023-10-09T18:45:35.803" v="27" actId="478"/>
          <ac:spMkLst>
            <pc:docMk/>
            <pc:sldMk cId="1617198463" sldId="271"/>
            <ac:spMk id="3" creationId="{9A3B4BE4-2617-B61B-3653-FC5384708B0F}"/>
          </ac:spMkLst>
        </pc:spChg>
        <pc:spChg chg="del">
          <ac:chgData name="Jacques Besteman" userId="4ff7e784-78d2-401e-845c-7d4b3a98cf75" providerId="ADAL" clId="{0967D12D-A81F-46C6-A9B8-6A476A5B13C4}" dt="2023-10-09T18:45:37.229" v="28" actId="478"/>
          <ac:spMkLst>
            <pc:docMk/>
            <pc:sldMk cId="1617198463" sldId="271"/>
            <ac:spMk id="4" creationId="{E193F84E-9CA6-011A-5B5F-DD47BEA28716}"/>
          </ac:spMkLst>
        </pc:spChg>
        <pc:spChg chg="mod">
          <ac:chgData name="Jacques Besteman" userId="4ff7e784-78d2-401e-845c-7d4b3a98cf75" providerId="ADAL" clId="{0967D12D-A81F-46C6-A9B8-6A476A5B13C4}" dt="2023-10-09T19:23:26.592" v="158" actId="27636"/>
          <ac:spMkLst>
            <pc:docMk/>
            <pc:sldMk cId="1617198463" sldId="271"/>
            <ac:spMk id="6" creationId="{38DCD124-0F45-F681-4F90-D7E527C5A243}"/>
          </ac:spMkLst>
        </pc:spChg>
        <pc:spChg chg="del">
          <ac:chgData name="Jacques Besteman" userId="4ff7e784-78d2-401e-845c-7d4b3a98cf75" providerId="ADAL" clId="{0967D12D-A81F-46C6-A9B8-6A476A5B13C4}" dt="2023-10-09T18:45:33.966" v="26" actId="478"/>
          <ac:spMkLst>
            <pc:docMk/>
            <pc:sldMk cId="1617198463" sldId="271"/>
            <ac:spMk id="7" creationId="{FFF1FF9E-CCF6-CE53-898D-E71E05781570}"/>
          </ac:spMkLst>
        </pc:spChg>
        <pc:spChg chg="del">
          <ac:chgData name="Jacques Besteman" userId="4ff7e784-78d2-401e-845c-7d4b3a98cf75" providerId="ADAL" clId="{0967D12D-A81F-46C6-A9B8-6A476A5B13C4}" dt="2023-10-09T18:45:39.623" v="29" actId="478"/>
          <ac:spMkLst>
            <pc:docMk/>
            <pc:sldMk cId="1617198463" sldId="271"/>
            <ac:spMk id="8" creationId="{E41FB9FD-7032-8DA8-D265-02D2BCEB56F1}"/>
          </ac:spMkLst>
        </pc:spChg>
        <pc:spChg chg="add mod">
          <ac:chgData name="Jacques Besteman" userId="4ff7e784-78d2-401e-845c-7d4b3a98cf75" providerId="ADAL" clId="{0967D12D-A81F-46C6-A9B8-6A476A5B13C4}" dt="2023-10-09T18:47:27.352" v="53" actId="20577"/>
          <ac:spMkLst>
            <pc:docMk/>
            <pc:sldMk cId="1617198463" sldId="271"/>
            <ac:spMk id="12" creationId="{688ED063-8671-053D-C325-9CBB8D00E196}"/>
          </ac:spMkLst>
        </pc:spChg>
        <pc:picChg chg="del">
          <ac:chgData name="Jacques Besteman" userId="4ff7e784-78d2-401e-845c-7d4b3a98cf75" providerId="ADAL" clId="{0967D12D-A81F-46C6-A9B8-6A476A5B13C4}" dt="2023-10-09T18:45:31.996" v="25" actId="478"/>
          <ac:picMkLst>
            <pc:docMk/>
            <pc:sldMk cId="1617198463" sldId="271"/>
            <ac:picMk id="5" creationId="{1A6A7BB5-593D-09C1-90C3-05828E1A6EF2}"/>
          </ac:picMkLst>
        </pc:picChg>
        <pc:picChg chg="add mod">
          <ac:chgData name="Jacques Besteman" userId="4ff7e784-78d2-401e-845c-7d4b3a98cf75" providerId="ADAL" clId="{0967D12D-A81F-46C6-A9B8-6A476A5B13C4}" dt="2023-10-09T19:22:59.143" v="145" actId="1076"/>
          <ac:picMkLst>
            <pc:docMk/>
            <pc:sldMk cId="1617198463" sldId="271"/>
            <ac:picMk id="10" creationId="{83D17C25-85D8-D1DB-46F8-84E02CEABF9D}"/>
          </ac:picMkLst>
        </pc:picChg>
        <pc:picChg chg="add mod">
          <ac:chgData name="Jacques Besteman" userId="4ff7e784-78d2-401e-845c-7d4b3a98cf75" providerId="ADAL" clId="{0967D12D-A81F-46C6-A9B8-6A476A5B13C4}" dt="2023-10-09T20:01:14.477" v="380"/>
          <ac:picMkLst>
            <pc:docMk/>
            <pc:sldMk cId="1617198463" sldId="271"/>
            <ac:picMk id="14" creationId="{328CF5E9-5874-A6B6-452E-A9A2FD80C519}"/>
          </ac:picMkLst>
        </pc:picChg>
      </pc:sldChg>
      <pc:sldChg chg="addSp modSp mod">
        <pc:chgData name="Jacques Besteman" userId="4ff7e784-78d2-401e-845c-7d4b3a98cf75" providerId="ADAL" clId="{0967D12D-A81F-46C6-A9B8-6A476A5B13C4}" dt="2023-10-09T20:00:45.131" v="369" actId="1076"/>
        <pc:sldMkLst>
          <pc:docMk/>
          <pc:sldMk cId="2036823778" sldId="272"/>
        </pc:sldMkLst>
        <pc:spChg chg="mod">
          <ac:chgData name="Jacques Besteman" userId="4ff7e784-78d2-401e-845c-7d4b3a98cf75" providerId="ADAL" clId="{0967D12D-A81F-46C6-A9B8-6A476A5B13C4}" dt="2023-10-09T20:00:45.131" v="369" actId="1076"/>
          <ac:spMkLst>
            <pc:docMk/>
            <pc:sldMk cId="2036823778" sldId="272"/>
            <ac:spMk id="7" creationId="{6E3F60EC-AE47-AB86-6D5B-CB309B3C2742}"/>
          </ac:spMkLst>
        </pc:spChg>
        <pc:spChg chg="add mod">
          <ac:chgData name="Jacques Besteman" userId="4ff7e784-78d2-401e-845c-7d4b3a98cf75" providerId="ADAL" clId="{0967D12D-A81F-46C6-A9B8-6A476A5B13C4}" dt="2023-10-09T19:12:52.928" v="137"/>
          <ac:spMkLst>
            <pc:docMk/>
            <pc:sldMk cId="2036823778" sldId="272"/>
            <ac:spMk id="9" creationId="{BF057CC7-5AE4-CFD9-F10C-930298F31C3C}"/>
          </ac:spMkLst>
        </pc:spChg>
        <pc:picChg chg="add mod">
          <ac:chgData name="Jacques Besteman" userId="4ff7e784-78d2-401e-845c-7d4b3a98cf75" providerId="ADAL" clId="{0967D12D-A81F-46C6-A9B8-6A476A5B13C4}" dt="2023-10-09T20:00:36.185" v="367"/>
          <ac:picMkLst>
            <pc:docMk/>
            <pc:sldMk cId="2036823778" sldId="272"/>
            <ac:picMk id="10" creationId="{A3CA8B7B-B69A-F086-E803-D64BA7E395B9}"/>
          </ac:picMkLst>
        </pc:picChg>
      </pc:sldChg>
      <pc:sldChg chg="addSp modSp mod">
        <pc:chgData name="Jacques Besteman" userId="4ff7e784-78d2-401e-845c-7d4b3a98cf75" providerId="ADAL" clId="{0967D12D-A81F-46C6-A9B8-6A476A5B13C4}" dt="2023-10-09T20:00:54.165" v="372" actId="1076"/>
        <pc:sldMkLst>
          <pc:docMk/>
          <pc:sldMk cId="2953779449" sldId="273"/>
        </pc:sldMkLst>
        <pc:picChg chg="add mod">
          <ac:chgData name="Jacques Besteman" userId="4ff7e784-78d2-401e-845c-7d4b3a98cf75" providerId="ADAL" clId="{0967D12D-A81F-46C6-A9B8-6A476A5B13C4}" dt="2023-10-09T20:00:51.829" v="371"/>
          <ac:picMkLst>
            <pc:docMk/>
            <pc:sldMk cId="2953779449" sldId="273"/>
            <ac:picMk id="3" creationId="{D34916BD-34E8-EBD1-0689-6B4EE5621BF6}"/>
          </ac:picMkLst>
        </pc:picChg>
        <pc:picChg chg="mod">
          <ac:chgData name="Jacques Besteman" userId="4ff7e784-78d2-401e-845c-7d4b3a98cf75" providerId="ADAL" clId="{0967D12D-A81F-46C6-A9B8-6A476A5B13C4}" dt="2023-10-09T20:00:54.165" v="372" actId="1076"/>
          <ac:picMkLst>
            <pc:docMk/>
            <pc:sldMk cId="2953779449" sldId="273"/>
            <ac:picMk id="5" creationId="{94FCFBA9-1FBB-ED69-C4D7-5F470B986A62}"/>
          </ac:picMkLst>
        </pc:picChg>
      </pc:sldChg>
      <pc:sldChg chg="addSp modSp mod">
        <pc:chgData name="Jacques Besteman" userId="4ff7e784-78d2-401e-845c-7d4b3a98cf75" providerId="ADAL" clId="{0967D12D-A81F-46C6-A9B8-6A476A5B13C4}" dt="2023-10-09T20:01:02.472" v="376" actId="1036"/>
        <pc:sldMkLst>
          <pc:docMk/>
          <pc:sldMk cId="3689732674" sldId="274"/>
        </pc:sldMkLst>
        <pc:picChg chg="add mod">
          <ac:chgData name="Jacques Besteman" userId="4ff7e784-78d2-401e-845c-7d4b3a98cf75" providerId="ADAL" clId="{0967D12D-A81F-46C6-A9B8-6A476A5B13C4}" dt="2023-10-09T20:01:02.472" v="376" actId="1036"/>
          <ac:picMkLst>
            <pc:docMk/>
            <pc:sldMk cId="3689732674" sldId="274"/>
            <ac:picMk id="16" creationId="{71E92643-CBDE-95ED-EFE2-4BAF6047CF1A}"/>
          </ac:picMkLst>
        </pc:picChg>
      </pc:sldChg>
      <pc:sldChg chg="addSp modSp add mod">
        <pc:chgData name="Jacques Besteman" userId="4ff7e784-78d2-401e-845c-7d4b3a98cf75" providerId="ADAL" clId="{0967D12D-A81F-46C6-A9B8-6A476A5B13C4}" dt="2023-10-09T20:01:08.798" v="378"/>
        <pc:sldMkLst>
          <pc:docMk/>
          <pc:sldMk cId="559683839" sldId="275"/>
        </pc:sldMkLst>
        <pc:spChg chg="mod">
          <ac:chgData name="Jacques Besteman" userId="4ff7e784-78d2-401e-845c-7d4b3a98cf75" providerId="ADAL" clId="{0967D12D-A81F-46C6-A9B8-6A476A5B13C4}" dt="2023-10-09T18:44:33.482" v="21" actId="14100"/>
          <ac:spMkLst>
            <pc:docMk/>
            <pc:sldMk cId="559683839" sldId="275"/>
            <ac:spMk id="9" creationId="{7861F602-D318-6AF0-4D04-15EAB194B834}"/>
          </ac:spMkLst>
        </pc:spChg>
        <pc:spChg chg="mod">
          <ac:chgData name="Jacques Besteman" userId="4ff7e784-78d2-401e-845c-7d4b3a98cf75" providerId="ADAL" clId="{0967D12D-A81F-46C6-A9B8-6A476A5B13C4}" dt="2023-10-09T18:44:24.450" v="20" actId="14100"/>
          <ac:spMkLst>
            <pc:docMk/>
            <pc:sldMk cId="559683839" sldId="275"/>
            <ac:spMk id="10" creationId="{1B55CD0A-3CCC-BB49-ED15-FF882B73994A}"/>
          </ac:spMkLst>
        </pc:spChg>
        <pc:picChg chg="add mod">
          <ac:chgData name="Jacques Besteman" userId="4ff7e784-78d2-401e-845c-7d4b3a98cf75" providerId="ADAL" clId="{0967D12D-A81F-46C6-A9B8-6A476A5B13C4}" dt="2023-10-09T20:01:08.798" v="378"/>
          <ac:picMkLst>
            <pc:docMk/>
            <pc:sldMk cId="559683839" sldId="275"/>
            <ac:picMk id="2" creationId="{452DF745-58AF-CAA5-8577-20BC61D2C611}"/>
          </ac:picMkLst>
        </pc:picChg>
      </pc:sldChg>
      <pc:sldChg chg="addSp modSp add mod">
        <pc:chgData name="Jacques Besteman" userId="4ff7e784-78d2-401e-845c-7d4b3a98cf75" providerId="ADAL" clId="{0967D12D-A81F-46C6-A9B8-6A476A5B13C4}" dt="2023-10-09T20:01:11.508" v="379"/>
        <pc:sldMkLst>
          <pc:docMk/>
          <pc:sldMk cId="596686580" sldId="276"/>
        </pc:sldMkLst>
        <pc:spChg chg="mod">
          <ac:chgData name="Jacques Besteman" userId="4ff7e784-78d2-401e-845c-7d4b3a98cf75" providerId="ADAL" clId="{0967D12D-A81F-46C6-A9B8-6A476A5B13C4}" dt="2023-10-09T18:45:07.091" v="24" actId="14100"/>
          <ac:spMkLst>
            <pc:docMk/>
            <pc:sldMk cId="596686580" sldId="276"/>
            <ac:spMk id="9" creationId="{7861F602-D318-6AF0-4D04-15EAB194B834}"/>
          </ac:spMkLst>
        </pc:spChg>
        <pc:spChg chg="mod">
          <ac:chgData name="Jacques Besteman" userId="4ff7e784-78d2-401e-845c-7d4b3a98cf75" providerId="ADAL" clId="{0967D12D-A81F-46C6-A9B8-6A476A5B13C4}" dt="2023-10-09T18:45:00.001" v="23" actId="14100"/>
          <ac:spMkLst>
            <pc:docMk/>
            <pc:sldMk cId="596686580" sldId="276"/>
            <ac:spMk id="10" creationId="{1B55CD0A-3CCC-BB49-ED15-FF882B73994A}"/>
          </ac:spMkLst>
        </pc:spChg>
        <pc:picChg chg="add mod">
          <ac:chgData name="Jacques Besteman" userId="4ff7e784-78d2-401e-845c-7d4b3a98cf75" providerId="ADAL" clId="{0967D12D-A81F-46C6-A9B8-6A476A5B13C4}" dt="2023-10-09T20:01:11.508" v="379"/>
          <ac:picMkLst>
            <pc:docMk/>
            <pc:sldMk cId="596686580" sldId="276"/>
            <ac:picMk id="2" creationId="{472BFC35-6137-AD70-915F-2C8CBE17C095}"/>
          </ac:picMkLst>
        </pc:picChg>
      </pc:sldChg>
      <pc:sldChg chg="addSp delSp modSp add mod">
        <pc:chgData name="Jacques Besteman" userId="4ff7e784-78d2-401e-845c-7d4b3a98cf75" providerId="ADAL" clId="{0967D12D-A81F-46C6-A9B8-6A476A5B13C4}" dt="2023-10-10T07:02:19.074" v="387" actId="14100"/>
        <pc:sldMkLst>
          <pc:docMk/>
          <pc:sldMk cId="3778395410" sldId="277"/>
        </pc:sldMkLst>
        <pc:spChg chg="del">
          <ac:chgData name="Jacques Besteman" userId="4ff7e784-78d2-401e-845c-7d4b3a98cf75" providerId="ADAL" clId="{0967D12D-A81F-46C6-A9B8-6A476A5B13C4}" dt="2023-10-09T19:55:05.504" v="358" actId="478"/>
          <ac:spMkLst>
            <pc:docMk/>
            <pc:sldMk cId="3778395410" sldId="277"/>
            <ac:spMk id="2" creationId="{604B3AEE-D9EA-129C-7F11-BD0A7CE394E0}"/>
          </ac:spMkLst>
        </pc:spChg>
        <pc:spChg chg="add del mod">
          <ac:chgData name="Jacques Besteman" userId="4ff7e784-78d2-401e-845c-7d4b3a98cf75" providerId="ADAL" clId="{0967D12D-A81F-46C6-A9B8-6A476A5B13C4}" dt="2023-10-09T19:55:16.971" v="361" actId="478"/>
          <ac:spMkLst>
            <pc:docMk/>
            <pc:sldMk cId="3778395410" sldId="277"/>
            <ac:spMk id="7" creationId="{94BC7155-1873-588C-DB6F-818D6390FD85}"/>
          </ac:spMkLst>
        </pc:spChg>
        <pc:picChg chg="add mod">
          <ac:chgData name="Jacques Besteman" userId="4ff7e784-78d2-401e-845c-7d4b3a98cf75" providerId="ADAL" clId="{0967D12D-A81F-46C6-A9B8-6A476A5B13C4}" dt="2023-10-10T07:01:49.177" v="384" actId="14100"/>
          <ac:picMkLst>
            <pc:docMk/>
            <pc:sldMk cId="3778395410" sldId="277"/>
            <ac:picMk id="3" creationId="{7BC4F870-7D14-97DC-867D-8658347732CB}"/>
          </ac:picMkLst>
        </pc:picChg>
        <pc:picChg chg="add mod">
          <ac:chgData name="Jacques Besteman" userId="4ff7e784-78d2-401e-845c-7d4b3a98cf75" providerId="ADAL" clId="{0967D12D-A81F-46C6-A9B8-6A476A5B13C4}" dt="2023-10-10T07:01:38.027" v="381" actId="1076"/>
          <ac:picMkLst>
            <pc:docMk/>
            <pc:sldMk cId="3778395410" sldId="277"/>
            <ac:picMk id="4" creationId="{98F51DFF-F381-9405-5A4B-ADB88705D2C8}"/>
          </ac:picMkLst>
        </pc:picChg>
        <pc:picChg chg="del">
          <ac:chgData name="Jacques Besteman" userId="4ff7e784-78d2-401e-845c-7d4b3a98cf75" providerId="ADAL" clId="{0967D12D-A81F-46C6-A9B8-6A476A5B13C4}" dt="2023-10-09T19:54:59.406" v="356" actId="478"/>
          <ac:picMkLst>
            <pc:docMk/>
            <pc:sldMk cId="3778395410" sldId="277"/>
            <ac:picMk id="5" creationId="{94FCFBA9-1FBB-ED69-C4D7-5F470B986A62}"/>
          </ac:picMkLst>
        </pc:picChg>
        <pc:picChg chg="add mod">
          <ac:chgData name="Jacques Besteman" userId="4ff7e784-78d2-401e-845c-7d4b3a98cf75" providerId="ADAL" clId="{0967D12D-A81F-46C6-A9B8-6A476A5B13C4}" dt="2023-10-10T07:02:19.074" v="387" actId="14100"/>
          <ac:picMkLst>
            <pc:docMk/>
            <pc:sldMk cId="3778395410" sldId="277"/>
            <ac:picMk id="6" creationId="{7AE35453-1ACA-9CAC-F818-037650D48F50}"/>
          </ac:picMkLst>
        </pc:picChg>
        <pc:picChg chg="add mod">
          <ac:chgData name="Jacques Besteman" userId="4ff7e784-78d2-401e-845c-7d4b3a98cf75" providerId="ADAL" clId="{0967D12D-A81F-46C6-A9B8-6A476A5B13C4}" dt="2023-10-09T20:00:57.966" v="374" actId="1036"/>
          <ac:picMkLst>
            <pc:docMk/>
            <pc:sldMk cId="3778395410" sldId="277"/>
            <ac:picMk id="8" creationId="{BD41A34E-5314-3263-9CCC-080B7785A1C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43F3D-D54C-4A35-AB13-682133C4CA8D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FD6AC-13B3-4D13-85DD-6DB81E6BFC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15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B25A-9D2E-4B1B-BDF9-5781B3C0BBE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03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B25A-9D2E-4B1B-BDF9-5781B3C0BBE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60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B25A-9D2E-4B1B-BDF9-5781B3C0BBE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95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2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0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B792-4882-4FE1-9587-0E25780A48CF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3722-5354-4B85-AB35-870F43B8C6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53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4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5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1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2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5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7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2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24" r:id="rId6"/>
    <p:sldLayoutId id="2147483720" r:id="rId7"/>
    <p:sldLayoutId id="2147483721" r:id="rId8"/>
    <p:sldLayoutId id="2147483722" r:id="rId9"/>
    <p:sldLayoutId id="2147483723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8B792-4882-4FE1-9587-0E25780A48CF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883722-5354-4B85-AB35-870F43B8C6C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27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lektroclub.be/geen-elektriciteit-zonder-stroombron" TargetMode="External"/><Relationship Id="rId5" Type="http://schemas.openxmlformats.org/officeDocument/2006/relationships/hyperlink" Target="https://xerte.deltion.nl/play.php?template_id=1117#page1section8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BE37F3C-0AE5-D2C2-1BD2-C0F58A51B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chemeClr val="tx2">
                    <a:alpha val="80000"/>
                  </a:schemeClr>
                </a:solidFill>
              </a:rPr>
              <a:t>Elektro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AA674E1-2632-6F3E-D503-39D851B2B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>
            <a:normAutofit/>
          </a:bodyPr>
          <a:lstStyle/>
          <a:p>
            <a:pPr algn="l"/>
            <a:r>
              <a:rPr lang="nl-NL" b="1" u="sng" dirty="0">
                <a:solidFill>
                  <a:schemeClr val="tx2">
                    <a:alpha val="80000"/>
                  </a:schemeClr>
                </a:solidFill>
              </a:rPr>
              <a:t>Welkom!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ECA0707-CA51-A410-4CE2-4EBF5F27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554" y="4943086"/>
            <a:ext cx="3248478" cy="182905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480115B-DE9E-6886-7ED0-6438B7F27D40}"/>
              </a:ext>
            </a:extLst>
          </p:cNvPr>
          <p:cNvSpPr txBox="1"/>
          <p:nvPr/>
        </p:nvSpPr>
        <p:spPr>
          <a:xfrm>
            <a:off x="553156" y="4309078"/>
            <a:ext cx="6121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https://jeroenvantilburg.nl/systeembord/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9725679-A32B-3948-5BF8-B8B494845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779" y="17317"/>
            <a:ext cx="4620056" cy="340581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8C97C6D-ACA6-E078-08DB-5CCB77FFB243}"/>
              </a:ext>
            </a:extLst>
          </p:cNvPr>
          <p:cNvSpPr txBox="1"/>
          <p:nvPr/>
        </p:nvSpPr>
        <p:spPr>
          <a:xfrm>
            <a:off x="787242" y="741452"/>
            <a:ext cx="6121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https://www.natuurkunde.nl/artikelen/3620/kennismaking-met-het-systeembord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4ABBEBD-762E-B432-6A7B-D2AE4ED81212}"/>
              </a:ext>
            </a:extLst>
          </p:cNvPr>
          <p:cNvSpPr txBox="1"/>
          <p:nvPr/>
        </p:nvSpPr>
        <p:spPr>
          <a:xfrm>
            <a:off x="5143999" y="2743200"/>
            <a:ext cx="185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Youtube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D306A74-BA40-F4FB-D56A-D3ABDE420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556" y="3435194"/>
            <a:ext cx="4643444" cy="340548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4249270-1098-CD24-4E62-8B3AC71FC916}"/>
              </a:ext>
            </a:extLst>
          </p:cNvPr>
          <p:cNvSpPr txBox="1"/>
          <p:nvPr/>
        </p:nvSpPr>
        <p:spPr>
          <a:xfrm>
            <a:off x="3613732" y="5851812"/>
            <a:ext cx="6121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5"/>
              </a:rPr>
              <a:t>Elektro symbolen - Elektro Symbolen (deltion.nl)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0DE834F-41B4-295D-D353-AAE1B66D69C2}"/>
              </a:ext>
            </a:extLst>
          </p:cNvPr>
          <p:cNvSpPr txBox="1"/>
          <p:nvPr/>
        </p:nvSpPr>
        <p:spPr>
          <a:xfrm>
            <a:off x="971179" y="1889408"/>
            <a:ext cx="6121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6"/>
              </a:rPr>
              <a:t>Geen elektriciteit zonder stroombron | Elektroclub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18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8F51DFF-F381-9405-5A4B-ADB88705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29" y="4574130"/>
            <a:ext cx="9209865" cy="145075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D41A34E-5314-3263-9CCC-080B7785A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9509"/>
            <a:ext cx="1392382" cy="87699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BC4F870-7D14-97DC-867D-865834773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08" y="1764226"/>
            <a:ext cx="8077053" cy="28099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AE35453-1ACA-9CAC-F818-037650D48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677" y="913172"/>
            <a:ext cx="9338508" cy="67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9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B3AEE-D9EA-129C-7F11-BD0A7CE3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Systeem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14F635A-5210-8ECC-A3E2-57AC8B5DCC51}"/>
              </a:ext>
            </a:extLst>
          </p:cNvPr>
          <p:cNvSpPr txBox="1"/>
          <p:nvPr/>
        </p:nvSpPr>
        <p:spPr>
          <a:xfrm>
            <a:off x="1117845" y="2429564"/>
            <a:ext cx="2199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b="1" dirty="0">
                <a:solidFill>
                  <a:srgbClr val="1F97F9"/>
                </a:solidFill>
                <a:latin typeface="arboria"/>
              </a:rPr>
              <a:t>Invoer</a:t>
            </a:r>
            <a:endParaRPr lang="nl-NL" sz="40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1C37A1C-62FF-94B9-ECAB-5C9B8FDC5F36}"/>
              </a:ext>
            </a:extLst>
          </p:cNvPr>
          <p:cNvSpPr txBox="1"/>
          <p:nvPr/>
        </p:nvSpPr>
        <p:spPr>
          <a:xfrm>
            <a:off x="8395315" y="2429564"/>
            <a:ext cx="2199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b="1" dirty="0">
                <a:solidFill>
                  <a:srgbClr val="1F97F9"/>
                </a:solidFill>
                <a:latin typeface="arboria"/>
              </a:rPr>
              <a:t>Uitvoer</a:t>
            </a:r>
            <a:endParaRPr lang="nl-NL" sz="40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2DBE218-67AF-9BBC-D1C9-ED9FC1ED0688}"/>
              </a:ext>
            </a:extLst>
          </p:cNvPr>
          <p:cNvSpPr txBox="1"/>
          <p:nvPr/>
        </p:nvSpPr>
        <p:spPr>
          <a:xfrm>
            <a:off x="4272896" y="2429564"/>
            <a:ext cx="37071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b="1" dirty="0">
                <a:solidFill>
                  <a:srgbClr val="1F97F9"/>
                </a:solidFill>
                <a:latin typeface="arboria"/>
              </a:rPr>
              <a:t>Verwerking</a:t>
            </a:r>
            <a:endParaRPr lang="nl-NL" sz="4000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438B1C4-632B-1C62-A203-ABCBD804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22" y="3451011"/>
            <a:ext cx="1923339" cy="262816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8C2A67E-5267-2ACC-8067-72D8300AE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202" y="3522930"/>
            <a:ext cx="2287550" cy="255624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0CD4076-1504-54FC-9835-9B0876CF9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632" y="3278617"/>
            <a:ext cx="1115193" cy="280055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1E92643-CBDE-95ED-EFE2-4BAF6047C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9509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32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ED2B24-23C8-E3E4-EE04-7F80ED8F2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623" y="335343"/>
            <a:ext cx="7706801" cy="5715798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861F602-D318-6AF0-4D04-15EAB194B834}"/>
              </a:ext>
            </a:extLst>
          </p:cNvPr>
          <p:cNvSpPr/>
          <p:nvPr/>
        </p:nvSpPr>
        <p:spPr>
          <a:xfrm>
            <a:off x="1988598" y="266330"/>
            <a:ext cx="2210540" cy="5921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B55CD0A-3CCC-BB49-ED15-FF882B73994A}"/>
              </a:ext>
            </a:extLst>
          </p:cNvPr>
          <p:cNvSpPr/>
          <p:nvPr/>
        </p:nvSpPr>
        <p:spPr>
          <a:xfrm>
            <a:off x="1917576" y="199837"/>
            <a:ext cx="2210541" cy="60679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4B9E889-EAAE-2625-BC4B-0FF6904E6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6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ED2B24-23C8-E3E4-EE04-7F80ED8F2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623" y="335343"/>
            <a:ext cx="7706801" cy="5715798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861F602-D318-6AF0-4D04-15EAB194B834}"/>
              </a:ext>
            </a:extLst>
          </p:cNvPr>
          <p:cNvSpPr/>
          <p:nvPr/>
        </p:nvSpPr>
        <p:spPr>
          <a:xfrm flipH="1">
            <a:off x="4199137" y="266330"/>
            <a:ext cx="3417903" cy="5921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B55CD0A-3CCC-BB49-ED15-FF882B73994A}"/>
              </a:ext>
            </a:extLst>
          </p:cNvPr>
          <p:cNvSpPr/>
          <p:nvPr/>
        </p:nvSpPr>
        <p:spPr>
          <a:xfrm flipH="1">
            <a:off x="4128117" y="199837"/>
            <a:ext cx="3566160" cy="60679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52DF745-58AF-CAA5-8577-20BC61D2C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83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ED2B24-23C8-E3E4-EE04-7F80ED8F2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623" y="335343"/>
            <a:ext cx="7706801" cy="5715798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861F602-D318-6AF0-4D04-15EAB194B834}"/>
              </a:ext>
            </a:extLst>
          </p:cNvPr>
          <p:cNvSpPr/>
          <p:nvPr/>
        </p:nvSpPr>
        <p:spPr>
          <a:xfrm>
            <a:off x="7617039" y="266330"/>
            <a:ext cx="2163384" cy="5921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B55CD0A-3CCC-BB49-ED15-FF882B73994A}"/>
              </a:ext>
            </a:extLst>
          </p:cNvPr>
          <p:cNvSpPr/>
          <p:nvPr/>
        </p:nvSpPr>
        <p:spPr>
          <a:xfrm>
            <a:off x="7694276" y="199837"/>
            <a:ext cx="2048277" cy="60679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72BFC35-6137-AD70-915F-2C8CBE17C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86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F552A0-ECF8-71DD-B28D-FE0831BB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316" y="14036"/>
            <a:ext cx="3690257" cy="7451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Systeembord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38DCD124-0F45-F681-4F90-D7E527C5A243}"/>
              </a:ext>
            </a:extLst>
          </p:cNvPr>
          <p:cNvSpPr txBox="1"/>
          <p:nvPr/>
        </p:nvSpPr>
        <p:spPr>
          <a:xfrm>
            <a:off x="7892143" y="2390114"/>
            <a:ext cx="4856191" cy="27589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Sluit de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poort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aan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Sluit de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poort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aan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Ga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verder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je </a:t>
            </a: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theorieboekje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3D17C25-85D8-D1DB-46F8-84E02CEAB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0" y="325065"/>
            <a:ext cx="7597776" cy="563250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88ED063-8671-053D-C325-9CBB8D00E196}"/>
              </a:ext>
            </a:extLst>
          </p:cNvPr>
          <p:cNvSpPr txBox="1"/>
          <p:nvPr/>
        </p:nvSpPr>
        <p:spPr>
          <a:xfrm>
            <a:off x="8185213" y="1251751"/>
            <a:ext cx="232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Opdracht: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28CF5E9-5874-A6B6-452E-A9A2FD80C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9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826299"/>
            <a:ext cx="10058400" cy="815758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Welkom + mededelingen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05663"/>
            <a:ext cx="10058400" cy="5070092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/>
            <a:r>
              <a:rPr lang="nl-NL" sz="1800" dirty="0">
                <a:solidFill>
                  <a:schemeClr val="tx1"/>
                </a:solidFill>
                <a:cs typeface="Calibri" panose="020F0502020204030204"/>
              </a:rPr>
              <a:t>Klassenrondje</a:t>
            </a:r>
          </a:p>
          <a:p>
            <a:pPr marL="383540" lvl="1"/>
            <a:endParaRPr lang="nl-NL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/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Mevrouw Vis</a:t>
            </a:r>
            <a:r>
              <a:rPr lang="nl-NL" sz="1800" dirty="0">
                <a:solidFill>
                  <a:schemeClr val="tx1"/>
                </a:solidFill>
                <a:cs typeface="Calibri" panose="020F0502020204030204"/>
              </a:rPr>
              <a:t> is te gast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826299"/>
            <a:ext cx="10058400" cy="815758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787908"/>
            <a:ext cx="10058400" cy="5070092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/>
            <a:endParaRPr lang="nl-NL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/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Welkom + mededelingen.</a:t>
            </a:r>
          </a:p>
          <a:p>
            <a:pPr marL="383540" lvl="1"/>
            <a:endParaRPr lang="nl-NL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/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Theorie elektro</a:t>
            </a:r>
            <a:r>
              <a:rPr lang="nl-NL" sz="1800" dirty="0">
                <a:solidFill>
                  <a:schemeClr val="tx1"/>
                </a:solidFill>
                <a:cs typeface="Calibri" panose="020F0502020204030204"/>
              </a:rPr>
              <a:t>.</a:t>
            </a:r>
          </a:p>
          <a:p>
            <a:pPr marL="383540" lvl="1"/>
            <a:endParaRPr lang="nl-NL" sz="1800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/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Het systeembord.</a:t>
            </a:r>
          </a:p>
          <a:p>
            <a:pPr marL="383540" lvl="1"/>
            <a:endParaRPr lang="nl-NL" sz="1800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/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Afsluiten</a:t>
            </a:r>
            <a:endParaRPr lang="nl-NL" sz="1800" dirty="0">
              <a:solidFill>
                <a:schemeClr val="tx1"/>
              </a:solidFill>
              <a:cs typeface="Calibri" panose="020F0502020204030204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5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0F7DFBF-4B29-2A87-F1F6-6B370BB7F755}"/>
              </a:ext>
            </a:extLst>
          </p:cNvPr>
          <p:cNvSpPr txBox="1"/>
          <p:nvPr/>
        </p:nvSpPr>
        <p:spPr>
          <a:xfrm flipH="1">
            <a:off x="1994516" y="631717"/>
            <a:ext cx="88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Doel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BE96A42-26F5-8173-D9B5-B6C135912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08" y="2336636"/>
            <a:ext cx="10058400" cy="2184728"/>
          </a:xfrm>
        </p:spPr>
        <p:txBody>
          <a:bodyPr/>
          <a:lstStyle/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-De leerling kan na deze les benoemen dat een technisch systeem uit onderdelen bestaat die allemaal samenwerken.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-De leerling kan na deze les invoer, verwerking en uitvoer van een systeem uitleggen.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68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B461F-4F46-60E6-053C-BA460F72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E159DA-D9B8-3308-BC4D-B681999C9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16251"/>
            <a:ext cx="10058400" cy="1583266"/>
          </a:xfrm>
        </p:spPr>
        <p:txBody>
          <a:bodyPr/>
          <a:lstStyle/>
          <a:p>
            <a:r>
              <a:rPr lang="nl-NL" dirty="0"/>
              <a:t>Beseffen dat een héél ingewikkeld systeem best wel logisch in elkaar kan zitten.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C940E4-9877-F18C-6CC1-9B1484BD5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1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B461F-4F46-60E6-053C-BA460F72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E159DA-D9B8-3308-BC4D-B681999C9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20772"/>
            <a:ext cx="10058400" cy="1583266"/>
          </a:xfrm>
        </p:spPr>
        <p:txBody>
          <a:bodyPr/>
          <a:lstStyle/>
          <a:p>
            <a:r>
              <a:rPr lang="nl-NL" dirty="0"/>
              <a:t>Wat hebben wij vorige week behandeld 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983DEF3-35FE-3454-EBE1-82B1524A7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6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05E46-83CF-4DAB-1753-86D011FE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Systemen.., wat is dat eigenlijk ???!!!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EF7B4C-2C08-3A1B-DBBB-9E2F94749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047" y="2139519"/>
            <a:ext cx="3826276" cy="1935332"/>
          </a:xfrm>
        </p:spPr>
        <p:txBody>
          <a:bodyPr/>
          <a:lstStyle/>
          <a:p>
            <a:r>
              <a:rPr lang="nl-NL" dirty="0"/>
              <a:t>Fiets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2FE1FA6-F581-96E5-3CD7-A5A8D56BFA66}"/>
              </a:ext>
            </a:extLst>
          </p:cNvPr>
          <p:cNvSpPr txBox="1">
            <a:spLocks/>
          </p:cNvSpPr>
          <p:nvPr/>
        </p:nvSpPr>
        <p:spPr>
          <a:xfrm>
            <a:off x="2941470" y="2890868"/>
            <a:ext cx="3826276" cy="660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Centrale verwarming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20AA334-5C6E-FBED-80A5-FD1A0A7FB85A}"/>
              </a:ext>
            </a:extLst>
          </p:cNvPr>
          <p:cNvSpPr txBox="1">
            <a:spLocks/>
          </p:cNvSpPr>
          <p:nvPr/>
        </p:nvSpPr>
        <p:spPr>
          <a:xfrm>
            <a:off x="5914749" y="2139519"/>
            <a:ext cx="3826276" cy="1935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Buitenverlichting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8A851C68-0207-CAE4-B230-34C5B9E7E640}"/>
              </a:ext>
            </a:extLst>
          </p:cNvPr>
          <p:cNvSpPr txBox="1">
            <a:spLocks/>
          </p:cNvSpPr>
          <p:nvPr/>
        </p:nvSpPr>
        <p:spPr>
          <a:xfrm>
            <a:off x="8044649" y="2974020"/>
            <a:ext cx="3826276" cy="7812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Pen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E3F60EC-AE47-AB86-6D5B-CB309B3C2742}"/>
              </a:ext>
            </a:extLst>
          </p:cNvPr>
          <p:cNvSpPr txBox="1">
            <a:spLocks/>
          </p:cNvSpPr>
          <p:nvPr/>
        </p:nvSpPr>
        <p:spPr>
          <a:xfrm>
            <a:off x="8149704" y="4627929"/>
            <a:ext cx="4042296" cy="1935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400" dirty="0"/>
              <a:t>Omdat….(leg uit)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90CCAA6-98E0-5E84-E93A-EB1C690E4A64}"/>
              </a:ext>
            </a:extLst>
          </p:cNvPr>
          <p:cNvSpPr txBox="1">
            <a:spLocks/>
          </p:cNvSpPr>
          <p:nvPr/>
        </p:nvSpPr>
        <p:spPr>
          <a:xfrm>
            <a:off x="1134124" y="4447125"/>
            <a:ext cx="6693763" cy="19353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/>
              <a:t>Zoek elkaar op en maak een systeem.  </a:t>
            </a:r>
          </a:p>
          <a:p>
            <a:r>
              <a:rPr lang="nl-NL" sz="2800" dirty="0"/>
              <a:t>Ongeveer </a:t>
            </a:r>
            <a:r>
              <a:rPr lang="nl-NL" sz="2800" b="1" u="sng" dirty="0"/>
              <a:t>7 </a:t>
            </a:r>
            <a:r>
              <a:rPr lang="nl-NL" sz="2800" dirty="0"/>
              <a:t>minuten de tijd.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F057CC7-5AE4-CFD9-F10C-930298F31C3C}"/>
              </a:ext>
            </a:extLst>
          </p:cNvPr>
          <p:cNvSpPr/>
          <p:nvPr/>
        </p:nvSpPr>
        <p:spPr>
          <a:xfrm>
            <a:off x="1526959" y="1917577"/>
            <a:ext cx="8052047" cy="1766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3CA8B7B-B69A-F086-E803-D64BA7E39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2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B3AEE-D9EA-129C-7F11-BD0A7CE3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Veiligheid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FCFBA9-1FBB-ED69-C4D7-5F470B98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02" y="2189018"/>
            <a:ext cx="7996324" cy="338948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A27C4A9-F53B-7FF3-9471-2B53E10EC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8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B3AEE-D9EA-129C-7F11-BD0A7CE3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Veiligheid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FCFBA9-1FBB-ED69-C4D7-5F470B98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032" y="2107662"/>
            <a:ext cx="7685606" cy="325778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34916BD-34E8-EBD1-0689-6B4EE5621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79449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DarkSeedLeftStep">
      <a:dk1>
        <a:srgbClr val="000000"/>
      </a:dk1>
      <a:lt1>
        <a:srgbClr val="FFFFFF"/>
      </a:lt1>
      <a:dk2>
        <a:srgbClr val="1D2433"/>
      </a:dk2>
      <a:lt2>
        <a:srgbClr val="E6E8E2"/>
      </a:lt2>
      <a:accent1>
        <a:srgbClr val="6643CD"/>
      </a:accent1>
      <a:accent2>
        <a:srgbClr val="3147BB"/>
      </a:accent2>
      <a:accent3>
        <a:srgbClr val="4393CD"/>
      </a:accent3>
      <a:accent4>
        <a:srgbClr val="2FB5B6"/>
      </a:accent4>
      <a:accent5>
        <a:srgbClr val="3BB684"/>
      </a:accent5>
      <a:accent6>
        <a:srgbClr val="31BB49"/>
      </a:accent6>
      <a:hlink>
        <a:srgbClr val="31937B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Terugblik">
  <a:themeElements>
    <a:clrScheme name="Aangepast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70F80"/>
      </a:accent1>
      <a:accent2>
        <a:srgbClr val="3F3F3F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186</Words>
  <Application>Microsoft Office PowerPoint</Application>
  <PresentationFormat>Breedbeeld</PresentationFormat>
  <Paragraphs>53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arboria</vt:lpstr>
      <vt:lpstr>Arial</vt:lpstr>
      <vt:lpstr>Avenir Next LT Pro</vt:lpstr>
      <vt:lpstr>Calibri</vt:lpstr>
      <vt:lpstr>Calibri Light</vt:lpstr>
      <vt:lpstr>Posterama</vt:lpstr>
      <vt:lpstr>SineVTI</vt:lpstr>
      <vt:lpstr>Terugblik</vt:lpstr>
      <vt:lpstr>Elektro</vt:lpstr>
      <vt:lpstr>Welkom + mededelingen</vt:lpstr>
      <vt:lpstr>Vandaag</vt:lpstr>
      <vt:lpstr>PowerPoint-presentatie</vt:lpstr>
      <vt:lpstr>Nut</vt:lpstr>
      <vt:lpstr>Vorige les</vt:lpstr>
      <vt:lpstr>Systemen.., wat is dat eigenlijk ???!!!</vt:lpstr>
      <vt:lpstr>Veiligheid</vt:lpstr>
      <vt:lpstr>Veiligheid</vt:lpstr>
      <vt:lpstr>PowerPoint-presentatie</vt:lpstr>
      <vt:lpstr>Systeem</vt:lpstr>
      <vt:lpstr>PowerPoint-presentatie</vt:lpstr>
      <vt:lpstr>PowerPoint-presentatie</vt:lpstr>
      <vt:lpstr>PowerPoint-presentatie</vt:lpstr>
      <vt:lpstr>Systeembord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Introweek</dc:title>
  <dc:creator>Jacques Besteman</dc:creator>
  <cp:lastModifiedBy>Jacques Besteman</cp:lastModifiedBy>
  <cp:revision>4</cp:revision>
  <dcterms:created xsi:type="dcterms:W3CDTF">2023-08-28T10:10:58Z</dcterms:created>
  <dcterms:modified xsi:type="dcterms:W3CDTF">2023-10-10T07:02:22Z</dcterms:modified>
</cp:coreProperties>
</file>