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4" r:id="rId2"/>
    <p:sldId id="266" r:id="rId3"/>
    <p:sldId id="269" r:id="rId4"/>
    <p:sldId id="272" r:id="rId5"/>
    <p:sldId id="268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4582"/>
    <a:srgbClr val="F71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87F4B9-EDD5-438F-A7C2-BF74A843911C}" v="1" dt="2022-10-13T10:05:56.0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1" autoAdjust="0"/>
    <p:restoredTop sz="94660"/>
  </p:normalViewPr>
  <p:slideViewPr>
    <p:cSldViewPr snapToGrid="0">
      <p:cViewPr varScale="1">
        <p:scale>
          <a:sx n="66" d="100"/>
          <a:sy n="66" d="100"/>
        </p:scale>
        <p:origin x="6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mker, Rolf" userId="ea31bd51-9e53-4100-bd90-c4cdd8412311" providerId="ADAL" clId="{3787F4B9-EDD5-438F-A7C2-BF74A843911C}"/>
    <pc:docChg chg="modSld">
      <pc:chgData name="Ymker, Rolf" userId="ea31bd51-9e53-4100-bd90-c4cdd8412311" providerId="ADAL" clId="{3787F4B9-EDD5-438F-A7C2-BF74A843911C}" dt="2022-10-13T10:05:58.554" v="1" actId="1076"/>
      <pc:docMkLst>
        <pc:docMk/>
      </pc:docMkLst>
      <pc:sldChg chg="addSp modSp mod">
        <pc:chgData name="Ymker, Rolf" userId="ea31bd51-9e53-4100-bd90-c4cdd8412311" providerId="ADAL" clId="{3787F4B9-EDD5-438F-A7C2-BF74A843911C}" dt="2022-10-13T10:05:58.554" v="1" actId="1076"/>
        <pc:sldMkLst>
          <pc:docMk/>
          <pc:sldMk cId="1018730086" sldId="272"/>
        </pc:sldMkLst>
        <pc:picChg chg="add mod">
          <ac:chgData name="Ymker, Rolf" userId="ea31bd51-9e53-4100-bd90-c4cdd8412311" providerId="ADAL" clId="{3787F4B9-EDD5-438F-A7C2-BF74A843911C}" dt="2022-10-13T10:05:58.554" v="1" actId="1076"/>
          <ac:picMkLst>
            <pc:docMk/>
            <pc:sldMk cId="1018730086" sldId="272"/>
            <ac:picMk id="2" creationId="{5FA6533E-20CF-3D6F-14E0-AF71246C5B8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CBE96-299E-4332-9E23-9EE958EC068A}" type="datetimeFigureOut">
              <a:rPr lang="nl-NL" smtClean="0"/>
              <a:t>13-10-2022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D24B3-5E10-45B2-9AEF-94ADB6CB37C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6000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5A6ED-1699-4B34-ABC4-BE7C5F38687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530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13.10.2022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13.10.2022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13.10.2022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13.10.2022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13.10.2022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13.10.2022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13.10.2022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13.10.2022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13.10.2022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13.10.2022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13.10.2022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13.10.2022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screen&#10;&#10;Description automatically generated">
            <a:extLst>
              <a:ext uri="{FF2B5EF4-FFF2-40B4-BE49-F238E27FC236}">
                <a16:creationId xmlns:a16="http://schemas.microsoft.com/office/drawing/2014/main" id="{2D3A7DAF-7FEA-754B-AAE7-E8290BB15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05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0943784-3972-D84B-88F8-C783F6F56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484737-EC45-7041-9C0F-B6CE9BE6CD14}"/>
              </a:ext>
            </a:extLst>
          </p:cNvPr>
          <p:cNvSpPr txBox="1"/>
          <p:nvPr/>
        </p:nvSpPr>
        <p:spPr>
          <a:xfrm>
            <a:off x="980501" y="1478753"/>
            <a:ext cx="8681292" cy="4221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320"/>
              </a:lnSpc>
              <a:buFont typeface="+mj-lt"/>
              <a:buAutoNum type="arabicPeriod"/>
            </a:pPr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Jullie gaan zo een game spelen met je mobiele telefoon.</a:t>
            </a:r>
            <a:b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320"/>
              </a:lnSpc>
              <a:buFont typeface="+mj-lt"/>
              <a:buAutoNum type="arabicPeriod"/>
            </a:pPr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Sluit je headset/oortjes aan.</a:t>
            </a:r>
            <a:b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320"/>
              </a:lnSpc>
              <a:buFont typeface="+mj-lt"/>
              <a:buAutoNum type="arabicPeriod"/>
            </a:pPr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opstarten van de game kan één tot drie minuten duren, afhankelijk van de </a:t>
            </a:r>
            <a:b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snelheid van de internetverbinding.</a:t>
            </a:r>
            <a:b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320"/>
              </a:lnSpc>
              <a:buFont typeface="+mj-lt"/>
              <a:buAutoNum type="arabicPeriod"/>
            </a:pPr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Bekijk het intro-filmpje en ga vervolgens aan de slag.</a:t>
            </a:r>
            <a:b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320"/>
              </a:lnSpc>
              <a:buFont typeface="+mj-lt"/>
              <a:buAutoNum type="arabicPeriod"/>
            </a:pPr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Tussendoor moet je een foto maken (of maak een foto van het plaatje uit de </a:t>
            </a:r>
            <a:b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presentatie).</a:t>
            </a:r>
            <a:b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320"/>
              </a:lnSpc>
              <a:buFont typeface="+mj-lt"/>
              <a:buAutoNum type="arabicPeriod"/>
            </a:pPr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de game afgelopen is, laat het eindscherm even openstaan of maak er </a:t>
            </a:r>
            <a:b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screenshot van.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E0669E-23E1-ED4C-96E2-3B4D696DAD3B}"/>
              </a:ext>
            </a:extLst>
          </p:cNvPr>
          <p:cNvSpPr txBox="1"/>
          <p:nvPr/>
        </p:nvSpPr>
        <p:spPr>
          <a:xfrm>
            <a:off x="980501" y="738982"/>
            <a:ext cx="868129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INSTRUCTIES</a:t>
            </a:r>
          </a:p>
        </p:txBody>
      </p:sp>
    </p:spTree>
    <p:extLst>
      <p:ext uri="{BB962C8B-B14F-4D97-AF65-F5344CB8AC3E}">
        <p14:creationId xmlns:p14="http://schemas.microsoft.com/office/powerpoint/2010/main" val="4034188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4FECA6-CA4C-7B49-A35A-C8257A15F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9">
            <a:extLst>
              <a:ext uri="{FF2B5EF4-FFF2-40B4-BE49-F238E27FC236}">
                <a16:creationId xmlns:a16="http://schemas.microsoft.com/office/drawing/2014/main" id="{EAE0669E-23E1-ED4C-96E2-3B4D696DAD3B}"/>
              </a:ext>
            </a:extLst>
          </p:cNvPr>
          <p:cNvSpPr txBox="1"/>
          <p:nvPr/>
        </p:nvSpPr>
        <p:spPr>
          <a:xfrm>
            <a:off x="980501" y="547590"/>
            <a:ext cx="868129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deze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QR-code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831" y="1441040"/>
            <a:ext cx="3636335" cy="3636335"/>
          </a:xfrm>
          <a:prstGeom prst="rect">
            <a:avLst/>
          </a:prstGeom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id="{EAE0669E-23E1-ED4C-96E2-3B4D696DAD3B}"/>
              </a:ext>
            </a:extLst>
          </p:cNvPr>
          <p:cNvSpPr txBox="1"/>
          <p:nvPr/>
        </p:nvSpPr>
        <p:spPr>
          <a:xfrm>
            <a:off x="1037209" y="5199332"/>
            <a:ext cx="8681292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20"/>
              </a:lnSpc>
            </a:pPr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gebruik de url: https://www.playframed.nl/946246</a:t>
            </a:r>
          </a:p>
        </p:txBody>
      </p:sp>
    </p:spTree>
    <p:extLst>
      <p:ext uri="{BB962C8B-B14F-4D97-AF65-F5344CB8AC3E}">
        <p14:creationId xmlns:p14="http://schemas.microsoft.com/office/powerpoint/2010/main" val="2941986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4FECA6-CA4C-7B49-A35A-C8257A15F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C7E0C2-C37A-7E4C-9554-B83B609D3D1E}"/>
              </a:ext>
            </a:extLst>
          </p:cNvPr>
          <p:cNvSpPr txBox="1"/>
          <p:nvPr/>
        </p:nvSpPr>
        <p:spPr>
          <a:xfrm>
            <a:off x="842272" y="579487"/>
            <a:ext cx="868129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NEEM EEN FOTO VAN DE KLUISJES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2" y="1247725"/>
            <a:ext cx="7347673" cy="4563719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5FA6533E-20CF-3D6F-14E0-AF71246C5B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750" y="1448692"/>
            <a:ext cx="3636335" cy="363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30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4FECA6-CA4C-7B49-A35A-C8257A15F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F73B8F-9E4C-A241-8E05-6B0E78967A90}"/>
              </a:ext>
            </a:extLst>
          </p:cNvPr>
          <p:cNvSpPr txBox="1"/>
          <p:nvPr/>
        </p:nvSpPr>
        <p:spPr>
          <a:xfrm>
            <a:off x="842272" y="1240101"/>
            <a:ext cx="86812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Welke voorbeelden van </a:t>
            </a:r>
            <a:r>
              <a:rPr lang="nl-N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cybercrime</a:t>
            </a:r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ken je?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heb je ervaren tijdens het spelen van de game?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vinden jullie ernstiger? Diefstal van bijv. een fiets of hacken van het schoolsysteem?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kunnen de gevolgen zijn van </a:t>
            </a:r>
            <a:r>
              <a:rPr lang="nl-N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cybercrime</a:t>
            </a:r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voor jou? Nu en in de toekomst?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kunnen de gevolgen zijn voor bijv. medeleerlingen en de school?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zou je nu doen als een medeleerling als Anne je zoiets zou vragen?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C7E0C2-C37A-7E4C-9554-B83B609D3D1E}"/>
              </a:ext>
            </a:extLst>
          </p:cNvPr>
          <p:cNvSpPr txBox="1"/>
          <p:nvPr/>
        </p:nvSpPr>
        <p:spPr>
          <a:xfrm>
            <a:off x="842272" y="579487"/>
            <a:ext cx="8681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VRAGEN VOOR DE NABESPREKING </a:t>
            </a:r>
          </a:p>
        </p:txBody>
      </p:sp>
    </p:spTree>
    <p:extLst>
      <p:ext uri="{BB962C8B-B14F-4D97-AF65-F5344CB8AC3E}">
        <p14:creationId xmlns:p14="http://schemas.microsoft.com/office/powerpoint/2010/main" val="160114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200</Words>
  <Application>Microsoft Office PowerPoint</Application>
  <PresentationFormat>Breedbeeld</PresentationFormat>
  <Paragraphs>23</Paragraphs>
  <Slides>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Nijeboer, Richard (G.R.)</dc:creator>
  <cp:lastModifiedBy>Ymker, Rolf</cp:lastModifiedBy>
  <cp:revision>91</cp:revision>
  <dcterms:created xsi:type="dcterms:W3CDTF">2020-01-29T15:45:10Z</dcterms:created>
  <dcterms:modified xsi:type="dcterms:W3CDTF">2022-10-13T10:06:06Z</dcterms:modified>
</cp:coreProperties>
</file>