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56" r:id="rId6"/>
    <p:sldId id="280" r:id="rId7"/>
    <p:sldId id="276" r:id="rId8"/>
    <p:sldId id="277" r:id="rId9"/>
    <p:sldId id="281" r:id="rId10"/>
    <p:sldId id="274" r:id="rId11"/>
    <p:sldId id="263" r:id="rId12"/>
    <p:sldId id="282" r:id="rId13"/>
    <p:sldId id="283" r:id="rId14"/>
    <p:sldId id="266" r:id="rId15"/>
    <p:sldId id="267" r:id="rId16"/>
    <p:sldId id="268" r:id="rId17"/>
    <p:sldId id="269" r:id="rId18"/>
    <p:sldId id="270" r:id="rId19"/>
    <p:sldId id="271" r:id="rId20"/>
    <p:sldId id="273" r:id="rId21"/>
    <p:sldId id="286" r:id="rId22"/>
    <p:sldId id="279" r:id="rId23"/>
    <p:sldId id="278" r:id="rId24"/>
    <p:sldId id="284" r:id="rId25"/>
    <p:sldId id="290" r:id="rId26"/>
    <p:sldId id="287" r:id="rId27"/>
    <p:sldId id="288" r:id="rId28"/>
    <p:sldId id="289" r:id="rId29"/>
    <p:sldId id="291" r:id="rId30"/>
    <p:sldId id="285" r:id="rId31"/>
    <p:sldId id="292"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453D7-FC44-4827-B54A-D39053ECDC01}" v="298" dt="2022-09-26T21:13:41.3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000" autoAdjust="0"/>
  </p:normalViewPr>
  <p:slideViewPr>
    <p:cSldViewPr snapToGrid="0">
      <p:cViewPr varScale="1">
        <p:scale>
          <a:sx n="45" d="100"/>
          <a:sy n="45" d="100"/>
        </p:scale>
        <p:origin x="14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EDD4A-FEE0-4837-B9CE-947675E87604}" type="doc">
      <dgm:prSet loTypeId="urn:microsoft.com/office/officeart/2005/8/layout/hProcess9" loCatId="process" qsTypeId="urn:microsoft.com/office/officeart/2005/8/quickstyle/simple1" qsCatId="simple" csTypeId="urn:microsoft.com/office/officeart/2005/8/colors/accent1_2" csCatId="accent1" phldr="1"/>
      <dgm:spPr/>
    </dgm:pt>
    <dgm:pt modelId="{B9F111A8-2007-4313-9015-1DF1A1104089}">
      <dgm:prSet phldrT="[Tekst]"/>
      <dgm:spPr/>
      <dgm:t>
        <a:bodyPr/>
        <a:lstStyle/>
        <a:p>
          <a:r>
            <a:rPr lang="nl-NL" dirty="0"/>
            <a:t>Theorie </a:t>
          </a:r>
        </a:p>
      </dgm:t>
    </dgm:pt>
    <dgm:pt modelId="{ADA366F8-365F-4BCF-BA18-8245B6237CEC}" type="parTrans" cxnId="{6C834E69-2804-4D30-A5B7-C216B4C6FBAE}">
      <dgm:prSet/>
      <dgm:spPr/>
      <dgm:t>
        <a:bodyPr/>
        <a:lstStyle/>
        <a:p>
          <a:endParaRPr lang="nl-NL"/>
        </a:p>
      </dgm:t>
    </dgm:pt>
    <dgm:pt modelId="{05C2022A-1A2D-4C45-9668-482C3BCF7116}" type="sibTrans" cxnId="{6C834E69-2804-4D30-A5B7-C216B4C6FBAE}">
      <dgm:prSet/>
      <dgm:spPr/>
      <dgm:t>
        <a:bodyPr/>
        <a:lstStyle/>
        <a:p>
          <a:endParaRPr lang="nl-NL"/>
        </a:p>
      </dgm:t>
    </dgm:pt>
    <dgm:pt modelId="{812D49A5-C2C0-4D8A-BF60-46E8D07EB40E}">
      <dgm:prSet phldrT="[Tekst]"/>
      <dgm:spPr/>
      <dgm:t>
        <a:bodyPr/>
        <a:lstStyle/>
        <a:p>
          <a:r>
            <a:rPr lang="nl-NL" dirty="0"/>
            <a:t>Wat past bij jullie opdracht? 	</a:t>
          </a:r>
        </a:p>
      </dgm:t>
    </dgm:pt>
    <dgm:pt modelId="{EAB62CCE-499A-48D5-B605-C6D323EE7A62}" type="parTrans" cxnId="{605A1A12-253F-4766-90A8-53A801A1DE54}">
      <dgm:prSet/>
      <dgm:spPr/>
      <dgm:t>
        <a:bodyPr/>
        <a:lstStyle/>
        <a:p>
          <a:endParaRPr lang="nl-NL"/>
        </a:p>
      </dgm:t>
    </dgm:pt>
    <dgm:pt modelId="{A37276E2-939E-41DA-9F66-36154D9F9A2E}" type="sibTrans" cxnId="{605A1A12-253F-4766-90A8-53A801A1DE54}">
      <dgm:prSet/>
      <dgm:spPr/>
      <dgm:t>
        <a:bodyPr/>
        <a:lstStyle/>
        <a:p>
          <a:endParaRPr lang="nl-NL"/>
        </a:p>
      </dgm:t>
    </dgm:pt>
    <dgm:pt modelId="{CC0A6E1D-46C8-44D7-BA4C-914257F53109}">
      <dgm:prSet phldrT="[Tekst]"/>
      <dgm:spPr/>
      <dgm:t>
        <a:bodyPr/>
        <a:lstStyle/>
        <a:p>
          <a:r>
            <a:rPr lang="nl-NL" dirty="0"/>
            <a:t>Hoe is de theorie toepasbaar? </a:t>
          </a:r>
        </a:p>
      </dgm:t>
    </dgm:pt>
    <dgm:pt modelId="{C0BED2F5-4D49-4868-AE07-11825C0C9ADE}" type="parTrans" cxnId="{0571E2AD-042E-48D9-B0D5-BDFAECAC99DC}">
      <dgm:prSet/>
      <dgm:spPr/>
      <dgm:t>
        <a:bodyPr/>
        <a:lstStyle/>
        <a:p>
          <a:endParaRPr lang="nl-NL"/>
        </a:p>
      </dgm:t>
    </dgm:pt>
    <dgm:pt modelId="{EA9A5F7C-5C23-43FE-9194-541A353420A7}" type="sibTrans" cxnId="{0571E2AD-042E-48D9-B0D5-BDFAECAC99DC}">
      <dgm:prSet/>
      <dgm:spPr/>
      <dgm:t>
        <a:bodyPr/>
        <a:lstStyle/>
        <a:p>
          <a:endParaRPr lang="nl-NL"/>
        </a:p>
      </dgm:t>
    </dgm:pt>
    <dgm:pt modelId="{7BCE6F6A-5DCA-465A-8471-3EE94C63E77A}">
      <dgm:prSet phldrT="[Tekst]"/>
      <dgm:spPr/>
      <dgm:t>
        <a:bodyPr/>
        <a:lstStyle/>
        <a:p>
          <a:r>
            <a:rPr lang="nl-NL" dirty="0"/>
            <a:t>En hoe neem je dit mee het advies! </a:t>
          </a:r>
        </a:p>
      </dgm:t>
    </dgm:pt>
    <dgm:pt modelId="{23EA58F0-D46A-44F5-89A9-7B0A66E31B36}" type="parTrans" cxnId="{6DB86183-BA45-46A5-B8DD-7F5DA369B573}">
      <dgm:prSet/>
      <dgm:spPr/>
      <dgm:t>
        <a:bodyPr/>
        <a:lstStyle/>
        <a:p>
          <a:endParaRPr lang="nl-NL"/>
        </a:p>
      </dgm:t>
    </dgm:pt>
    <dgm:pt modelId="{9C502D4C-C9CD-496D-8910-89E7E89869AA}" type="sibTrans" cxnId="{6DB86183-BA45-46A5-B8DD-7F5DA369B573}">
      <dgm:prSet/>
      <dgm:spPr/>
      <dgm:t>
        <a:bodyPr/>
        <a:lstStyle/>
        <a:p>
          <a:endParaRPr lang="nl-NL"/>
        </a:p>
      </dgm:t>
    </dgm:pt>
    <dgm:pt modelId="{A9C3F3C1-A882-4E53-8E7E-F54C1ACA0C9A}">
      <dgm:prSet phldrT="[Tekst]"/>
      <dgm:spPr/>
      <dgm:t>
        <a:bodyPr/>
        <a:lstStyle/>
        <a:p>
          <a:r>
            <a:rPr lang="nl-NL" dirty="0"/>
            <a:t>Hoe doe je dat dan?</a:t>
          </a:r>
        </a:p>
      </dgm:t>
    </dgm:pt>
    <dgm:pt modelId="{A2BBE56B-6790-42BC-A898-1443C821F77F}" type="parTrans" cxnId="{19337ED1-8F10-4D66-9A3D-2E6F2A026DB1}">
      <dgm:prSet/>
      <dgm:spPr/>
      <dgm:t>
        <a:bodyPr/>
        <a:lstStyle/>
        <a:p>
          <a:endParaRPr lang="nl-NL"/>
        </a:p>
      </dgm:t>
    </dgm:pt>
    <dgm:pt modelId="{83C65A9D-E4D2-4381-914F-F7985405D074}" type="sibTrans" cxnId="{19337ED1-8F10-4D66-9A3D-2E6F2A026DB1}">
      <dgm:prSet/>
      <dgm:spPr/>
      <dgm:t>
        <a:bodyPr/>
        <a:lstStyle/>
        <a:p>
          <a:endParaRPr lang="nl-NL"/>
        </a:p>
      </dgm:t>
    </dgm:pt>
    <dgm:pt modelId="{E2B33D6A-920D-4BB5-BF8F-89E38E202BD9}" type="pres">
      <dgm:prSet presAssocID="{0EDEDD4A-FEE0-4837-B9CE-947675E87604}" presName="CompostProcess" presStyleCnt="0">
        <dgm:presLayoutVars>
          <dgm:dir/>
          <dgm:resizeHandles val="exact"/>
        </dgm:presLayoutVars>
      </dgm:prSet>
      <dgm:spPr/>
    </dgm:pt>
    <dgm:pt modelId="{45E89F21-5BA1-49C1-8A58-BD28DAAD005B}" type="pres">
      <dgm:prSet presAssocID="{0EDEDD4A-FEE0-4837-B9CE-947675E87604}" presName="arrow" presStyleLbl="bgShp" presStyleIdx="0" presStyleCnt="1" custLinFactNeighborX="0" custLinFactNeighborY="10671"/>
      <dgm:spPr/>
    </dgm:pt>
    <dgm:pt modelId="{7D9A4BF2-A12B-4651-B1B8-31A8E2C21814}" type="pres">
      <dgm:prSet presAssocID="{0EDEDD4A-FEE0-4837-B9CE-947675E87604}" presName="linearProcess" presStyleCnt="0"/>
      <dgm:spPr/>
    </dgm:pt>
    <dgm:pt modelId="{901611CE-2667-4A44-9D7A-265A45EAAFEE}" type="pres">
      <dgm:prSet presAssocID="{B9F111A8-2007-4313-9015-1DF1A1104089}" presName="textNode" presStyleLbl="node1" presStyleIdx="0" presStyleCnt="5">
        <dgm:presLayoutVars>
          <dgm:bulletEnabled val="1"/>
        </dgm:presLayoutVars>
      </dgm:prSet>
      <dgm:spPr/>
    </dgm:pt>
    <dgm:pt modelId="{F1D3DBDD-B75A-45E1-B87F-171CEF0356E0}" type="pres">
      <dgm:prSet presAssocID="{05C2022A-1A2D-4C45-9668-482C3BCF7116}" presName="sibTrans" presStyleCnt="0"/>
      <dgm:spPr/>
    </dgm:pt>
    <dgm:pt modelId="{C46D90A2-BCB4-4E60-815E-8F08076CB2DE}" type="pres">
      <dgm:prSet presAssocID="{812D49A5-C2C0-4D8A-BF60-46E8D07EB40E}" presName="textNode" presStyleLbl="node1" presStyleIdx="1" presStyleCnt="5">
        <dgm:presLayoutVars>
          <dgm:bulletEnabled val="1"/>
        </dgm:presLayoutVars>
      </dgm:prSet>
      <dgm:spPr/>
    </dgm:pt>
    <dgm:pt modelId="{4CB7FE37-472D-44A4-B98A-36C4160F92B4}" type="pres">
      <dgm:prSet presAssocID="{A37276E2-939E-41DA-9F66-36154D9F9A2E}" presName="sibTrans" presStyleCnt="0"/>
      <dgm:spPr/>
    </dgm:pt>
    <dgm:pt modelId="{55329B0B-7586-42FF-9B6D-48D7180375CE}" type="pres">
      <dgm:prSet presAssocID="{CC0A6E1D-46C8-44D7-BA4C-914257F53109}" presName="textNode" presStyleLbl="node1" presStyleIdx="2" presStyleCnt="5">
        <dgm:presLayoutVars>
          <dgm:bulletEnabled val="1"/>
        </dgm:presLayoutVars>
      </dgm:prSet>
      <dgm:spPr/>
    </dgm:pt>
    <dgm:pt modelId="{5CA003B2-A341-47EE-8058-70FB4FDDEFEE}" type="pres">
      <dgm:prSet presAssocID="{EA9A5F7C-5C23-43FE-9194-541A353420A7}" presName="sibTrans" presStyleCnt="0"/>
      <dgm:spPr/>
    </dgm:pt>
    <dgm:pt modelId="{7E03E7A4-9C5D-40DE-B185-29E33FCC0ADE}" type="pres">
      <dgm:prSet presAssocID="{A9C3F3C1-A882-4E53-8E7E-F54C1ACA0C9A}" presName="textNode" presStyleLbl="node1" presStyleIdx="3" presStyleCnt="5">
        <dgm:presLayoutVars>
          <dgm:bulletEnabled val="1"/>
        </dgm:presLayoutVars>
      </dgm:prSet>
      <dgm:spPr/>
    </dgm:pt>
    <dgm:pt modelId="{486EFB9F-D736-488C-851D-D3C424A8896F}" type="pres">
      <dgm:prSet presAssocID="{83C65A9D-E4D2-4381-914F-F7985405D074}" presName="sibTrans" presStyleCnt="0"/>
      <dgm:spPr/>
    </dgm:pt>
    <dgm:pt modelId="{1E11D34F-665C-4471-82C9-5EC5C0CCE1F4}" type="pres">
      <dgm:prSet presAssocID="{7BCE6F6A-5DCA-465A-8471-3EE94C63E77A}" presName="textNode" presStyleLbl="node1" presStyleIdx="4" presStyleCnt="5" custLinFactX="34608" custLinFactNeighborX="100000" custLinFactNeighborY="0">
        <dgm:presLayoutVars>
          <dgm:bulletEnabled val="1"/>
        </dgm:presLayoutVars>
      </dgm:prSet>
      <dgm:spPr/>
    </dgm:pt>
  </dgm:ptLst>
  <dgm:cxnLst>
    <dgm:cxn modelId="{F40C7F0A-4BC2-46F4-8C0E-EE321711CDE6}" type="presOf" srcId="{CC0A6E1D-46C8-44D7-BA4C-914257F53109}" destId="{55329B0B-7586-42FF-9B6D-48D7180375CE}" srcOrd="0" destOrd="0" presId="urn:microsoft.com/office/officeart/2005/8/layout/hProcess9"/>
    <dgm:cxn modelId="{605A1A12-253F-4766-90A8-53A801A1DE54}" srcId="{0EDEDD4A-FEE0-4837-B9CE-947675E87604}" destId="{812D49A5-C2C0-4D8A-BF60-46E8D07EB40E}" srcOrd="1" destOrd="0" parTransId="{EAB62CCE-499A-48D5-B605-C6D323EE7A62}" sibTransId="{A37276E2-939E-41DA-9F66-36154D9F9A2E}"/>
    <dgm:cxn modelId="{45BA2D1E-A297-4D40-9F9B-2CFD9332964D}" type="presOf" srcId="{812D49A5-C2C0-4D8A-BF60-46E8D07EB40E}" destId="{C46D90A2-BCB4-4E60-815E-8F08076CB2DE}" srcOrd="0" destOrd="0" presId="urn:microsoft.com/office/officeart/2005/8/layout/hProcess9"/>
    <dgm:cxn modelId="{E0D36D1F-2C58-46D1-8715-0B4BA055BD8D}" type="presOf" srcId="{A9C3F3C1-A882-4E53-8E7E-F54C1ACA0C9A}" destId="{7E03E7A4-9C5D-40DE-B185-29E33FCC0ADE}" srcOrd="0" destOrd="0" presId="urn:microsoft.com/office/officeart/2005/8/layout/hProcess9"/>
    <dgm:cxn modelId="{3144CB27-EBCE-44B5-887B-5EFDF543FD94}" type="presOf" srcId="{0EDEDD4A-FEE0-4837-B9CE-947675E87604}" destId="{E2B33D6A-920D-4BB5-BF8F-89E38E202BD9}" srcOrd="0" destOrd="0" presId="urn:microsoft.com/office/officeart/2005/8/layout/hProcess9"/>
    <dgm:cxn modelId="{6C834E69-2804-4D30-A5B7-C216B4C6FBAE}" srcId="{0EDEDD4A-FEE0-4837-B9CE-947675E87604}" destId="{B9F111A8-2007-4313-9015-1DF1A1104089}" srcOrd="0" destOrd="0" parTransId="{ADA366F8-365F-4BCF-BA18-8245B6237CEC}" sibTransId="{05C2022A-1A2D-4C45-9668-482C3BCF7116}"/>
    <dgm:cxn modelId="{8D2AA172-F7A7-4445-BFEC-70338324A799}" type="presOf" srcId="{B9F111A8-2007-4313-9015-1DF1A1104089}" destId="{901611CE-2667-4A44-9D7A-265A45EAAFEE}" srcOrd="0" destOrd="0" presId="urn:microsoft.com/office/officeart/2005/8/layout/hProcess9"/>
    <dgm:cxn modelId="{F027D35A-8EFF-4046-B80B-43852FB1CE2D}" type="presOf" srcId="{7BCE6F6A-5DCA-465A-8471-3EE94C63E77A}" destId="{1E11D34F-665C-4471-82C9-5EC5C0CCE1F4}" srcOrd="0" destOrd="0" presId="urn:microsoft.com/office/officeart/2005/8/layout/hProcess9"/>
    <dgm:cxn modelId="{6DB86183-BA45-46A5-B8DD-7F5DA369B573}" srcId="{0EDEDD4A-FEE0-4837-B9CE-947675E87604}" destId="{7BCE6F6A-5DCA-465A-8471-3EE94C63E77A}" srcOrd="4" destOrd="0" parTransId="{23EA58F0-D46A-44F5-89A9-7B0A66E31B36}" sibTransId="{9C502D4C-C9CD-496D-8910-89E7E89869AA}"/>
    <dgm:cxn modelId="{0571E2AD-042E-48D9-B0D5-BDFAECAC99DC}" srcId="{0EDEDD4A-FEE0-4837-B9CE-947675E87604}" destId="{CC0A6E1D-46C8-44D7-BA4C-914257F53109}" srcOrd="2" destOrd="0" parTransId="{C0BED2F5-4D49-4868-AE07-11825C0C9ADE}" sibTransId="{EA9A5F7C-5C23-43FE-9194-541A353420A7}"/>
    <dgm:cxn modelId="{19337ED1-8F10-4D66-9A3D-2E6F2A026DB1}" srcId="{0EDEDD4A-FEE0-4837-B9CE-947675E87604}" destId="{A9C3F3C1-A882-4E53-8E7E-F54C1ACA0C9A}" srcOrd="3" destOrd="0" parTransId="{A2BBE56B-6790-42BC-A898-1443C821F77F}" sibTransId="{83C65A9D-E4D2-4381-914F-F7985405D074}"/>
    <dgm:cxn modelId="{F2030094-D40A-4961-91C9-1BB254F19E5F}" type="presParOf" srcId="{E2B33D6A-920D-4BB5-BF8F-89E38E202BD9}" destId="{45E89F21-5BA1-49C1-8A58-BD28DAAD005B}" srcOrd="0" destOrd="0" presId="urn:microsoft.com/office/officeart/2005/8/layout/hProcess9"/>
    <dgm:cxn modelId="{4A509354-BA22-40EE-B13C-0E7E229DB2A8}" type="presParOf" srcId="{E2B33D6A-920D-4BB5-BF8F-89E38E202BD9}" destId="{7D9A4BF2-A12B-4651-B1B8-31A8E2C21814}" srcOrd="1" destOrd="0" presId="urn:microsoft.com/office/officeart/2005/8/layout/hProcess9"/>
    <dgm:cxn modelId="{24E7C14F-2A4D-4E42-9A55-938EECE2050B}" type="presParOf" srcId="{7D9A4BF2-A12B-4651-B1B8-31A8E2C21814}" destId="{901611CE-2667-4A44-9D7A-265A45EAAFEE}" srcOrd="0" destOrd="0" presId="urn:microsoft.com/office/officeart/2005/8/layout/hProcess9"/>
    <dgm:cxn modelId="{E33A4F16-E741-42E9-B8A8-F16B32395E2E}" type="presParOf" srcId="{7D9A4BF2-A12B-4651-B1B8-31A8E2C21814}" destId="{F1D3DBDD-B75A-45E1-B87F-171CEF0356E0}" srcOrd="1" destOrd="0" presId="urn:microsoft.com/office/officeart/2005/8/layout/hProcess9"/>
    <dgm:cxn modelId="{D1EDF66F-612D-4E81-A55F-F09FC5BC47EF}" type="presParOf" srcId="{7D9A4BF2-A12B-4651-B1B8-31A8E2C21814}" destId="{C46D90A2-BCB4-4E60-815E-8F08076CB2DE}" srcOrd="2" destOrd="0" presId="urn:microsoft.com/office/officeart/2005/8/layout/hProcess9"/>
    <dgm:cxn modelId="{3668B737-9211-479A-A1E5-C53138F8ABBE}" type="presParOf" srcId="{7D9A4BF2-A12B-4651-B1B8-31A8E2C21814}" destId="{4CB7FE37-472D-44A4-B98A-36C4160F92B4}" srcOrd="3" destOrd="0" presId="urn:microsoft.com/office/officeart/2005/8/layout/hProcess9"/>
    <dgm:cxn modelId="{52267819-6179-4AA7-B561-163EA8F1372C}" type="presParOf" srcId="{7D9A4BF2-A12B-4651-B1B8-31A8E2C21814}" destId="{55329B0B-7586-42FF-9B6D-48D7180375CE}" srcOrd="4" destOrd="0" presId="urn:microsoft.com/office/officeart/2005/8/layout/hProcess9"/>
    <dgm:cxn modelId="{C15DDDC7-2E65-4628-9C23-5A357804A49E}" type="presParOf" srcId="{7D9A4BF2-A12B-4651-B1B8-31A8E2C21814}" destId="{5CA003B2-A341-47EE-8058-70FB4FDDEFEE}" srcOrd="5" destOrd="0" presId="urn:microsoft.com/office/officeart/2005/8/layout/hProcess9"/>
    <dgm:cxn modelId="{8369EE06-DD45-43EC-AEA3-E668E682709F}" type="presParOf" srcId="{7D9A4BF2-A12B-4651-B1B8-31A8E2C21814}" destId="{7E03E7A4-9C5D-40DE-B185-29E33FCC0ADE}" srcOrd="6" destOrd="0" presId="urn:microsoft.com/office/officeart/2005/8/layout/hProcess9"/>
    <dgm:cxn modelId="{ACE36D54-98A5-4DD1-8142-E84528BC3D1F}" type="presParOf" srcId="{7D9A4BF2-A12B-4651-B1B8-31A8E2C21814}" destId="{486EFB9F-D736-488C-851D-D3C424A8896F}" srcOrd="7" destOrd="0" presId="urn:microsoft.com/office/officeart/2005/8/layout/hProcess9"/>
    <dgm:cxn modelId="{60FE0693-A345-4184-8EBD-FC1589A5EBE9}" type="presParOf" srcId="{7D9A4BF2-A12B-4651-B1B8-31A8E2C21814}" destId="{1E11D34F-665C-4471-82C9-5EC5C0CCE1F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02309-87A6-4CE6-A9A8-4295837E9B7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nl-NL"/>
        </a:p>
      </dgm:t>
    </dgm:pt>
    <dgm:pt modelId="{1BCC193C-8F0E-4F1C-9D2D-DFA02A4CC908}">
      <dgm:prSet phldrT="[Tekst]"/>
      <dgm:spPr/>
      <dgm:t>
        <a:bodyPr/>
        <a:lstStyle/>
        <a:p>
          <a:r>
            <a:rPr lang="nl-NL" dirty="0"/>
            <a:t>Gedragsbeïnvloeding op praktisch niveau: </a:t>
          </a:r>
        </a:p>
      </dgm:t>
    </dgm:pt>
    <dgm:pt modelId="{3B918DE0-3BAC-48B3-AE69-7A02C3A653C5}" type="parTrans" cxnId="{2F7F5E66-CF0D-43BC-A670-003EEBD1BAE4}">
      <dgm:prSet/>
      <dgm:spPr/>
      <dgm:t>
        <a:bodyPr/>
        <a:lstStyle/>
        <a:p>
          <a:endParaRPr lang="nl-NL"/>
        </a:p>
      </dgm:t>
    </dgm:pt>
    <dgm:pt modelId="{95517378-59FB-4A13-B6CD-651AE81762A4}" type="sibTrans" cxnId="{2F7F5E66-CF0D-43BC-A670-003EEBD1BAE4}">
      <dgm:prSet/>
      <dgm:spPr/>
      <dgm:t>
        <a:bodyPr/>
        <a:lstStyle/>
        <a:p>
          <a:endParaRPr lang="nl-NL"/>
        </a:p>
      </dgm:t>
    </dgm:pt>
    <dgm:pt modelId="{8406DB03-FEEB-4DB0-95D8-6A011CCA52B7}" type="asst">
      <dgm:prSet phldrT="[Tekst]"/>
      <dgm:spPr/>
      <dgm:t>
        <a:bodyPr/>
        <a:lstStyle/>
        <a:p>
          <a:r>
            <a:rPr lang="nl-NL" dirty="0"/>
            <a:t>Gespreksvoering </a:t>
          </a:r>
        </a:p>
      </dgm:t>
    </dgm:pt>
    <dgm:pt modelId="{C5FE110F-3F80-4A75-BE20-79BAF40C8D89}" type="parTrans" cxnId="{EB81B1C8-F2A9-4E79-A205-4EBEC50536A5}">
      <dgm:prSet/>
      <dgm:spPr/>
      <dgm:t>
        <a:bodyPr/>
        <a:lstStyle/>
        <a:p>
          <a:endParaRPr lang="nl-NL"/>
        </a:p>
      </dgm:t>
    </dgm:pt>
    <dgm:pt modelId="{0253B46C-D04C-4F78-88BA-16F873C55AB3}" type="sibTrans" cxnId="{EB81B1C8-F2A9-4E79-A205-4EBEC50536A5}">
      <dgm:prSet/>
      <dgm:spPr/>
      <dgm:t>
        <a:bodyPr/>
        <a:lstStyle/>
        <a:p>
          <a:endParaRPr lang="nl-NL"/>
        </a:p>
      </dgm:t>
    </dgm:pt>
    <dgm:pt modelId="{45D343C4-CA17-4E5E-9E02-5AA1EC1CBFD6}">
      <dgm:prSet phldrT="[Tekst]"/>
      <dgm:spPr/>
      <dgm:t>
        <a:bodyPr/>
        <a:lstStyle/>
        <a:p>
          <a:r>
            <a:rPr lang="nl-NL" dirty="0"/>
            <a:t>Motiverende gespreksvoering </a:t>
          </a:r>
        </a:p>
      </dgm:t>
    </dgm:pt>
    <dgm:pt modelId="{E67D489D-2814-46D2-814F-F6981ED6AF51}" type="parTrans" cxnId="{3DFDDC16-CF81-491D-B21E-59279C423773}">
      <dgm:prSet/>
      <dgm:spPr/>
      <dgm:t>
        <a:bodyPr/>
        <a:lstStyle/>
        <a:p>
          <a:endParaRPr lang="nl-NL"/>
        </a:p>
      </dgm:t>
    </dgm:pt>
    <dgm:pt modelId="{939D220B-C9AB-4C49-A48C-94EB7F37722F}" type="sibTrans" cxnId="{3DFDDC16-CF81-491D-B21E-59279C423773}">
      <dgm:prSet/>
      <dgm:spPr/>
      <dgm:t>
        <a:bodyPr/>
        <a:lstStyle/>
        <a:p>
          <a:endParaRPr lang="nl-NL"/>
        </a:p>
      </dgm:t>
    </dgm:pt>
    <dgm:pt modelId="{E6F45A0D-B95B-46C3-99C7-6DCF7F145A46}">
      <dgm:prSet phldrT="[Tekst]"/>
      <dgm:spPr/>
      <dgm:t>
        <a:bodyPr/>
        <a:lstStyle/>
        <a:p>
          <a:r>
            <a:rPr lang="nl-NL" dirty="0"/>
            <a:t>LSD </a:t>
          </a:r>
        </a:p>
      </dgm:t>
    </dgm:pt>
    <dgm:pt modelId="{A080F2C6-6935-4BF9-8F22-CFD2B3CF4040}" type="parTrans" cxnId="{08EC82C0-D00F-48E2-BEF7-622DD6FD3D1C}">
      <dgm:prSet/>
      <dgm:spPr/>
      <dgm:t>
        <a:bodyPr/>
        <a:lstStyle/>
        <a:p>
          <a:endParaRPr lang="nl-NL"/>
        </a:p>
      </dgm:t>
    </dgm:pt>
    <dgm:pt modelId="{5AEFCCF5-DE87-4093-9C40-E37DF2A70ECF}" type="sibTrans" cxnId="{08EC82C0-D00F-48E2-BEF7-622DD6FD3D1C}">
      <dgm:prSet/>
      <dgm:spPr/>
      <dgm:t>
        <a:bodyPr/>
        <a:lstStyle/>
        <a:p>
          <a:endParaRPr lang="nl-NL"/>
        </a:p>
      </dgm:t>
    </dgm:pt>
    <dgm:pt modelId="{FB093098-71E1-482B-8484-F3969ECE827E}">
      <dgm:prSet phldrT="[Tekst]"/>
      <dgm:spPr/>
      <dgm:t>
        <a:bodyPr/>
        <a:lstStyle/>
        <a:p>
          <a:endParaRPr lang="nl-NL" dirty="0"/>
        </a:p>
      </dgm:t>
    </dgm:pt>
    <dgm:pt modelId="{FD9E317E-0806-41B3-9322-9970D1E99DF9}" type="sibTrans" cxnId="{C6A158A8-69AB-4B43-8607-FBC45B0E8EFD}">
      <dgm:prSet/>
      <dgm:spPr/>
      <dgm:t>
        <a:bodyPr/>
        <a:lstStyle/>
        <a:p>
          <a:endParaRPr lang="nl-NL"/>
        </a:p>
      </dgm:t>
    </dgm:pt>
    <dgm:pt modelId="{F3AF2FAE-F744-41B1-AEF5-DF9F4EEA60CF}" type="parTrans" cxnId="{C6A158A8-69AB-4B43-8607-FBC45B0E8EFD}">
      <dgm:prSet/>
      <dgm:spPr/>
      <dgm:t>
        <a:bodyPr/>
        <a:lstStyle/>
        <a:p>
          <a:endParaRPr lang="nl-NL"/>
        </a:p>
      </dgm:t>
    </dgm:pt>
    <dgm:pt modelId="{C673F22A-B577-4FAE-8C58-90325D3CF027}" type="pres">
      <dgm:prSet presAssocID="{BAF02309-87A6-4CE6-A9A8-4295837E9B76}" presName="Name0" presStyleCnt="0">
        <dgm:presLayoutVars>
          <dgm:orgChart val="1"/>
          <dgm:chPref val="1"/>
          <dgm:dir/>
          <dgm:animOne val="branch"/>
          <dgm:animLvl val="lvl"/>
          <dgm:resizeHandles/>
        </dgm:presLayoutVars>
      </dgm:prSet>
      <dgm:spPr/>
    </dgm:pt>
    <dgm:pt modelId="{D6F5E804-24DD-495C-90B3-B35872834D79}" type="pres">
      <dgm:prSet presAssocID="{1BCC193C-8F0E-4F1C-9D2D-DFA02A4CC908}" presName="hierRoot1" presStyleCnt="0">
        <dgm:presLayoutVars>
          <dgm:hierBranch val="init"/>
        </dgm:presLayoutVars>
      </dgm:prSet>
      <dgm:spPr/>
    </dgm:pt>
    <dgm:pt modelId="{7185705F-A1B6-44CA-8C74-635D763A48F3}" type="pres">
      <dgm:prSet presAssocID="{1BCC193C-8F0E-4F1C-9D2D-DFA02A4CC908}" presName="rootComposite1" presStyleCnt="0"/>
      <dgm:spPr/>
    </dgm:pt>
    <dgm:pt modelId="{87710EB4-A6C4-4EDD-91F9-BB128686F162}" type="pres">
      <dgm:prSet presAssocID="{1BCC193C-8F0E-4F1C-9D2D-DFA02A4CC908}" presName="rootText1" presStyleLbl="alignAcc1" presStyleIdx="0" presStyleCnt="0">
        <dgm:presLayoutVars>
          <dgm:chPref val="3"/>
        </dgm:presLayoutVars>
      </dgm:prSet>
      <dgm:spPr/>
    </dgm:pt>
    <dgm:pt modelId="{AA844ED5-720B-4A6D-90DE-B2BDB956DAD9}" type="pres">
      <dgm:prSet presAssocID="{1BCC193C-8F0E-4F1C-9D2D-DFA02A4CC908}" presName="topArc1" presStyleLbl="parChTrans1D1" presStyleIdx="0" presStyleCnt="10"/>
      <dgm:spPr/>
    </dgm:pt>
    <dgm:pt modelId="{DF67961E-FACB-4087-AEA9-517DD0F9CB80}" type="pres">
      <dgm:prSet presAssocID="{1BCC193C-8F0E-4F1C-9D2D-DFA02A4CC908}" presName="bottomArc1" presStyleLbl="parChTrans1D1" presStyleIdx="1" presStyleCnt="10"/>
      <dgm:spPr/>
    </dgm:pt>
    <dgm:pt modelId="{0D557829-F944-4E8B-8024-980291195E42}" type="pres">
      <dgm:prSet presAssocID="{1BCC193C-8F0E-4F1C-9D2D-DFA02A4CC908}" presName="topConnNode1" presStyleLbl="node1" presStyleIdx="0" presStyleCnt="0"/>
      <dgm:spPr/>
    </dgm:pt>
    <dgm:pt modelId="{BE870559-4EC4-4C6B-BB83-929E5DA54068}" type="pres">
      <dgm:prSet presAssocID="{1BCC193C-8F0E-4F1C-9D2D-DFA02A4CC908}" presName="hierChild2" presStyleCnt="0"/>
      <dgm:spPr/>
    </dgm:pt>
    <dgm:pt modelId="{A67BB32F-CD43-45C2-9ABF-2F9C061C2ADC}" type="pres">
      <dgm:prSet presAssocID="{E67D489D-2814-46D2-814F-F6981ED6AF51}" presName="Name28" presStyleLbl="parChTrans1D2" presStyleIdx="0" presStyleCnt="4"/>
      <dgm:spPr/>
    </dgm:pt>
    <dgm:pt modelId="{DCB42CC5-2472-4655-BF0B-99E82A0CC6C1}" type="pres">
      <dgm:prSet presAssocID="{45D343C4-CA17-4E5E-9E02-5AA1EC1CBFD6}" presName="hierRoot2" presStyleCnt="0">
        <dgm:presLayoutVars>
          <dgm:hierBranch val="init"/>
        </dgm:presLayoutVars>
      </dgm:prSet>
      <dgm:spPr/>
    </dgm:pt>
    <dgm:pt modelId="{4BE6EA07-2BAA-49DD-9BD9-2B77925EC2F3}" type="pres">
      <dgm:prSet presAssocID="{45D343C4-CA17-4E5E-9E02-5AA1EC1CBFD6}" presName="rootComposite2" presStyleCnt="0"/>
      <dgm:spPr/>
    </dgm:pt>
    <dgm:pt modelId="{B8D974DF-81FB-44CB-A7FF-3A3F44833FA0}" type="pres">
      <dgm:prSet presAssocID="{45D343C4-CA17-4E5E-9E02-5AA1EC1CBFD6}" presName="rootText2" presStyleLbl="alignAcc1" presStyleIdx="0" presStyleCnt="0">
        <dgm:presLayoutVars>
          <dgm:chPref val="3"/>
        </dgm:presLayoutVars>
      </dgm:prSet>
      <dgm:spPr/>
    </dgm:pt>
    <dgm:pt modelId="{4D1C6F0C-4305-46EB-B416-54A17CD0570E}" type="pres">
      <dgm:prSet presAssocID="{45D343C4-CA17-4E5E-9E02-5AA1EC1CBFD6}" presName="topArc2" presStyleLbl="parChTrans1D1" presStyleIdx="2" presStyleCnt="10"/>
      <dgm:spPr/>
    </dgm:pt>
    <dgm:pt modelId="{729443D1-20C8-4796-9BC0-62C00AC9598D}" type="pres">
      <dgm:prSet presAssocID="{45D343C4-CA17-4E5E-9E02-5AA1EC1CBFD6}" presName="bottomArc2" presStyleLbl="parChTrans1D1" presStyleIdx="3" presStyleCnt="10"/>
      <dgm:spPr/>
    </dgm:pt>
    <dgm:pt modelId="{4E852189-FDEC-43EB-ADAD-275118571E1D}" type="pres">
      <dgm:prSet presAssocID="{45D343C4-CA17-4E5E-9E02-5AA1EC1CBFD6}" presName="topConnNode2" presStyleLbl="node2" presStyleIdx="0" presStyleCnt="0"/>
      <dgm:spPr/>
    </dgm:pt>
    <dgm:pt modelId="{C5EC88D8-986F-4FC1-9B9F-71DE16D20D6F}" type="pres">
      <dgm:prSet presAssocID="{45D343C4-CA17-4E5E-9E02-5AA1EC1CBFD6}" presName="hierChild4" presStyleCnt="0"/>
      <dgm:spPr/>
    </dgm:pt>
    <dgm:pt modelId="{5163601C-32BE-4C80-9160-D75CAFB9D555}" type="pres">
      <dgm:prSet presAssocID="{45D343C4-CA17-4E5E-9E02-5AA1EC1CBFD6}" presName="hierChild5" presStyleCnt="0"/>
      <dgm:spPr/>
    </dgm:pt>
    <dgm:pt modelId="{068C2404-66A1-4560-B78B-CB5158F91C84}" type="pres">
      <dgm:prSet presAssocID="{A080F2C6-6935-4BF9-8F22-CFD2B3CF4040}" presName="Name28" presStyleLbl="parChTrans1D2" presStyleIdx="1" presStyleCnt="4"/>
      <dgm:spPr/>
    </dgm:pt>
    <dgm:pt modelId="{BA25CF4B-773C-45A9-A304-42ECE9459FBA}" type="pres">
      <dgm:prSet presAssocID="{E6F45A0D-B95B-46C3-99C7-6DCF7F145A46}" presName="hierRoot2" presStyleCnt="0">
        <dgm:presLayoutVars>
          <dgm:hierBranch val="init"/>
        </dgm:presLayoutVars>
      </dgm:prSet>
      <dgm:spPr/>
    </dgm:pt>
    <dgm:pt modelId="{5A49E149-DFAB-499B-8B44-AEF2AE71AAEF}" type="pres">
      <dgm:prSet presAssocID="{E6F45A0D-B95B-46C3-99C7-6DCF7F145A46}" presName="rootComposite2" presStyleCnt="0"/>
      <dgm:spPr/>
    </dgm:pt>
    <dgm:pt modelId="{37B09EC4-FB7D-4D8D-BA0B-ECFC482E85A5}" type="pres">
      <dgm:prSet presAssocID="{E6F45A0D-B95B-46C3-99C7-6DCF7F145A46}" presName="rootText2" presStyleLbl="alignAcc1" presStyleIdx="0" presStyleCnt="0">
        <dgm:presLayoutVars>
          <dgm:chPref val="3"/>
        </dgm:presLayoutVars>
      </dgm:prSet>
      <dgm:spPr/>
    </dgm:pt>
    <dgm:pt modelId="{2AB9874A-C30C-49E2-82E3-F4AA8032B1E0}" type="pres">
      <dgm:prSet presAssocID="{E6F45A0D-B95B-46C3-99C7-6DCF7F145A46}" presName="topArc2" presStyleLbl="parChTrans1D1" presStyleIdx="4" presStyleCnt="10"/>
      <dgm:spPr/>
    </dgm:pt>
    <dgm:pt modelId="{C9AECFE2-D532-44DE-8549-77AE554102D1}" type="pres">
      <dgm:prSet presAssocID="{E6F45A0D-B95B-46C3-99C7-6DCF7F145A46}" presName="bottomArc2" presStyleLbl="parChTrans1D1" presStyleIdx="5" presStyleCnt="10"/>
      <dgm:spPr/>
    </dgm:pt>
    <dgm:pt modelId="{3989D858-4B30-47DE-9063-853A7C216532}" type="pres">
      <dgm:prSet presAssocID="{E6F45A0D-B95B-46C3-99C7-6DCF7F145A46}" presName="topConnNode2" presStyleLbl="node2" presStyleIdx="0" presStyleCnt="0"/>
      <dgm:spPr/>
    </dgm:pt>
    <dgm:pt modelId="{426E9173-6541-466F-9548-EABEDD0BE7C8}" type="pres">
      <dgm:prSet presAssocID="{E6F45A0D-B95B-46C3-99C7-6DCF7F145A46}" presName="hierChild4" presStyleCnt="0"/>
      <dgm:spPr/>
    </dgm:pt>
    <dgm:pt modelId="{CAEB3D90-D44F-4240-AF45-FE263653BC10}" type="pres">
      <dgm:prSet presAssocID="{E6F45A0D-B95B-46C3-99C7-6DCF7F145A46}" presName="hierChild5" presStyleCnt="0"/>
      <dgm:spPr/>
    </dgm:pt>
    <dgm:pt modelId="{5B6CE2AB-D137-493D-8B3A-7A3728447362}" type="pres">
      <dgm:prSet presAssocID="{F3AF2FAE-F744-41B1-AEF5-DF9F4EEA60CF}" presName="Name28" presStyleLbl="parChTrans1D2" presStyleIdx="2" presStyleCnt="4"/>
      <dgm:spPr/>
    </dgm:pt>
    <dgm:pt modelId="{9C7F53F9-F362-49EC-88F7-11C82BF2E65A}" type="pres">
      <dgm:prSet presAssocID="{FB093098-71E1-482B-8484-F3969ECE827E}" presName="hierRoot2" presStyleCnt="0">
        <dgm:presLayoutVars>
          <dgm:hierBranch val="init"/>
        </dgm:presLayoutVars>
      </dgm:prSet>
      <dgm:spPr/>
    </dgm:pt>
    <dgm:pt modelId="{7B91D134-14C3-46E5-BF17-C966C2C3AB2F}" type="pres">
      <dgm:prSet presAssocID="{FB093098-71E1-482B-8484-F3969ECE827E}" presName="rootComposite2" presStyleCnt="0"/>
      <dgm:spPr/>
    </dgm:pt>
    <dgm:pt modelId="{60E5ED5D-61AE-4FED-83FB-7A1C913A0DC2}" type="pres">
      <dgm:prSet presAssocID="{FB093098-71E1-482B-8484-F3969ECE827E}" presName="rootText2" presStyleLbl="alignAcc1" presStyleIdx="0" presStyleCnt="0">
        <dgm:presLayoutVars>
          <dgm:chPref val="3"/>
        </dgm:presLayoutVars>
      </dgm:prSet>
      <dgm:spPr/>
    </dgm:pt>
    <dgm:pt modelId="{9102C89A-FCF0-40EB-BFDB-5AA66DF6F443}" type="pres">
      <dgm:prSet presAssocID="{FB093098-71E1-482B-8484-F3969ECE827E}" presName="topArc2" presStyleLbl="parChTrans1D1" presStyleIdx="6" presStyleCnt="10"/>
      <dgm:spPr/>
    </dgm:pt>
    <dgm:pt modelId="{CDF5C066-99E4-452D-8302-06AA5972BDB3}" type="pres">
      <dgm:prSet presAssocID="{FB093098-71E1-482B-8484-F3969ECE827E}" presName="bottomArc2" presStyleLbl="parChTrans1D1" presStyleIdx="7" presStyleCnt="10"/>
      <dgm:spPr/>
    </dgm:pt>
    <dgm:pt modelId="{6190BA7A-0DA6-4541-A786-331A6E8724C5}" type="pres">
      <dgm:prSet presAssocID="{FB093098-71E1-482B-8484-F3969ECE827E}" presName="topConnNode2" presStyleLbl="node2" presStyleIdx="0" presStyleCnt="0"/>
      <dgm:spPr/>
    </dgm:pt>
    <dgm:pt modelId="{32B79D8A-B5A6-40E0-972F-A5F71A8CC534}" type="pres">
      <dgm:prSet presAssocID="{FB093098-71E1-482B-8484-F3969ECE827E}" presName="hierChild4" presStyleCnt="0"/>
      <dgm:spPr/>
    </dgm:pt>
    <dgm:pt modelId="{8DF2848C-D401-44BD-9DEC-2913F160D066}" type="pres">
      <dgm:prSet presAssocID="{FB093098-71E1-482B-8484-F3969ECE827E}" presName="hierChild5" presStyleCnt="0"/>
      <dgm:spPr/>
    </dgm:pt>
    <dgm:pt modelId="{2CFD6192-F121-46F4-A863-54DCDEE74B9F}" type="pres">
      <dgm:prSet presAssocID="{1BCC193C-8F0E-4F1C-9D2D-DFA02A4CC908}" presName="hierChild3" presStyleCnt="0"/>
      <dgm:spPr/>
    </dgm:pt>
    <dgm:pt modelId="{0DDF1F1A-10FF-4CC2-903D-801962995142}" type="pres">
      <dgm:prSet presAssocID="{C5FE110F-3F80-4A75-BE20-79BAF40C8D89}" presName="Name101" presStyleLbl="parChTrans1D2" presStyleIdx="3" presStyleCnt="4"/>
      <dgm:spPr/>
    </dgm:pt>
    <dgm:pt modelId="{A1E359F3-6088-4CA1-A0E6-3E232EB28F83}" type="pres">
      <dgm:prSet presAssocID="{8406DB03-FEEB-4DB0-95D8-6A011CCA52B7}" presName="hierRoot3" presStyleCnt="0">
        <dgm:presLayoutVars>
          <dgm:hierBranch val="init"/>
        </dgm:presLayoutVars>
      </dgm:prSet>
      <dgm:spPr/>
    </dgm:pt>
    <dgm:pt modelId="{8EE5F6AC-51A2-4BF1-84C0-1532782652DC}" type="pres">
      <dgm:prSet presAssocID="{8406DB03-FEEB-4DB0-95D8-6A011CCA52B7}" presName="rootComposite3" presStyleCnt="0"/>
      <dgm:spPr/>
    </dgm:pt>
    <dgm:pt modelId="{D7B50AA6-123F-4F9A-84B8-849D3FD93BC2}" type="pres">
      <dgm:prSet presAssocID="{8406DB03-FEEB-4DB0-95D8-6A011CCA52B7}" presName="rootText3" presStyleLbl="alignAcc1" presStyleIdx="0" presStyleCnt="0">
        <dgm:presLayoutVars>
          <dgm:chPref val="3"/>
        </dgm:presLayoutVars>
      </dgm:prSet>
      <dgm:spPr/>
    </dgm:pt>
    <dgm:pt modelId="{A28CB3A4-382E-4044-B520-95E5E346B187}" type="pres">
      <dgm:prSet presAssocID="{8406DB03-FEEB-4DB0-95D8-6A011CCA52B7}" presName="topArc3" presStyleLbl="parChTrans1D1" presStyleIdx="8" presStyleCnt="10"/>
      <dgm:spPr/>
    </dgm:pt>
    <dgm:pt modelId="{9D89E271-D631-419A-9500-F870A406A963}" type="pres">
      <dgm:prSet presAssocID="{8406DB03-FEEB-4DB0-95D8-6A011CCA52B7}" presName="bottomArc3" presStyleLbl="parChTrans1D1" presStyleIdx="9" presStyleCnt="10"/>
      <dgm:spPr/>
    </dgm:pt>
    <dgm:pt modelId="{37D867C3-AC7C-4088-A43F-4F537EE3517B}" type="pres">
      <dgm:prSet presAssocID="{8406DB03-FEEB-4DB0-95D8-6A011CCA52B7}" presName="topConnNode3" presStyleLbl="asst1" presStyleIdx="0" presStyleCnt="0"/>
      <dgm:spPr/>
    </dgm:pt>
    <dgm:pt modelId="{63FD5BEF-2A7A-4C16-AB9C-5DFBCEDA97B2}" type="pres">
      <dgm:prSet presAssocID="{8406DB03-FEEB-4DB0-95D8-6A011CCA52B7}" presName="hierChild6" presStyleCnt="0"/>
      <dgm:spPr/>
    </dgm:pt>
    <dgm:pt modelId="{1935D920-5923-4DB8-B911-72BE18FC591C}" type="pres">
      <dgm:prSet presAssocID="{8406DB03-FEEB-4DB0-95D8-6A011CCA52B7}" presName="hierChild7" presStyleCnt="0"/>
      <dgm:spPr/>
    </dgm:pt>
  </dgm:ptLst>
  <dgm:cxnLst>
    <dgm:cxn modelId="{619D9A0F-EAB1-427C-95E7-F60139CC4136}" type="presOf" srcId="{C5FE110F-3F80-4A75-BE20-79BAF40C8D89}" destId="{0DDF1F1A-10FF-4CC2-903D-801962995142}" srcOrd="0" destOrd="0" presId="urn:microsoft.com/office/officeart/2008/layout/HalfCircleOrganizationChart"/>
    <dgm:cxn modelId="{3DFDDC16-CF81-491D-B21E-59279C423773}" srcId="{1BCC193C-8F0E-4F1C-9D2D-DFA02A4CC908}" destId="{45D343C4-CA17-4E5E-9E02-5AA1EC1CBFD6}" srcOrd="1" destOrd="0" parTransId="{E67D489D-2814-46D2-814F-F6981ED6AF51}" sibTransId="{939D220B-C9AB-4C49-A48C-94EB7F37722F}"/>
    <dgm:cxn modelId="{A0CFB91C-39E4-4E48-8008-D4B9F46B823F}" type="presOf" srcId="{FB093098-71E1-482B-8484-F3969ECE827E}" destId="{60E5ED5D-61AE-4FED-83FB-7A1C913A0DC2}" srcOrd="0" destOrd="0" presId="urn:microsoft.com/office/officeart/2008/layout/HalfCircleOrganizationChart"/>
    <dgm:cxn modelId="{591B4B2D-111E-471E-A331-1F8CA3E06525}" type="presOf" srcId="{8406DB03-FEEB-4DB0-95D8-6A011CCA52B7}" destId="{D7B50AA6-123F-4F9A-84B8-849D3FD93BC2}" srcOrd="0" destOrd="0" presId="urn:microsoft.com/office/officeart/2008/layout/HalfCircleOrganizationChart"/>
    <dgm:cxn modelId="{3930973D-708C-425A-B828-CA02F531CD60}" type="presOf" srcId="{45D343C4-CA17-4E5E-9E02-5AA1EC1CBFD6}" destId="{4E852189-FDEC-43EB-ADAD-275118571E1D}" srcOrd="1" destOrd="0" presId="urn:microsoft.com/office/officeart/2008/layout/HalfCircleOrganizationChart"/>
    <dgm:cxn modelId="{94636461-F20C-4C0B-9A38-A52EF4BEE6CB}" type="presOf" srcId="{E67D489D-2814-46D2-814F-F6981ED6AF51}" destId="{A67BB32F-CD43-45C2-9ABF-2F9C061C2ADC}" srcOrd="0" destOrd="0" presId="urn:microsoft.com/office/officeart/2008/layout/HalfCircleOrganizationChart"/>
    <dgm:cxn modelId="{B34D8B41-ED2E-4CB6-866F-E34661B5AA95}" type="presOf" srcId="{A080F2C6-6935-4BF9-8F22-CFD2B3CF4040}" destId="{068C2404-66A1-4560-B78B-CB5158F91C84}" srcOrd="0" destOrd="0" presId="urn:microsoft.com/office/officeart/2008/layout/HalfCircleOrganizationChart"/>
    <dgm:cxn modelId="{1102FE61-5F76-420B-BEC1-1336650B3477}" type="presOf" srcId="{E6F45A0D-B95B-46C3-99C7-6DCF7F145A46}" destId="{3989D858-4B30-47DE-9063-853A7C216532}" srcOrd="1" destOrd="0" presId="urn:microsoft.com/office/officeart/2008/layout/HalfCircleOrganizationChart"/>
    <dgm:cxn modelId="{0E303E62-5715-4F06-BBF2-E4521B5BC69D}" type="presOf" srcId="{BAF02309-87A6-4CE6-A9A8-4295837E9B76}" destId="{C673F22A-B577-4FAE-8C58-90325D3CF027}" srcOrd="0" destOrd="0" presId="urn:microsoft.com/office/officeart/2008/layout/HalfCircleOrganizationChart"/>
    <dgm:cxn modelId="{2F7F5E66-CF0D-43BC-A670-003EEBD1BAE4}" srcId="{BAF02309-87A6-4CE6-A9A8-4295837E9B76}" destId="{1BCC193C-8F0E-4F1C-9D2D-DFA02A4CC908}" srcOrd="0" destOrd="0" parTransId="{3B918DE0-3BAC-48B3-AE69-7A02C3A653C5}" sibTransId="{95517378-59FB-4A13-B6CD-651AE81762A4}"/>
    <dgm:cxn modelId="{155B9C50-D86B-4655-A182-1DADE329F60D}" type="presOf" srcId="{F3AF2FAE-F744-41B1-AEF5-DF9F4EEA60CF}" destId="{5B6CE2AB-D137-493D-8B3A-7A3728447362}" srcOrd="0" destOrd="0" presId="urn:microsoft.com/office/officeart/2008/layout/HalfCircleOrganizationChart"/>
    <dgm:cxn modelId="{5197F47F-870A-4E71-9446-F0DAC50D2851}" type="presOf" srcId="{1BCC193C-8F0E-4F1C-9D2D-DFA02A4CC908}" destId="{87710EB4-A6C4-4EDD-91F9-BB128686F162}" srcOrd="0" destOrd="0" presId="urn:microsoft.com/office/officeart/2008/layout/HalfCircleOrganizationChart"/>
    <dgm:cxn modelId="{F167F589-40B2-4BAD-BBBA-999386D2947F}" type="presOf" srcId="{8406DB03-FEEB-4DB0-95D8-6A011CCA52B7}" destId="{37D867C3-AC7C-4088-A43F-4F537EE3517B}" srcOrd="1" destOrd="0" presId="urn:microsoft.com/office/officeart/2008/layout/HalfCircleOrganizationChart"/>
    <dgm:cxn modelId="{40826F91-5980-4300-A092-2FB6755A3A04}" type="presOf" srcId="{1BCC193C-8F0E-4F1C-9D2D-DFA02A4CC908}" destId="{0D557829-F944-4E8B-8024-980291195E42}" srcOrd="1" destOrd="0" presId="urn:microsoft.com/office/officeart/2008/layout/HalfCircleOrganizationChart"/>
    <dgm:cxn modelId="{AACDE492-6D03-4E5B-8BB4-609D46B91162}" type="presOf" srcId="{E6F45A0D-B95B-46C3-99C7-6DCF7F145A46}" destId="{37B09EC4-FB7D-4D8D-BA0B-ECFC482E85A5}" srcOrd="0" destOrd="0" presId="urn:microsoft.com/office/officeart/2008/layout/HalfCircleOrganizationChart"/>
    <dgm:cxn modelId="{32C66595-2A51-44EE-BD0E-9A9591B3BD40}" type="presOf" srcId="{FB093098-71E1-482B-8484-F3969ECE827E}" destId="{6190BA7A-0DA6-4541-A786-331A6E8724C5}" srcOrd="1" destOrd="0" presId="urn:microsoft.com/office/officeart/2008/layout/HalfCircleOrganizationChart"/>
    <dgm:cxn modelId="{C6A158A8-69AB-4B43-8607-FBC45B0E8EFD}" srcId="{1BCC193C-8F0E-4F1C-9D2D-DFA02A4CC908}" destId="{FB093098-71E1-482B-8484-F3969ECE827E}" srcOrd="3" destOrd="0" parTransId="{F3AF2FAE-F744-41B1-AEF5-DF9F4EEA60CF}" sibTransId="{FD9E317E-0806-41B3-9322-9970D1E99DF9}"/>
    <dgm:cxn modelId="{08EC82C0-D00F-48E2-BEF7-622DD6FD3D1C}" srcId="{1BCC193C-8F0E-4F1C-9D2D-DFA02A4CC908}" destId="{E6F45A0D-B95B-46C3-99C7-6DCF7F145A46}" srcOrd="2" destOrd="0" parTransId="{A080F2C6-6935-4BF9-8F22-CFD2B3CF4040}" sibTransId="{5AEFCCF5-DE87-4093-9C40-E37DF2A70ECF}"/>
    <dgm:cxn modelId="{EB81B1C8-F2A9-4E79-A205-4EBEC50536A5}" srcId="{1BCC193C-8F0E-4F1C-9D2D-DFA02A4CC908}" destId="{8406DB03-FEEB-4DB0-95D8-6A011CCA52B7}" srcOrd="0" destOrd="0" parTransId="{C5FE110F-3F80-4A75-BE20-79BAF40C8D89}" sibTransId="{0253B46C-D04C-4F78-88BA-16F873C55AB3}"/>
    <dgm:cxn modelId="{B2B871E8-5337-49DC-BA60-167C8CEA3BE9}" type="presOf" srcId="{45D343C4-CA17-4E5E-9E02-5AA1EC1CBFD6}" destId="{B8D974DF-81FB-44CB-A7FF-3A3F44833FA0}" srcOrd="0" destOrd="0" presId="urn:microsoft.com/office/officeart/2008/layout/HalfCircleOrganizationChart"/>
    <dgm:cxn modelId="{8BB044AA-0A01-46E8-A521-D47127664F46}" type="presParOf" srcId="{C673F22A-B577-4FAE-8C58-90325D3CF027}" destId="{D6F5E804-24DD-495C-90B3-B35872834D79}" srcOrd="0" destOrd="0" presId="urn:microsoft.com/office/officeart/2008/layout/HalfCircleOrganizationChart"/>
    <dgm:cxn modelId="{E40333B3-FC72-411D-BA86-D4E03C88C655}" type="presParOf" srcId="{D6F5E804-24DD-495C-90B3-B35872834D79}" destId="{7185705F-A1B6-44CA-8C74-635D763A48F3}" srcOrd="0" destOrd="0" presId="urn:microsoft.com/office/officeart/2008/layout/HalfCircleOrganizationChart"/>
    <dgm:cxn modelId="{C15D8CD8-68F6-4F14-AC77-DB1551B85D3E}" type="presParOf" srcId="{7185705F-A1B6-44CA-8C74-635D763A48F3}" destId="{87710EB4-A6C4-4EDD-91F9-BB128686F162}" srcOrd="0" destOrd="0" presId="urn:microsoft.com/office/officeart/2008/layout/HalfCircleOrganizationChart"/>
    <dgm:cxn modelId="{9DB7680C-B65F-4352-971F-1CFA69E95745}" type="presParOf" srcId="{7185705F-A1B6-44CA-8C74-635D763A48F3}" destId="{AA844ED5-720B-4A6D-90DE-B2BDB956DAD9}" srcOrd="1" destOrd="0" presId="urn:microsoft.com/office/officeart/2008/layout/HalfCircleOrganizationChart"/>
    <dgm:cxn modelId="{001B228D-E3E0-4399-AA4E-A9677CD85367}" type="presParOf" srcId="{7185705F-A1B6-44CA-8C74-635D763A48F3}" destId="{DF67961E-FACB-4087-AEA9-517DD0F9CB80}" srcOrd="2" destOrd="0" presId="urn:microsoft.com/office/officeart/2008/layout/HalfCircleOrganizationChart"/>
    <dgm:cxn modelId="{EAA9C0D3-34D3-45F4-83A5-228584BC95EA}" type="presParOf" srcId="{7185705F-A1B6-44CA-8C74-635D763A48F3}" destId="{0D557829-F944-4E8B-8024-980291195E42}" srcOrd="3" destOrd="0" presId="urn:microsoft.com/office/officeart/2008/layout/HalfCircleOrganizationChart"/>
    <dgm:cxn modelId="{BE3549B1-03F4-4FE8-BDB6-FDB0BA8A1E2C}" type="presParOf" srcId="{D6F5E804-24DD-495C-90B3-B35872834D79}" destId="{BE870559-4EC4-4C6B-BB83-929E5DA54068}" srcOrd="1" destOrd="0" presId="urn:microsoft.com/office/officeart/2008/layout/HalfCircleOrganizationChart"/>
    <dgm:cxn modelId="{4025D34A-A5E4-455A-8D87-EA10AEA2B9DF}" type="presParOf" srcId="{BE870559-4EC4-4C6B-BB83-929E5DA54068}" destId="{A67BB32F-CD43-45C2-9ABF-2F9C061C2ADC}" srcOrd="0" destOrd="0" presId="urn:microsoft.com/office/officeart/2008/layout/HalfCircleOrganizationChart"/>
    <dgm:cxn modelId="{E64D47B5-1F30-4BC9-9AEA-835F66964225}" type="presParOf" srcId="{BE870559-4EC4-4C6B-BB83-929E5DA54068}" destId="{DCB42CC5-2472-4655-BF0B-99E82A0CC6C1}" srcOrd="1" destOrd="0" presId="urn:microsoft.com/office/officeart/2008/layout/HalfCircleOrganizationChart"/>
    <dgm:cxn modelId="{0E1A560F-A6F0-4AE1-8F78-8BCF16DFB196}" type="presParOf" srcId="{DCB42CC5-2472-4655-BF0B-99E82A0CC6C1}" destId="{4BE6EA07-2BAA-49DD-9BD9-2B77925EC2F3}" srcOrd="0" destOrd="0" presId="urn:microsoft.com/office/officeart/2008/layout/HalfCircleOrganizationChart"/>
    <dgm:cxn modelId="{D6D46D7E-2DF6-40EB-BE86-EFFE52A66C93}" type="presParOf" srcId="{4BE6EA07-2BAA-49DD-9BD9-2B77925EC2F3}" destId="{B8D974DF-81FB-44CB-A7FF-3A3F44833FA0}" srcOrd="0" destOrd="0" presId="urn:microsoft.com/office/officeart/2008/layout/HalfCircleOrganizationChart"/>
    <dgm:cxn modelId="{9845D875-C98F-4FED-8E0C-10752EE93900}" type="presParOf" srcId="{4BE6EA07-2BAA-49DD-9BD9-2B77925EC2F3}" destId="{4D1C6F0C-4305-46EB-B416-54A17CD0570E}" srcOrd="1" destOrd="0" presId="urn:microsoft.com/office/officeart/2008/layout/HalfCircleOrganizationChart"/>
    <dgm:cxn modelId="{103D6720-72A9-4617-9E38-07A7AD6F1CCD}" type="presParOf" srcId="{4BE6EA07-2BAA-49DD-9BD9-2B77925EC2F3}" destId="{729443D1-20C8-4796-9BC0-62C00AC9598D}" srcOrd="2" destOrd="0" presId="urn:microsoft.com/office/officeart/2008/layout/HalfCircleOrganizationChart"/>
    <dgm:cxn modelId="{17D77443-D569-4222-A201-A824D7C44C5E}" type="presParOf" srcId="{4BE6EA07-2BAA-49DD-9BD9-2B77925EC2F3}" destId="{4E852189-FDEC-43EB-ADAD-275118571E1D}" srcOrd="3" destOrd="0" presId="urn:microsoft.com/office/officeart/2008/layout/HalfCircleOrganizationChart"/>
    <dgm:cxn modelId="{B1E919A3-2F5C-4953-BBC4-8DCCF3080BD8}" type="presParOf" srcId="{DCB42CC5-2472-4655-BF0B-99E82A0CC6C1}" destId="{C5EC88D8-986F-4FC1-9B9F-71DE16D20D6F}" srcOrd="1" destOrd="0" presId="urn:microsoft.com/office/officeart/2008/layout/HalfCircleOrganizationChart"/>
    <dgm:cxn modelId="{F7727923-27C7-4DD2-BE64-357F671FA80C}" type="presParOf" srcId="{DCB42CC5-2472-4655-BF0B-99E82A0CC6C1}" destId="{5163601C-32BE-4C80-9160-D75CAFB9D555}" srcOrd="2" destOrd="0" presId="urn:microsoft.com/office/officeart/2008/layout/HalfCircleOrganizationChart"/>
    <dgm:cxn modelId="{29AA22E6-C4C3-4FE1-9A5E-79CEFF092B82}" type="presParOf" srcId="{BE870559-4EC4-4C6B-BB83-929E5DA54068}" destId="{068C2404-66A1-4560-B78B-CB5158F91C84}" srcOrd="2" destOrd="0" presId="urn:microsoft.com/office/officeart/2008/layout/HalfCircleOrganizationChart"/>
    <dgm:cxn modelId="{8CCBB0A6-DC7A-48EC-BFEF-DB5A2AEBD9B0}" type="presParOf" srcId="{BE870559-4EC4-4C6B-BB83-929E5DA54068}" destId="{BA25CF4B-773C-45A9-A304-42ECE9459FBA}" srcOrd="3" destOrd="0" presId="urn:microsoft.com/office/officeart/2008/layout/HalfCircleOrganizationChart"/>
    <dgm:cxn modelId="{767B94A9-C271-4E61-B4B7-281998136D3E}" type="presParOf" srcId="{BA25CF4B-773C-45A9-A304-42ECE9459FBA}" destId="{5A49E149-DFAB-499B-8B44-AEF2AE71AAEF}" srcOrd="0" destOrd="0" presId="urn:microsoft.com/office/officeart/2008/layout/HalfCircleOrganizationChart"/>
    <dgm:cxn modelId="{1501BB12-2F35-43F8-BE76-9028D2BA8363}" type="presParOf" srcId="{5A49E149-DFAB-499B-8B44-AEF2AE71AAEF}" destId="{37B09EC4-FB7D-4D8D-BA0B-ECFC482E85A5}" srcOrd="0" destOrd="0" presId="urn:microsoft.com/office/officeart/2008/layout/HalfCircleOrganizationChart"/>
    <dgm:cxn modelId="{3FD4D307-E363-4830-8A46-6337AB42A1A8}" type="presParOf" srcId="{5A49E149-DFAB-499B-8B44-AEF2AE71AAEF}" destId="{2AB9874A-C30C-49E2-82E3-F4AA8032B1E0}" srcOrd="1" destOrd="0" presId="urn:microsoft.com/office/officeart/2008/layout/HalfCircleOrganizationChart"/>
    <dgm:cxn modelId="{E6EC9A7C-428C-4A74-AB35-0EA50608791B}" type="presParOf" srcId="{5A49E149-DFAB-499B-8B44-AEF2AE71AAEF}" destId="{C9AECFE2-D532-44DE-8549-77AE554102D1}" srcOrd="2" destOrd="0" presId="urn:microsoft.com/office/officeart/2008/layout/HalfCircleOrganizationChart"/>
    <dgm:cxn modelId="{3E6D7B06-7A6E-432D-A6CD-BE75BECB9537}" type="presParOf" srcId="{5A49E149-DFAB-499B-8B44-AEF2AE71AAEF}" destId="{3989D858-4B30-47DE-9063-853A7C216532}" srcOrd="3" destOrd="0" presId="urn:microsoft.com/office/officeart/2008/layout/HalfCircleOrganizationChart"/>
    <dgm:cxn modelId="{46E6B4BF-8BD3-4F30-AFCF-FC6B693F26EA}" type="presParOf" srcId="{BA25CF4B-773C-45A9-A304-42ECE9459FBA}" destId="{426E9173-6541-466F-9548-EABEDD0BE7C8}" srcOrd="1" destOrd="0" presId="urn:microsoft.com/office/officeart/2008/layout/HalfCircleOrganizationChart"/>
    <dgm:cxn modelId="{08D3668D-7F6F-458A-9154-524A1D15B2D2}" type="presParOf" srcId="{BA25CF4B-773C-45A9-A304-42ECE9459FBA}" destId="{CAEB3D90-D44F-4240-AF45-FE263653BC10}" srcOrd="2" destOrd="0" presId="urn:microsoft.com/office/officeart/2008/layout/HalfCircleOrganizationChart"/>
    <dgm:cxn modelId="{7EC8B690-AE85-43A7-B321-95467785638D}" type="presParOf" srcId="{BE870559-4EC4-4C6B-BB83-929E5DA54068}" destId="{5B6CE2AB-D137-493D-8B3A-7A3728447362}" srcOrd="4" destOrd="0" presId="urn:microsoft.com/office/officeart/2008/layout/HalfCircleOrganizationChart"/>
    <dgm:cxn modelId="{441DDCF5-5CA1-445C-AAA7-DC42B014997A}" type="presParOf" srcId="{BE870559-4EC4-4C6B-BB83-929E5DA54068}" destId="{9C7F53F9-F362-49EC-88F7-11C82BF2E65A}" srcOrd="5" destOrd="0" presId="urn:microsoft.com/office/officeart/2008/layout/HalfCircleOrganizationChart"/>
    <dgm:cxn modelId="{E4A1EC71-B4A4-493D-AC61-78355D0D45AC}" type="presParOf" srcId="{9C7F53F9-F362-49EC-88F7-11C82BF2E65A}" destId="{7B91D134-14C3-46E5-BF17-C966C2C3AB2F}" srcOrd="0" destOrd="0" presId="urn:microsoft.com/office/officeart/2008/layout/HalfCircleOrganizationChart"/>
    <dgm:cxn modelId="{3FFE31A5-BF37-44B1-AD91-1106B6BB11D1}" type="presParOf" srcId="{7B91D134-14C3-46E5-BF17-C966C2C3AB2F}" destId="{60E5ED5D-61AE-4FED-83FB-7A1C913A0DC2}" srcOrd="0" destOrd="0" presId="urn:microsoft.com/office/officeart/2008/layout/HalfCircleOrganizationChart"/>
    <dgm:cxn modelId="{70602BA6-6561-420E-9E71-B693A75C2E7E}" type="presParOf" srcId="{7B91D134-14C3-46E5-BF17-C966C2C3AB2F}" destId="{9102C89A-FCF0-40EB-BFDB-5AA66DF6F443}" srcOrd="1" destOrd="0" presId="urn:microsoft.com/office/officeart/2008/layout/HalfCircleOrganizationChart"/>
    <dgm:cxn modelId="{67E28081-6953-4838-A5DF-04C47E3B8C65}" type="presParOf" srcId="{7B91D134-14C3-46E5-BF17-C966C2C3AB2F}" destId="{CDF5C066-99E4-452D-8302-06AA5972BDB3}" srcOrd="2" destOrd="0" presId="urn:microsoft.com/office/officeart/2008/layout/HalfCircleOrganizationChart"/>
    <dgm:cxn modelId="{A6CA1A6D-2C0E-464A-9A07-22E9C35B082F}" type="presParOf" srcId="{7B91D134-14C3-46E5-BF17-C966C2C3AB2F}" destId="{6190BA7A-0DA6-4541-A786-331A6E8724C5}" srcOrd="3" destOrd="0" presId="urn:microsoft.com/office/officeart/2008/layout/HalfCircleOrganizationChart"/>
    <dgm:cxn modelId="{A0741ECD-1617-40E9-BA97-6AEE5F3F9E2A}" type="presParOf" srcId="{9C7F53F9-F362-49EC-88F7-11C82BF2E65A}" destId="{32B79D8A-B5A6-40E0-972F-A5F71A8CC534}" srcOrd="1" destOrd="0" presId="urn:microsoft.com/office/officeart/2008/layout/HalfCircleOrganizationChart"/>
    <dgm:cxn modelId="{74D94582-823D-4831-AC7C-CE2A31AEAD2C}" type="presParOf" srcId="{9C7F53F9-F362-49EC-88F7-11C82BF2E65A}" destId="{8DF2848C-D401-44BD-9DEC-2913F160D066}" srcOrd="2" destOrd="0" presId="urn:microsoft.com/office/officeart/2008/layout/HalfCircleOrganizationChart"/>
    <dgm:cxn modelId="{E1585588-A9A9-4273-8BDC-4C443E953A2D}" type="presParOf" srcId="{D6F5E804-24DD-495C-90B3-B35872834D79}" destId="{2CFD6192-F121-46F4-A863-54DCDEE74B9F}" srcOrd="2" destOrd="0" presId="urn:microsoft.com/office/officeart/2008/layout/HalfCircleOrganizationChart"/>
    <dgm:cxn modelId="{6DD2C32B-677F-4F55-B04E-715BD0854624}" type="presParOf" srcId="{2CFD6192-F121-46F4-A863-54DCDEE74B9F}" destId="{0DDF1F1A-10FF-4CC2-903D-801962995142}" srcOrd="0" destOrd="0" presId="urn:microsoft.com/office/officeart/2008/layout/HalfCircleOrganizationChart"/>
    <dgm:cxn modelId="{53C1ABBD-0ABF-4F7C-A45D-E6B406F297E1}" type="presParOf" srcId="{2CFD6192-F121-46F4-A863-54DCDEE74B9F}" destId="{A1E359F3-6088-4CA1-A0E6-3E232EB28F83}" srcOrd="1" destOrd="0" presId="urn:microsoft.com/office/officeart/2008/layout/HalfCircleOrganizationChart"/>
    <dgm:cxn modelId="{F56BE7A7-889A-4EF4-AC0D-F2BA8834617D}" type="presParOf" srcId="{A1E359F3-6088-4CA1-A0E6-3E232EB28F83}" destId="{8EE5F6AC-51A2-4BF1-84C0-1532782652DC}" srcOrd="0" destOrd="0" presId="urn:microsoft.com/office/officeart/2008/layout/HalfCircleOrganizationChart"/>
    <dgm:cxn modelId="{66E27D30-CC27-4F60-B404-A55E9D94E34D}" type="presParOf" srcId="{8EE5F6AC-51A2-4BF1-84C0-1532782652DC}" destId="{D7B50AA6-123F-4F9A-84B8-849D3FD93BC2}" srcOrd="0" destOrd="0" presId="urn:microsoft.com/office/officeart/2008/layout/HalfCircleOrganizationChart"/>
    <dgm:cxn modelId="{381D53DA-77C9-419E-AA59-D6053DDD22F8}" type="presParOf" srcId="{8EE5F6AC-51A2-4BF1-84C0-1532782652DC}" destId="{A28CB3A4-382E-4044-B520-95E5E346B187}" srcOrd="1" destOrd="0" presId="urn:microsoft.com/office/officeart/2008/layout/HalfCircleOrganizationChart"/>
    <dgm:cxn modelId="{F018B337-B183-46C1-8E5E-18DEDFAD16D7}" type="presParOf" srcId="{8EE5F6AC-51A2-4BF1-84C0-1532782652DC}" destId="{9D89E271-D631-419A-9500-F870A406A963}" srcOrd="2" destOrd="0" presId="urn:microsoft.com/office/officeart/2008/layout/HalfCircleOrganizationChart"/>
    <dgm:cxn modelId="{A24F963E-1050-4E70-9291-0E465EE07841}" type="presParOf" srcId="{8EE5F6AC-51A2-4BF1-84C0-1532782652DC}" destId="{37D867C3-AC7C-4088-A43F-4F537EE3517B}" srcOrd="3" destOrd="0" presId="urn:microsoft.com/office/officeart/2008/layout/HalfCircleOrganizationChart"/>
    <dgm:cxn modelId="{2F248E65-599C-4CDA-A91D-5A0B1C11E755}" type="presParOf" srcId="{A1E359F3-6088-4CA1-A0E6-3E232EB28F83}" destId="{63FD5BEF-2A7A-4C16-AB9C-5DFBCEDA97B2}" srcOrd="1" destOrd="0" presId="urn:microsoft.com/office/officeart/2008/layout/HalfCircleOrganizationChart"/>
    <dgm:cxn modelId="{26159FDE-7256-4929-89DF-0F017EEDCDB7}" type="presParOf" srcId="{A1E359F3-6088-4CA1-A0E6-3E232EB28F83}" destId="{1935D920-5923-4DB8-B911-72BE18FC591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89F21-5BA1-49C1-8A58-BD28DAAD005B}">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611CE-2667-4A44-9D7A-265A45EAAFEE}">
      <dsp:nvSpPr>
        <dsp:cNvPr id="0" name=""/>
        <dsp:cNvSpPr/>
      </dsp:nvSpPr>
      <dsp:spPr>
        <a:xfrm>
          <a:off x="3571"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Theorie </a:t>
          </a:r>
        </a:p>
      </dsp:txBody>
      <dsp:txXfrm>
        <a:off x="79807" y="1701836"/>
        <a:ext cx="1409231" cy="2014994"/>
      </dsp:txXfrm>
    </dsp:sp>
    <dsp:sp modelId="{C46D90A2-BCB4-4E60-815E-8F08076CB2DE}">
      <dsp:nvSpPr>
        <dsp:cNvPr id="0" name=""/>
        <dsp:cNvSpPr/>
      </dsp:nvSpPr>
      <dsp:spPr>
        <a:xfrm>
          <a:off x="1643360"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Wat past bij jullie opdracht? 	</a:t>
          </a:r>
        </a:p>
      </dsp:txBody>
      <dsp:txXfrm>
        <a:off x="1719596" y="1701836"/>
        <a:ext cx="1409231" cy="2014994"/>
      </dsp:txXfrm>
    </dsp:sp>
    <dsp:sp modelId="{55329B0B-7586-42FF-9B6D-48D7180375CE}">
      <dsp:nvSpPr>
        <dsp:cNvPr id="0" name=""/>
        <dsp:cNvSpPr/>
      </dsp:nvSpPr>
      <dsp:spPr>
        <a:xfrm>
          <a:off x="3283148"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Hoe is de theorie toepasbaar? </a:t>
          </a:r>
        </a:p>
      </dsp:txBody>
      <dsp:txXfrm>
        <a:off x="3359384" y="1701836"/>
        <a:ext cx="1409231" cy="2014994"/>
      </dsp:txXfrm>
    </dsp:sp>
    <dsp:sp modelId="{7E03E7A4-9C5D-40DE-B185-29E33FCC0ADE}">
      <dsp:nvSpPr>
        <dsp:cNvPr id="0" name=""/>
        <dsp:cNvSpPr/>
      </dsp:nvSpPr>
      <dsp:spPr>
        <a:xfrm>
          <a:off x="4922936"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Hoe doe je dat dan?</a:t>
          </a:r>
        </a:p>
      </dsp:txBody>
      <dsp:txXfrm>
        <a:off x="4999172" y="1701836"/>
        <a:ext cx="1409231" cy="2014994"/>
      </dsp:txXfrm>
    </dsp:sp>
    <dsp:sp modelId="{1E11D34F-665C-4471-82C9-5EC5C0CCE1F4}">
      <dsp:nvSpPr>
        <dsp:cNvPr id="0" name=""/>
        <dsp:cNvSpPr/>
      </dsp:nvSpPr>
      <dsp:spPr>
        <a:xfrm>
          <a:off x="6566296"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En hoe neem je dit mee het advies! </a:t>
          </a:r>
        </a:p>
      </dsp:txBody>
      <dsp:txXfrm>
        <a:off x="6642532" y="1701836"/>
        <a:ext cx="1409231" cy="2014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F1F1A-10FF-4CC2-903D-801962995142}">
      <dsp:nvSpPr>
        <dsp:cNvPr id="0" name=""/>
        <dsp:cNvSpPr/>
      </dsp:nvSpPr>
      <dsp:spPr>
        <a:xfrm>
          <a:off x="2962986" y="1378128"/>
          <a:ext cx="949360" cy="686284"/>
        </a:xfrm>
        <a:custGeom>
          <a:avLst/>
          <a:gdLst/>
          <a:ahLst/>
          <a:cxnLst/>
          <a:rect l="0" t="0" r="0" b="0"/>
          <a:pathLst>
            <a:path>
              <a:moveTo>
                <a:pt x="949360" y="0"/>
              </a:moveTo>
              <a:lnTo>
                <a:pt x="949360" y="686284"/>
              </a:lnTo>
              <a:lnTo>
                <a:pt x="0" y="6862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6CE2AB-D137-493D-8B3A-7A3728447362}">
      <dsp:nvSpPr>
        <dsp:cNvPr id="0" name=""/>
        <dsp:cNvSpPr/>
      </dsp:nvSpPr>
      <dsp:spPr>
        <a:xfrm>
          <a:off x="3912347" y="1378128"/>
          <a:ext cx="2768014" cy="2104605"/>
        </a:xfrm>
        <a:custGeom>
          <a:avLst/>
          <a:gdLst/>
          <a:ahLst/>
          <a:cxnLst/>
          <a:rect l="0" t="0" r="0" b="0"/>
          <a:pathLst>
            <a:path>
              <a:moveTo>
                <a:pt x="0" y="0"/>
              </a:moveTo>
              <a:lnTo>
                <a:pt x="0" y="1864406"/>
              </a:lnTo>
              <a:lnTo>
                <a:pt x="2768014" y="1864406"/>
              </a:lnTo>
              <a:lnTo>
                <a:pt x="2768014" y="21046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8C2404-66A1-4560-B78B-CB5158F91C84}">
      <dsp:nvSpPr>
        <dsp:cNvPr id="0" name=""/>
        <dsp:cNvSpPr/>
      </dsp:nvSpPr>
      <dsp:spPr>
        <a:xfrm>
          <a:off x="3866627" y="1378128"/>
          <a:ext cx="91440" cy="2104605"/>
        </a:xfrm>
        <a:custGeom>
          <a:avLst/>
          <a:gdLst/>
          <a:ahLst/>
          <a:cxnLst/>
          <a:rect l="0" t="0" r="0" b="0"/>
          <a:pathLst>
            <a:path>
              <a:moveTo>
                <a:pt x="45720" y="0"/>
              </a:moveTo>
              <a:lnTo>
                <a:pt x="45720" y="21046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BB32F-CD43-45C2-9ABF-2F9C061C2ADC}">
      <dsp:nvSpPr>
        <dsp:cNvPr id="0" name=""/>
        <dsp:cNvSpPr/>
      </dsp:nvSpPr>
      <dsp:spPr>
        <a:xfrm>
          <a:off x="1144332" y="1378128"/>
          <a:ext cx="2768014" cy="2104605"/>
        </a:xfrm>
        <a:custGeom>
          <a:avLst/>
          <a:gdLst/>
          <a:ahLst/>
          <a:cxnLst/>
          <a:rect l="0" t="0" r="0" b="0"/>
          <a:pathLst>
            <a:path>
              <a:moveTo>
                <a:pt x="2768014" y="0"/>
              </a:moveTo>
              <a:lnTo>
                <a:pt x="2768014" y="1864406"/>
              </a:lnTo>
              <a:lnTo>
                <a:pt x="0" y="1864406"/>
              </a:lnTo>
              <a:lnTo>
                <a:pt x="0" y="21046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844ED5-720B-4A6D-90DE-B2BDB956DAD9}">
      <dsp:nvSpPr>
        <dsp:cNvPr id="0" name=""/>
        <dsp:cNvSpPr/>
      </dsp:nvSpPr>
      <dsp:spPr>
        <a:xfrm>
          <a:off x="3340443" y="234320"/>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67961E-FACB-4087-AEA9-517DD0F9CB80}">
      <dsp:nvSpPr>
        <dsp:cNvPr id="0" name=""/>
        <dsp:cNvSpPr/>
      </dsp:nvSpPr>
      <dsp:spPr>
        <a:xfrm>
          <a:off x="3340443" y="234320"/>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710EB4-A6C4-4EDD-91F9-BB128686F162}">
      <dsp:nvSpPr>
        <dsp:cNvPr id="0" name=""/>
        <dsp:cNvSpPr/>
      </dsp:nvSpPr>
      <dsp:spPr>
        <a:xfrm>
          <a:off x="2768539" y="440205"/>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Gedragsbeïnvloeding op praktisch niveau: </a:t>
          </a:r>
        </a:p>
      </dsp:txBody>
      <dsp:txXfrm>
        <a:off x="2768539" y="440205"/>
        <a:ext cx="2287615" cy="732036"/>
      </dsp:txXfrm>
    </dsp:sp>
    <dsp:sp modelId="{4D1C6F0C-4305-46EB-B416-54A17CD0570E}">
      <dsp:nvSpPr>
        <dsp:cNvPr id="0" name=""/>
        <dsp:cNvSpPr/>
      </dsp:nvSpPr>
      <dsp:spPr>
        <a:xfrm>
          <a:off x="572429" y="3482733"/>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9443D1-20C8-4796-9BC0-62C00AC9598D}">
      <dsp:nvSpPr>
        <dsp:cNvPr id="0" name=""/>
        <dsp:cNvSpPr/>
      </dsp:nvSpPr>
      <dsp:spPr>
        <a:xfrm>
          <a:off x="572429" y="3482733"/>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974DF-81FB-44CB-A7FF-3A3F44833FA0}">
      <dsp:nvSpPr>
        <dsp:cNvPr id="0" name=""/>
        <dsp:cNvSpPr/>
      </dsp:nvSpPr>
      <dsp:spPr>
        <a:xfrm>
          <a:off x="525" y="3688619"/>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Motiverende gespreksvoering </a:t>
          </a:r>
        </a:p>
      </dsp:txBody>
      <dsp:txXfrm>
        <a:off x="525" y="3688619"/>
        <a:ext cx="2287615" cy="732036"/>
      </dsp:txXfrm>
    </dsp:sp>
    <dsp:sp modelId="{2AB9874A-C30C-49E2-82E3-F4AA8032B1E0}">
      <dsp:nvSpPr>
        <dsp:cNvPr id="0" name=""/>
        <dsp:cNvSpPr/>
      </dsp:nvSpPr>
      <dsp:spPr>
        <a:xfrm>
          <a:off x="3340443" y="3482733"/>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ECFE2-D532-44DE-8549-77AE554102D1}">
      <dsp:nvSpPr>
        <dsp:cNvPr id="0" name=""/>
        <dsp:cNvSpPr/>
      </dsp:nvSpPr>
      <dsp:spPr>
        <a:xfrm>
          <a:off x="3340443" y="3482733"/>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B09EC4-FB7D-4D8D-BA0B-ECFC482E85A5}">
      <dsp:nvSpPr>
        <dsp:cNvPr id="0" name=""/>
        <dsp:cNvSpPr/>
      </dsp:nvSpPr>
      <dsp:spPr>
        <a:xfrm>
          <a:off x="2768539" y="3688619"/>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LSD </a:t>
          </a:r>
        </a:p>
      </dsp:txBody>
      <dsp:txXfrm>
        <a:off x="2768539" y="3688619"/>
        <a:ext cx="2287615" cy="732036"/>
      </dsp:txXfrm>
    </dsp:sp>
    <dsp:sp modelId="{9102C89A-FCF0-40EB-BFDB-5AA66DF6F443}">
      <dsp:nvSpPr>
        <dsp:cNvPr id="0" name=""/>
        <dsp:cNvSpPr/>
      </dsp:nvSpPr>
      <dsp:spPr>
        <a:xfrm>
          <a:off x="6108457" y="3482733"/>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5C066-99E4-452D-8302-06AA5972BDB3}">
      <dsp:nvSpPr>
        <dsp:cNvPr id="0" name=""/>
        <dsp:cNvSpPr/>
      </dsp:nvSpPr>
      <dsp:spPr>
        <a:xfrm>
          <a:off x="6108457" y="3482733"/>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E5ED5D-61AE-4FED-83FB-7A1C913A0DC2}">
      <dsp:nvSpPr>
        <dsp:cNvPr id="0" name=""/>
        <dsp:cNvSpPr/>
      </dsp:nvSpPr>
      <dsp:spPr>
        <a:xfrm>
          <a:off x="5536553" y="3688619"/>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nl-NL" sz="2000" kern="1200" dirty="0"/>
        </a:p>
      </dsp:txBody>
      <dsp:txXfrm>
        <a:off x="5536553" y="3688619"/>
        <a:ext cx="2287615" cy="732036"/>
      </dsp:txXfrm>
    </dsp:sp>
    <dsp:sp modelId="{A28CB3A4-382E-4044-B520-95E5E346B187}">
      <dsp:nvSpPr>
        <dsp:cNvPr id="0" name=""/>
        <dsp:cNvSpPr/>
      </dsp:nvSpPr>
      <dsp:spPr>
        <a:xfrm>
          <a:off x="1956436" y="1858527"/>
          <a:ext cx="1143807" cy="114380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89E271-D631-419A-9500-F870A406A963}">
      <dsp:nvSpPr>
        <dsp:cNvPr id="0" name=""/>
        <dsp:cNvSpPr/>
      </dsp:nvSpPr>
      <dsp:spPr>
        <a:xfrm>
          <a:off x="1956436" y="1858527"/>
          <a:ext cx="1143807" cy="114380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B50AA6-123F-4F9A-84B8-849D3FD93BC2}">
      <dsp:nvSpPr>
        <dsp:cNvPr id="0" name=""/>
        <dsp:cNvSpPr/>
      </dsp:nvSpPr>
      <dsp:spPr>
        <a:xfrm>
          <a:off x="1384532" y="2064412"/>
          <a:ext cx="2287615" cy="732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Gespreksvoering </a:t>
          </a:r>
        </a:p>
      </dsp:txBody>
      <dsp:txXfrm>
        <a:off x="1384532" y="2064412"/>
        <a:ext cx="2287615" cy="7320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E1C1F-E1ED-4EFA-A151-FE99F7F85CDC}" type="datetimeFigureOut">
              <a:rPr lang="nl-NL" smtClean="0"/>
              <a:t>26-9-2022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8A136-7E6B-4690-9B13-C63159CB69ED}" type="slidenum">
              <a:rPr lang="nl-NL" smtClean="0"/>
              <a:t>‹nr.›</a:t>
            </a:fld>
            <a:endParaRPr lang="nl-NL"/>
          </a:p>
        </p:txBody>
      </p:sp>
    </p:spTree>
    <p:extLst>
      <p:ext uri="{BB962C8B-B14F-4D97-AF65-F5344CB8AC3E}">
        <p14:creationId xmlns:p14="http://schemas.microsoft.com/office/powerpoint/2010/main" val="21485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Open sans" panose="020B0606030504020204" pitchFamily="34" charset="0"/>
              </a:rPr>
              <a:t>Gedragsverandering is </a:t>
            </a:r>
            <a:r>
              <a:rPr lang="nl-NL" b="0" i="1" dirty="0">
                <a:solidFill>
                  <a:srgbClr val="333333"/>
                </a:solidFill>
                <a:effectLst/>
                <a:latin typeface="Open sans" panose="020B0606030504020204" pitchFamily="34" charset="0"/>
              </a:rPr>
              <a:t>hot </a:t>
            </a:r>
            <a:r>
              <a:rPr lang="nl-NL" b="0" i="1" dirty="0" err="1">
                <a:solidFill>
                  <a:srgbClr val="333333"/>
                </a:solidFill>
                <a:effectLst/>
                <a:latin typeface="Open sans" panose="020B0606030504020204" pitchFamily="34" charset="0"/>
              </a:rPr>
              <a:t>and</a:t>
            </a:r>
            <a:r>
              <a:rPr lang="nl-NL" b="0" i="1" dirty="0">
                <a:solidFill>
                  <a:srgbClr val="333333"/>
                </a:solidFill>
                <a:effectLst/>
                <a:latin typeface="Open sans" panose="020B0606030504020204" pitchFamily="34" charset="0"/>
              </a:rPr>
              <a:t> happening.</a:t>
            </a:r>
            <a:r>
              <a:rPr lang="nl-NL" b="0" i="0" dirty="0">
                <a:solidFill>
                  <a:srgbClr val="333333"/>
                </a:solidFill>
                <a:effectLst/>
                <a:latin typeface="Open sans" panose="020B0606030504020204" pitchFamily="34" charset="0"/>
              </a:rPr>
              <a:t> In steeds meer campagnes worden </a:t>
            </a:r>
            <a:r>
              <a:rPr lang="nl-NL" b="0" i="0" dirty="0" err="1">
                <a:solidFill>
                  <a:srgbClr val="333333"/>
                </a:solidFill>
                <a:effectLst/>
                <a:latin typeface="Open sans" panose="020B0606030504020204" pitchFamily="34" charset="0"/>
              </a:rPr>
              <a:t>gedragsbeïnvloedende</a:t>
            </a:r>
            <a:r>
              <a:rPr lang="nl-NL" b="0" i="0" dirty="0">
                <a:solidFill>
                  <a:srgbClr val="333333"/>
                </a:solidFill>
                <a:effectLst/>
                <a:latin typeface="Open sans" panose="020B0606030504020204" pitchFamily="34" charset="0"/>
              </a:rPr>
              <a:t> technieken gebruikt. Toch blijkt dit niet zo makkelijk als het lijkt. Een campagne-idee kan ontzettend leuk zijn, maar nul verandering teweegbrengen.</a:t>
            </a:r>
          </a:p>
          <a:p>
            <a:pPr algn="l"/>
            <a:r>
              <a:rPr lang="nl-NL" b="0" i="0" dirty="0">
                <a:solidFill>
                  <a:srgbClr val="333333"/>
                </a:solidFill>
                <a:effectLst/>
                <a:latin typeface="Open sans" panose="020B0606030504020204" pitchFamily="34" charset="0"/>
              </a:rPr>
              <a:t>Veel campagnes falen</a:t>
            </a:r>
          </a:p>
          <a:p>
            <a:pPr algn="l"/>
            <a:r>
              <a:rPr lang="nl-NL" b="0" i="0" dirty="0">
                <a:solidFill>
                  <a:srgbClr val="333333"/>
                </a:solidFill>
                <a:effectLst/>
                <a:latin typeface="Open sans" panose="020B0606030504020204" pitchFamily="34" charset="0"/>
              </a:rPr>
              <a:t>Hoe komt het nu dat veel campagnes niet succesvol zijn? In veel campagnes wordt er gekeken van bovenaf, over wat wij denken te weten over mensen. Er wordt te weinig gekeken naar menselijk gedrag. “Problemen zijn vaak te herleiden naar menselijk gedrag. Door meer te gaan denken vanuit gedrag, kun je de kans op succes vergroten”, aldus </a:t>
            </a:r>
            <a:r>
              <a:rPr lang="nl-NL" b="0" i="0" dirty="0" err="1">
                <a:solidFill>
                  <a:srgbClr val="333333"/>
                </a:solidFill>
                <a:effectLst/>
                <a:latin typeface="Open sans" panose="020B0606030504020204" pitchFamily="34" charset="0"/>
              </a:rPr>
              <a:t>gedragveranderingsbureau</a:t>
            </a:r>
            <a:r>
              <a:rPr lang="nl-NL" b="0" i="0" dirty="0">
                <a:solidFill>
                  <a:srgbClr val="333333"/>
                </a:solidFill>
                <a:effectLst/>
                <a:latin typeface="Open sans" panose="020B0606030504020204" pitchFamily="34" charset="0"/>
              </a:rPr>
              <a:t> Shift. Het is belangrijk dat je goed kijkt naar hoe ons menselijk brein zich gedraagt, zodat je niet de plank volledig misslaat met die </a:t>
            </a:r>
            <a:r>
              <a:rPr lang="nl-NL" b="0" i="0" dirty="0" err="1">
                <a:solidFill>
                  <a:srgbClr val="333333"/>
                </a:solidFill>
                <a:effectLst/>
                <a:latin typeface="Open sans" panose="020B0606030504020204" pitchFamily="34" charset="0"/>
              </a:rPr>
              <a:t>superhippe</a:t>
            </a:r>
            <a:r>
              <a:rPr lang="nl-NL" b="0" i="0" dirty="0">
                <a:solidFill>
                  <a:srgbClr val="333333"/>
                </a:solidFill>
                <a:effectLst/>
                <a:latin typeface="Open sans" panose="020B0606030504020204" pitchFamily="34" charset="0"/>
              </a:rPr>
              <a:t> campagne.</a:t>
            </a:r>
          </a:p>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a:t>
            </a:fld>
            <a:endParaRPr lang="nl-NL"/>
          </a:p>
        </p:txBody>
      </p:sp>
    </p:spTree>
    <p:extLst>
      <p:ext uri="{BB962C8B-B14F-4D97-AF65-F5344CB8AC3E}">
        <p14:creationId xmlns:p14="http://schemas.microsoft.com/office/powerpoint/2010/main" val="97857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Vandaag trainen van aantal dingen rond ‘gespreksvoering’</a:t>
            </a:r>
          </a:p>
          <a:p>
            <a:r>
              <a:rPr lang="nl-NL" dirty="0"/>
              <a:t>Andere manier om praktisch gedrag te beïnvloeden is bv. prullenbakken zetten, sporttoestellen in park zetten, informatie geven of een training geven. </a:t>
            </a:r>
          </a:p>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18</a:t>
            </a:fld>
            <a:endParaRPr lang="nl-NL"/>
          </a:p>
        </p:txBody>
      </p:sp>
    </p:spTree>
    <p:extLst>
      <p:ext uri="{BB962C8B-B14F-4D97-AF65-F5344CB8AC3E}">
        <p14:creationId xmlns:p14="http://schemas.microsoft.com/office/powerpoint/2010/main" val="273136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19</a:t>
            </a:fld>
            <a:endParaRPr lang="nl-NL"/>
          </a:p>
        </p:txBody>
      </p:sp>
    </p:spTree>
    <p:extLst>
      <p:ext uri="{BB962C8B-B14F-4D97-AF65-F5344CB8AC3E}">
        <p14:creationId xmlns:p14="http://schemas.microsoft.com/office/powerpoint/2010/main" val="95055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24</a:t>
            </a:fld>
            <a:endParaRPr lang="nl-NL"/>
          </a:p>
        </p:txBody>
      </p:sp>
    </p:spTree>
    <p:extLst>
      <p:ext uri="{BB962C8B-B14F-4D97-AF65-F5344CB8AC3E}">
        <p14:creationId xmlns:p14="http://schemas.microsoft.com/office/powerpoint/2010/main" val="138553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27</a:t>
            </a:fld>
            <a:endParaRPr lang="nl-NL"/>
          </a:p>
        </p:txBody>
      </p:sp>
    </p:spTree>
    <p:extLst>
      <p:ext uri="{BB962C8B-B14F-4D97-AF65-F5344CB8AC3E}">
        <p14:creationId xmlns:p14="http://schemas.microsoft.com/office/powerpoint/2010/main" val="236569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Reclame zorgt voor gedragsverandering; we kopen! </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2</a:t>
            </a:fld>
            <a:endParaRPr lang="nl-NL"/>
          </a:p>
        </p:txBody>
      </p:sp>
    </p:spTree>
    <p:extLst>
      <p:ext uri="{BB962C8B-B14F-4D97-AF65-F5344CB8AC3E}">
        <p14:creationId xmlns:p14="http://schemas.microsoft.com/office/powerpoint/2010/main" val="361595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overheid probeert ons gedrag ook te veranderen; zoals in deze campagne</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3</a:t>
            </a:fld>
            <a:endParaRPr lang="nl-NL"/>
          </a:p>
        </p:txBody>
      </p:sp>
    </p:spTree>
    <p:extLst>
      <p:ext uri="{BB962C8B-B14F-4D97-AF65-F5344CB8AC3E}">
        <p14:creationId xmlns:p14="http://schemas.microsoft.com/office/powerpoint/2010/main" val="140258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Vanuit de (sociale) psychologie is er veel onderzoek gedaan naar gedragsverandering; de mannen van </a:t>
            </a:r>
            <a:r>
              <a:rPr lang="nl-NL" dirty="0" err="1"/>
              <a:t>MindF</a:t>
            </a:r>
            <a:r>
              <a:rPr lang="nl-NL" dirty="0"/>
              <a:t>*</a:t>
            </a:r>
            <a:r>
              <a:rPr lang="nl-NL" dirty="0" err="1"/>
              <a:t>uck</a:t>
            </a:r>
            <a:r>
              <a:rPr lang="nl-NL" dirty="0"/>
              <a:t> deden een mooi experiment op gebied van ‘kuddegedrag’  </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5</a:t>
            </a:fld>
            <a:endParaRPr lang="nl-NL"/>
          </a:p>
        </p:txBody>
      </p:sp>
    </p:spTree>
    <p:extLst>
      <p:ext uri="{BB962C8B-B14F-4D97-AF65-F5344CB8AC3E}">
        <p14:creationId xmlns:p14="http://schemas.microsoft.com/office/powerpoint/2010/main" val="310275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Theorie: er zijn </a:t>
            </a:r>
            <a:r>
              <a:rPr lang="nl-NL" dirty="0" err="1"/>
              <a:t>heeeel</a:t>
            </a:r>
            <a:r>
              <a:rPr lang="nl-NL" dirty="0"/>
              <a:t> veel modellen en theorieën </a:t>
            </a:r>
          </a:p>
          <a:p>
            <a:r>
              <a:rPr lang="nl-NL" dirty="0"/>
              <a:t>Wat past bij jullie opdracht: dus kies een model/theorie die aansluit bij jullie vorm / doel van gedragsverandering</a:t>
            </a:r>
          </a:p>
          <a:p>
            <a:r>
              <a:rPr lang="nl-NL" dirty="0"/>
              <a:t>Hoe is de theorie toepasbaar? Hoe kun je dat model/theorie echt toepassen en gebruiken bij jullie opdracht?</a:t>
            </a:r>
          </a:p>
          <a:p>
            <a:r>
              <a:rPr lang="nl-NL" dirty="0"/>
              <a:t>Hoe doe je dat dan? Maak het zo concreet mogelijk hoe het toepast kan worden </a:t>
            </a:r>
          </a:p>
          <a:p>
            <a:r>
              <a:rPr lang="nl-NL" dirty="0"/>
              <a:t>En op welke manier kun je dit meenemen in het advies aan de gemeente? </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6</a:t>
            </a:fld>
            <a:endParaRPr lang="nl-NL"/>
          </a:p>
        </p:txBody>
      </p:sp>
    </p:spTree>
    <p:extLst>
      <p:ext uri="{BB962C8B-B14F-4D97-AF65-F5344CB8AC3E}">
        <p14:creationId xmlns:p14="http://schemas.microsoft.com/office/powerpoint/2010/main" val="162592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IJsbergmodel van de Amerikaanse psycholoog David McClelland kijkt naar het zichtbare gedrag, kennis en vaardigheden van mensen en naar de onderliggende, onbewuste diepere lagen. Net zoals bij een ijsberg, bevindt het grootste deel zich onder water</a:t>
            </a:r>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7</a:t>
            </a:fld>
            <a:endParaRPr lang="nl-NL"/>
          </a:p>
        </p:txBody>
      </p:sp>
    </p:spTree>
    <p:extLst>
      <p:ext uri="{BB962C8B-B14F-4D97-AF65-F5344CB8AC3E}">
        <p14:creationId xmlns:p14="http://schemas.microsoft.com/office/powerpoint/2010/main" val="342950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8</a:t>
            </a:fld>
            <a:endParaRPr lang="nl-NL"/>
          </a:p>
        </p:txBody>
      </p:sp>
    </p:spTree>
    <p:extLst>
      <p:ext uri="{BB962C8B-B14F-4D97-AF65-F5344CB8AC3E}">
        <p14:creationId xmlns:p14="http://schemas.microsoft.com/office/powerpoint/2010/main" val="94434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16</a:t>
            </a:fld>
            <a:endParaRPr lang="nl-NL"/>
          </a:p>
        </p:txBody>
      </p:sp>
    </p:spTree>
    <p:extLst>
      <p:ext uri="{BB962C8B-B14F-4D97-AF65-F5344CB8AC3E}">
        <p14:creationId xmlns:p14="http://schemas.microsoft.com/office/powerpoint/2010/main" val="366185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308A136-7E6B-4690-9B13-C63159CB69ED}" type="slidenum">
              <a:rPr lang="nl-NL" smtClean="0"/>
              <a:t>17</a:t>
            </a:fld>
            <a:endParaRPr lang="nl-NL"/>
          </a:p>
        </p:txBody>
      </p:sp>
    </p:spTree>
    <p:extLst>
      <p:ext uri="{BB962C8B-B14F-4D97-AF65-F5344CB8AC3E}">
        <p14:creationId xmlns:p14="http://schemas.microsoft.com/office/powerpoint/2010/main" val="180247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C57B1-0196-FBBC-772E-5484678DE6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C5897FB-9671-D729-329A-0667BDE5BD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9DE5FA-4D23-EA37-AC5E-1BB26DD0CB41}"/>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BEC09888-3487-7564-3E07-6E68F57D62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AD4AD0-0E61-A28F-B59A-61E9F9336D05}"/>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314700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4F407-6B55-B4AC-58D8-0B6F86B02C7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31EFD35-120B-37D6-EB85-D6294DF581D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4E5A9F-C424-BA42-D6AB-1FA1BB41036B}"/>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34CF039F-9101-9B20-0288-346E8EBE8B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5AF12C-D27F-82CC-BD7F-A9D551AF4621}"/>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309178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1DD3B1-8EB1-7DA5-AAF2-27643375A23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C8A3899-4030-BA4D-ABA0-DBA449CA4ED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DA7C0B-19B8-BE30-25CE-10146A17E656}"/>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7AF67F18-9870-E89B-8092-F3F7F5275C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A71C5B-EE06-DE60-D1EB-F48243D9CE14}"/>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58290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87726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4500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31767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7CFE7-94F8-2CCA-9C8F-AF0E0056AE4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3974C2-1A05-AE3E-E45D-540D4F6C388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4D9B32-72E1-7125-D2E6-349CDC547F8C}"/>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98FD899C-FEE3-CEFB-F4DD-4B56BC1F7F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108697-7C30-D852-326B-1014490152AD}"/>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101276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65E5F-72D6-7226-041C-87D43288F8B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C4C6FF1-3B9B-AE38-FA32-82DF8049B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A4FA3EC-3586-71BD-44B1-E86E533EE3AC}"/>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D0398FCA-6193-D120-B106-87CF6F0353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7C7A95-B4B0-A345-346E-6715ECDBF1E6}"/>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4904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38A21-42EB-4167-413C-45EDA5C3E31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94C7E6C-6F05-5ED5-D331-C27F6AC4B1C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50C927-1FAD-DDF1-4396-55057CA0C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B03C888-1A0C-BDC8-6A65-F7E50B047E6E}"/>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89FD0C0F-CFDF-8DA7-CD82-609F3DB0E6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266DF1-3811-7439-1A76-779228BA8F13}"/>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133854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05480-C3F3-152C-1869-10CD5BFB009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F67B279-A505-2E15-C2B9-FD8A92DD4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A825125-4AAA-C50B-47A8-2E6E8C4D74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9AFF461-08E8-52CB-0F29-F3EFDFF42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01287B0-43D5-1914-0867-45DB244C057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D32DA3E-DEE0-B365-9FCF-975AB58535FA}"/>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8" name="Tijdelijke aanduiding voor voettekst 7">
            <a:extLst>
              <a:ext uri="{FF2B5EF4-FFF2-40B4-BE49-F238E27FC236}">
                <a16:creationId xmlns:a16="http://schemas.microsoft.com/office/drawing/2014/main" id="{811B1865-3FB9-4ED4-8C5E-33731BDEE1A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1879134-ECFE-9E14-19DA-E04221D6744A}"/>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209164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C552D-F273-001C-8AF5-BDD1E9A956D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BDE6BB-0EF0-B9C0-58C9-E91253BC2075}"/>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4" name="Tijdelijke aanduiding voor voettekst 3">
            <a:extLst>
              <a:ext uri="{FF2B5EF4-FFF2-40B4-BE49-F238E27FC236}">
                <a16:creationId xmlns:a16="http://schemas.microsoft.com/office/drawing/2014/main" id="{D1691EEB-4671-2DC7-7882-C99E4222EF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23335DF-44F1-0194-CF5C-A53A1E9062E8}"/>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32224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6CB6B5-AE95-203E-4FF1-4E0E433E9188}"/>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B687E923-B8D0-C04B-B5FD-9A819E6C8A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FEB9A69-339A-E5FA-4F4D-3659C596E757}"/>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55358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2BC4D-172C-9478-8C9F-F463C16A9A7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E4AD0D0-C129-7B46-FB87-EA8D372BD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D6724DF-DBC7-3A69-6F41-63B7325CE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2FC4C1-3B55-F769-7723-21CB9143C715}"/>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DD6D028D-47D3-3D4F-C814-1B6A5C4C0E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807399-DC97-58A4-0D8D-3485E23ECC19}"/>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74212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1D991-23B1-E1F4-E239-1EA4F32C22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3EC99B6-08F4-356B-329B-91FF2ECD6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0442A1D-2F73-75E7-A614-ABA41CAA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879D9D-2390-E14F-2A69-FDB807EEAB86}"/>
              </a:ext>
            </a:extLst>
          </p:cNvPr>
          <p:cNvSpPr>
            <a:spLocks noGrp="1"/>
          </p:cNvSpPr>
          <p:nvPr>
            <p:ph type="dt" sz="half" idx="10"/>
          </p:nvPr>
        </p:nvSpPr>
        <p:spPr/>
        <p:txBody>
          <a:bodyPr/>
          <a:lstStyle/>
          <a:p>
            <a:fld id="{8D39E968-B7A8-4532-8417-AA86C84B7828}"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E3456071-2437-B013-427E-C706050F7D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A3F5667-3437-7F27-3574-A0BFB73CB1BE}"/>
              </a:ext>
            </a:extLst>
          </p:cNvPr>
          <p:cNvSpPr>
            <a:spLocks noGrp="1"/>
          </p:cNvSpPr>
          <p:nvPr>
            <p:ph type="sldNum" sz="quarter" idx="12"/>
          </p:nvPr>
        </p:nvSpPr>
        <p:spPr/>
        <p:txBody>
          <a:bodyPr/>
          <a:lstStyle/>
          <a:p>
            <a:fld id="{DE87CB0F-880B-48F4-8827-B0D8E3214267}" type="slidenum">
              <a:rPr lang="nl-NL" smtClean="0"/>
              <a:t>‹nr.›</a:t>
            </a:fld>
            <a:endParaRPr lang="nl-NL"/>
          </a:p>
        </p:txBody>
      </p:sp>
    </p:spTree>
    <p:extLst>
      <p:ext uri="{BB962C8B-B14F-4D97-AF65-F5344CB8AC3E}">
        <p14:creationId xmlns:p14="http://schemas.microsoft.com/office/powerpoint/2010/main" val="123276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B24A62-55C6-9FFB-E65D-F20EE1D00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04D847-CB8D-A9A8-5FF0-DE7F811AA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D6EB68-FD92-530D-8038-58F55A006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9E968-B7A8-4532-8417-AA86C84B7828}"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55992526-3676-A567-ADFC-9F58F2687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6ED4A8D-AB93-1F75-9704-EE25BA7E3B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7CB0F-880B-48F4-8827-B0D8E3214267}" type="slidenum">
              <a:rPr lang="nl-NL" smtClean="0"/>
              <a:t>‹nr.›</a:t>
            </a:fld>
            <a:endParaRPr lang="nl-NL"/>
          </a:p>
        </p:txBody>
      </p:sp>
    </p:spTree>
    <p:extLst>
      <p:ext uri="{BB962C8B-B14F-4D97-AF65-F5344CB8AC3E}">
        <p14:creationId xmlns:p14="http://schemas.microsoft.com/office/powerpoint/2010/main" val="117364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557638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ideo" Target="https://www.youtube.com/embed/EyTIh9WXB8U?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pAQ2tYXa2JY?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nGEnwBc3C64?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gedragsverandering begin">
            <a:extLst>
              <a:ext uri="{FF2B5EF4-FFF2-40B4-BE49-F238E27FC236}">
                <a16:creationId xmlns:a16="http://schemas.microsoft.com/office/drawing/2014/main" id="{DF71C694-89D2-50F6-3072-B9709235CEE6}"/>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l="7111"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el 1">
            <a:extLst>
              <a:ext uri="{FF2B5EF4-FFF2-40B4-BE49-F238E27FC236}">
                <a16:creationId xmlns:a16="http://schemas.microsoft.com/office/drawing/2014/main" id="{2617B7E5-242F-396B-C905-618C9E04D080}"/>
              </a:ext>
            </a:extLst>
          </p:cNvPr>
          <p:cNvSpPr>
            <a:spLocks noGrp="1"/>
          </p:cNvSpPr>
          <p:nvPr>
            <p:ph type="ctrTitle"/>
          </p:nvPr>
        </p:nvSpPr>
        <p:spPr>
          <a:xfrm>
            <a:off x="1769532" y="1695576"/>
            <a:ext cx="8652938" cy="2857191"/>
          </a:xfrm>
        </p:spPr>
        <p:txBody>
          <a:bodyPr anchor="ctr">
            <a:normAutofit/>
          </a:bodyPr>
          <a:lstStyle/>
          <a:p>
            <a:r>
              <a:rPr lang="nl-NL" sz="8000"/>
              <a:t>Gedragsverandering </a:t>
            </a:r>
          </a:p>
        </p:txBody>
      </p:sp>
      <p:sp>
        <p:nvSpPr>
          <p:cNvPr id="3" name="Ondertitel 2">
            <a:extLst>
              <a:ext uri="{FF2B5EF4-FFF2-40B4-BE49-F238E27FC236}">
                <a16:creationId xmlns:a16="http://schemas.microsoft.com/office/drawing/2014/main" id="{43B0F258-D2EC-C6F5-FE32-DD57127729F5}"/>
              </a:ext>
            </a:extLst>
          </p:cNvPr>
          <p:cNvSpPr>
            <a:spLocks noGrp="1"/>
          </p:cNvSpPr>
          <p:nvPr>
            <p:ph type="subTitle" idx="1"/>
          </p:nvPr>
        </p:nvSpPr>
        <p:spPr>
          <a:xfrm>
            <a:off x="1769532" y="4128247"/>
            <a:ext cx="8655200" cy="952081"/>
          </a:xfrm>
        </p:spPr>
        <p:txBody>
          <a:bodyPr>
            <a:normAutofit/>
          </a:bodyPr>
          <a:lstStyle/>
          <a:p>
            <a:r>
              <a:rPr lang="nl-NL" sz="1600" dirty="0"/>
              <a:t>IBS LBS LJ3 P1 </a:t>
            </a:r>
            <a:r>
              <a:rPr lang="nl-NL" dirty="0"/>
              <a:t>2022</a:t>
            </a:r>
            <a:r>
              <a:rPr lang="nl-NL" sz="1600" dirty="0"/>
              <a:t> 2023</a:t>
            </a:r>
          </a:p>
          <a:p>
            <a:r>
              <a:rPr lang="nl-NL" sz="1600" i="1" dirty="0"/>
              <a:t>Les van dinsdag 4 oktober 2022</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201132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Onlinemedia 3" title="RLI GedragsToets 2.0">
            <a:hlinkClick r:id="" action="ppaction://media"/>
            <a:extLst>
              <a:ext uri="{FF2B5EF4-FFF2-40B4-BE49-F238E27FC236}">
                <a16:creationId xmlns:a16="http://schemas.microsoft.com/office/drawing/2014/main" id="{BAAF8CAC-2B0E-A8A0-C6C9-BA719D89601E}"/>
              </a:ext>
            </a:extLst>
          </p:cNvPr>
          <p:cNvPicPr>
            <a:picLocks noRot="1" noChangeAspect="1"/>
          </p:cNvPicPr>
          <p:nvPr>
            <a:videoFile r:link="rId1"/>
          </p:nvPr>
        </p:nvPicPr>
        <p:blipFill>
          <a:blip r:embed="rId3"/>
          <a:stretch>
            <a:fillRect/>
          </a:stretch>
        </p:blipFill>
        <p:spPr>
          <a:xfrm>
            <a:off x="2117165" y="1501215"/>
            <a:ext cx="7957670" cy="4496084"/>
          </a:xfrm>
          <a:prstGeom prst="rect">
            <a:avLst/>
          </a:prstGeom>
        </p:spPr>
      </p:pic>
      <p:sp>
        <p:nvSpPr>
          <p:cNvPr id="3" name="Tekstvak 2">
            <a:extLst>
              <a:ext uri="{FF2B5EF4-FFF2-40B4-BE49-F238E27FC236}">
                <a16:creationId xmlns:a16="http://schemas.microsoft.com/office/drawing/2014/main" id="{47FF8EB8-B7B9-40A7-6013-A616789F4E3C}"/>
              </a:ext>
            </a:extLst>
          </p:cNvPr>
          <p:cNvSpPr txBox="1"/>
          <p:nvPr/>
        </p:nvSpPr>
        <p:spPr>
          <a:xfrm>
            <a:off x="947281" y="365125"/>
            <a:ext cx="1869141" cy="369332"/>
          </a:xfrm>
          <a:prstGeom prst="rect">
            <a:avLst/>
          </a:prstGeom>
          <a:noFill/>
        </p:spPr>
        <p:txBody>
          <a:bodyPr wrap="square" rtlCol="0">
            <a:spAutoFit/>
          </a:bodyPr>
          <a:lstStyle/>
          <a:p>
            <a:r>
              <a:rPr lang="nl-NL" dirty="0"/>
              <a:t>Theorie 2</a:t>
            </a:r>
          </a:p>
        </p:txBody>
      </p:sp>
    </p:spTree>
    <p:extLst>
      <p:ext uri="{BB962C8B-B14F-4D97-AF65-F5344CB8AC3E}">
        <p14:creationId xmlns:p14="http://schemas.microsoft.com/office/powerpoint/2010/main" val="41323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spTree>
    <p:extLst>
      <p:ext uri="{BB962C8B-B14F-4D97-AF65-F5344CB8AC3E}">
        <p14:creationId xmlns:p14="http://schemas.microsoft.com/office/powerpoint/2010/main" val="269042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3" name="Afbeelding 2"/>
          <p:cNvPicPr>
            <a:picLocks noChangeAspect="1"/>
          </p:cNvPicPr>
          <p:nvPr/>
        </p:nvPicPr>
        <p:blipFill>
          <a:blip r:embed="rId3"/>
          <a:stretch>
            <a:fillRect/>
          </a:stretch>
        </p:blipFill>
        <p:spPr>
          <a:xfrm>
            <a:off x="1352278" y="1520870"/>
            <a:ext cx="10001522" cy="4024473"/>
          </a:xfrm>
          <a:prstGeom prst="rect">
            <a:avLst/>
          </a:prstGeom>
        </p:spPr>
      </p:pic>
    </p:spTree>
    <p:extLst>
      <p:ext uri="{BB962C8B-B14F-4D97-AF65-F5344CB8AC3E}">
        <p14:creationId xmlns:p14="http://schemas.microsoft.com/office/powerpoint/2010/main" val="185353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5" name="Afbeelding 4"/>
          <p:cNvPicPr>
            <a:picLocks noChangeAspect="1"/>
          </p:cNvPicPr>
          <p:nvPr/>
        </p:nvPicPr>
        <p:blipFill>
          <a:blip r:embed="rId3"/>
          <a:stretch>
            <a:fillRect/>
          </a:stretch>
        </p:blipFill>
        <p:spPr>
          <a:xfrm>
            <a:off x="838200" y="1609530"/>
            <a:ext cx="10226040" cy="4115528"/>
          </a:xfrm>
          <a:prstGeom prst="rect">
            <a:avLst/>
          </a:prstGeom>
        </p:spPr>
      </p:pic>
    </p:spTree>
    <p:extLst>
      <p:ext uri="{BB962C8B-B14F-4D97-AF65-F5344CB8AC3E}">
        <p14:creationId xmlns:p14="http://schemas.microsoft.com/office/powerpoint/2010/main" val="69146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5" name="Afbeelding 4"/>
          <p:cNvPicPr>
            <a:picLocks noChangeAspect="1"/>
          </p:cNvPicPr>
          <p:nvPr/>
        </p:nvPicPr>
        <p:blipFill>
          <a:blip r:embed="rId3"/>
          <a:stretch>
            <a:fillRect/>
          </a:stretch>
        </p:blipFill>
        <p:spPr>
          <a:xfrm>
            <a:off x="838200" y="1609530"/>
            <a:ext cx="10226040" cy="4115528"/>
          </a:xfrm>
          <a:prstGeom prst="rect">
            <a:avLst/>
          </a:prstGeom>
        </p:spPr>
      </p:pic>
      <p:pic>
        <p:nvPicPr>
          <p:cNvPr id="3" name="Afbeelding 2"/>
          <p:cNvPicPr>
            <a:picLocks noChangeAspect="1"/>
          </p:cNvPicPr>
          <p:nvPr/>
        </p:nvPicPr>
        <p:blipFill>
          <a:blip r:embed="rId4"/>
          <a:stretch>
            <a:fillRect/>
          </a:stretch>
        </p:blipFill>
        <p:spPr>
          <a:xfrm>
            <a:off x="838200" y="1518090"/>
            <a:ext cx="10108474" cy="4350130"/>
          </a:xfrm>
          <a:prstGeom prst="rect">
            <a:avLst/>
          </a:prstGeom>
        </p:spPr>
      </p:pic>
    </p:spTree>
    <p:extLst>
      <p:ext uri="{BB962C8B-B14F-4D97-AF65-F5344CB8AC3E}">
        <p14:creationId xmlns:p14="http://schemas.microsoft.com/office/powerpoint/2010/main" val="34068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4" name="Afbeelding 3"/>
          <p:cNvPicPr>
            <a:picLocks noChangeAspect="1"/>
          </p:cNvPicPr>
          <p:nvPr/>
        </p:nvPicPr>
        <p:blipFill>
          <a:blip r:embed="rId2"/>
          <a:stretch>
            <a:fillRect/>
          </a:stretch>
        </p:blipFill>
        <p:spPr>
          <a:xfrm>
            <a:off x="1658342" y="1690688"/>
            <a:ext cx="10007878" cy="3905248"/>
          </a:xfrm>
          <a:prstGeom prst="rect">
            <a:avLst/>
          </a:prstGeom>
        </p:spPr>
      </p:pic>
      <p:pic>
        <p:nvPicPr>
          <p:cNvPr id="6" name="Afbeelding 5"/>
          <p:cNvPicPr>
            <a:picLocks noChangeAspect="1"/>
          </p:cNvPicPr>
          <p:nvPr/>
        </p:nvPicPr>
        <p:blipFill>
          <a:blip r:embed="rId3"/>
          <a:stretch>
            <a:fillRect/>
          </a:stretch>
        </p:blipFill>
        <p:spPr>
          <a:xfrm>
            <a:off x="1515291" y="1518090"/>
            <a:ext cx="9431383" cy="4085021"/>
          </a:xfrm>
          <a:prstGeom prst="rect">
            <a:avLst/>
          </a:prstGeom>
        </p:spPr>
      </p:pic>
    </p:spTree>
    <p:extLst>
      <p:ext uri="{BB962C8B-B14F-4D97-AF65-F5344CB8AC3E}">
        <p14:creationId xmlns:p14="http://schemas.microsoft.com/office/powerpoint/2010/main" val="164197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Gedragsbepalende factoren</a:t>
            </a:r>
          </a:p>
        </p:txBody>
      </p:sp>
      <p:pic>
        <p:nvPicPr>
          <p:cNvPr id="5" name="Afbeelding 4">
            <a:extLst>
              <a:ext uri="{FF2B5EF4-FFF2-40B4-BE49-F238E27FC236}">
                <a16:creationId xmlns:a16="http://schemas.microsoft.com/office/drawing/2014/main" id="{700740C1-A9E3-48C4-A8FE-822D0681D8DC}"/>
              </a:ext>
            </a:extLst>
          </p:cNvPr>
          <p:cNvPicPr>
            <a:picLocks noChangeAspect="1"/>
          </p:cNvPicPr>
          <p:nvPr/>
        </p:nvPicPr>
        <p:blipFill>
          <a:blip r:embed="rId3"/>
          <a:stretch>
            <a:fillRect/>
          </a:stretch>
        </p:blipFill>
        <p:spPr>
          <a:xfrm>
            <a:off x="1184092" y="1690688"/>
            <a:ext cx="3065179" cy="4277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DD2A41AA-91E7-4357-9C76-CDF60DBF80FD}"/>
              </a:ext>
            </a:extLst>
          </p:cNvPr>
          <p:cNvSpPr txBox="1"/>
          <p:nvPr/>
        </p:nvSpPr>
        <p:spPr>
          <a:xfrm>
            <a:off x="5257800" y="2338685"/>
            <a:ext cx="6096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5 Toepassing van het gedragsanalysekader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5.1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Spitsmijden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5.2 </a:t>
            </a: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Energiebesparende maatregelen aan woningen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5.3 Voedselverspilling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5.4 Gft-afvalscheiding</a:t>
            </a:r>
          </a:p>
        </p:txBody>
      </p:sp>
      <p:sp>
        <p:nvSpPr>
          <p:cNvPr id="6" name="Tekstvak 5">
            <a:extLst>
              <a:ext uri="{FF2B5EF4-FFF2-40B4-BE49-F238E27FC236}">
                <a16:creationId xmlns:a16="http://schemas.microsoft.com/office/drawing/2014/main" id="{B76D2654-5412-41CA-9D51-D79F343C6311}"/>
              </a:ext>
            </a:extLst>
          </p:cNvPr>
          <p:cNvSpPr txBox="1"/>
          <p:nvPr/>
        </p:nvSpPr>
        <p:spPr>
          <a:xfrm>
            <a:off x="5257800" y="1690688"/>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Verdiepen: </a:t>
            </a:r>
          </a:p>
        </p:txBody>
      </p:sp>
      <p:sp>
        <p:nvSpPr>
          <p:cNvPr id="8" name="Tekstvak 7">
            <a:extLst>
              <a:ext uri="{FF2B5EF4-FFF2-40B4-BE49-F238E27FC236}">
                <a16:creationId xmlns:a16="http://schemas.microsoft.com/office/drawing/2014/main" id="{182DBCBF-C51B-425A-B014-045FCCE7A534}"/>
              </a:ext>
            </a:extLst>
          </p:cNvPr>
          <p:cNvSpPr txBox="1"/>
          <p:nvPr/>
        </p:nvSpPr>
        <p:spPr>
          <a:xfrm>
            <a:off x="5457825" y="4567147"/>
            <a:ext cx="574357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TE VINDEN 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Wiki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&gt;</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 IBS lessen </a:t>
            </a:r>
          </a:p>
        </p:txBody>
      </p:sp>
    </p:spTree>
    <p:extLst>
      <p:ext uri="{BB962C8B-B14F-4D97-AF65-F5344CB8AC3E}">
        <p14:creationId xmlns:p14="http://schemas.microsoft.com/office/powerpoint/2010/main" val="224651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D1423-DD8D-A72B-2DAC-6BF1E9B7037D}"/>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a:solidFill>
                  <a:schemeClr val="tx1"/>
                </a:solidFill>
                <a:latin typeface="+mj-lt"/>
                <a:ea typeface="+mj-ea"/>
                <a:cs typeface="+mj-cs"/>
              </a:rPr>
              <a:t>Wat gaan jullie hiervan gebruiken? </a:t>
            </a:r>
          </a:p>
        </p:txBody>
      </p:sp>
      <p:sp>
        <p:nvSpPr>
          <p:cNvPr id="3" name="Tekstvak 2">
            <a:extLst>
              <a:ext uri="{FF2B5EF4-FFF2-40B4-BE49-F238E27FC236}">
                <a16:creationId xmlns:a16="http://schemas.microsoft.com/office/drawing/2014/main" id="{945B87FC-DDB9-D9AE-23AC-2ACFE2DECC31}"/>
              </a:ext>
            </a:extLst>
          </p:cNvPr>
          <p:cNvSpPr txBox="1"/>
          <p:nvPr/>
        </p:nvSpPr>
        <p:spPr>
          <a:xfrm>
            <a:off x="648931" y="2438400"/>
            <a:ext cx="3505494"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a:t>Ga met je eigen groep zitten.</a:t>
            </a:r>
          </a:p>
          <a:p>
            <a:pPr marL="342900" indent="-228600">
              <a:lnSpc>
                <a:spcPct val="90000"/>
              </a:lnSpc>
              <a:spcAft>
                <a:spcPts val="600"/>
              </a:spcAft>
              <a:buFont typeface="Arial" panose="020B0604020202020204" pitchFamily="34" charset="0"/>
              <a:buChar char="•"/>
            </a:pPr>
            <a:r>
              <a:rPr lang="en-US" sz="2000"/>
              <a:t>Neem alle input nog eens door en bespreek welk model of welke ‘techniek’ jullie kunnen toepassen in het advies. </a:t>
            </a:r>
          </a:p>
          <a:p>
            <a:pPr marL="342900" indent="-228600">
              <a:lnSpc>
                <a:spcPct val="90000"/>
              </a:lnSpc>
              <a:spcAft>
                <a:spcPts val="600"/>
              </a:spcAft>
              <a:buFont typeface="Arial" panose="020B0604020202020204" pitchFamily="34" charset="0"/>
              <a:buChar char="•"/>
            </a:pPr>
            <a:r>
              <a:rPr lang="en-US" sz="2000"/>
              <a:t>Zet dit op een rijtje en neem het eventueel op als bijlage. </a:t>
            </a:r>
          </a:p>
          <a:p>
            <a:pPr marL="342900" indent="-228600">
              <a:lnSpc>
                <a:spcPct val="90000"/>
              </a:lnSpc>
              <a:spcAft>
                <a:spcPts val="600"/>
              </a:spcAft>
              <a:buFont typeface="Arial" panose="020B0604020202020204" pitchFamily="34" charset="0"/>
              <a:buChar char="•"/>
            </a:pPr>
            <a:r>
              <a:rPr lang="en-US" sz="2000"/>
              <a:t>Over 15 minuten vertelt iedere groep kort wat ze gaan gebruiken en waarom.  </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endParaRPr lang="en-US" sz="200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D8268863-943C-670B-7EF7-988B095F6CCA}"/>
              </a:ext>
            </a:extLst>
          </p:cNvPr>
          <p:cNvPicPr>
            <a:picLocks noChangeAspect="1"/>
          </p:cNvPicPr>
          <p:nvPr/>
        </p:nvPicPr>
        <p:blipFill>
          <a:blip r:embed="rId3"/>
          <a:stretch>
            <a:fillRect/>
          </a:stretch>
        </p:blipFill>
        <p:spPr>
          <a:xfrm>
            <a:off x="5795743" y="807593"/>
            <a:ext cx="5239568" cy="5239568"/>
          </a:xfrm>
          <a:prstGeom prst="rect">
            <a:avLst/>
          </a:prstGeom>
          <a:effectLst/>
        </p:spPr>
      </p:pic>
    </p:spTree>
    <p:extLst>
      <p:ext uri="{BB962C8B-B14F-4D97-AF65-F5344CB8AC3E}">
        <p14:creationId xmlns:p14="http://schemas.microsoft.com/office/powerpoint/2010/main" val="371656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E2C82-18E8-2505-930E-7011235D5E95}"/>
              </a:ext>
            </a:extLst>
          </p:cNvPr>
          <p:cNvSpPr>
            <a:spLocks noGrp="1"/>
          </p:cNvSpPr>
          <p:nvPr>
            <p:ph type="title"/>
          </p:nvPr>
        </p:nvSpPr>
        <p:spPr/>
        <p:txBody>
          <a:bodyPr/>
          <a:lstStyle/>
          <a:p>
            <a:r>
              <a:rPr lang="nl-NL" dirty="0"/>
              <a:t>Deel 2 van het programma </a:t>
            </a:r>
          </a:p>
        </p:txBody>
      </p:sp>
      <p:graphicFrame>
        <p:nvGraphicFramePr>
          <p:cNvPr id="3" name="Diagram 2">
            <a:extLst>
              <a:ext uri="{FF2B5EF4-FFF2-40B4-BE49-F238E27FC236}">
                <a16:creationId xmlns:a16="http://schemas.microsoft.com/office/drawing/2014/main" id="{5E6B8CAC-6D88-7BCC-0ACE-42A298B02FEB}"/>
              </a:ext>
            </a:extLst>
          </p:cNvPr>
          <p:cNvGraphicFramePr/>
          <p:nvPr>
            <p:extLst>
              <p:ext uri="{D42A27DB-BD31-4B8C-83A1-F6EECF244321}">
                <p14:modId xmlns:p14="http://schemas.microsoft.com/office/powerpoint/2010/main" val="1449371674"/>
              </p:ext>
            </p:extLst>
          </p:nvPr>
        </p:nvGraphicFramePr>
        <p:xfrm>
          <a:off x="2032000" y="1277471"/>
          <a:ext cx="7824694" cy="486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C549987B-AC22-5C1A-F8F7-ABD42E0F87ED}"/>
              </a:ext>
            </a:extLst>
          </p:cNvPr>
          <p:cNvPicPr>
            <a:picLocks noChangeAspect="1"/>
          </p:cNvPicPr>
          <p:nvPr/>
        </p:nvPicPr>
        <p:blipFill>
          <a:blip r:embed="rId8"/>
          <a:stretch>
            <a:fillRect/>
          </a:stretch>
        </p:blipFill>
        <p:spPr>
          <a:xfrm>
            <a:off x="7938468" y="4577122"/>
            <a:ext cx="2106486" cy="2011936"/>
          </a:xfrm>
          <a:prstGeom prst="rect">
            <a:avLst/>
          </a:prstGeom>
        </p:spPr>
      </p:pic>
      <p:sp>
        <p:nvSpPr>
          <p:cNvPr id="6" name="Ovaal 5">
            <a:extLst>
              <a:ext uri="{FF2B5EF4-FFF2-40B4-BE49-F238E27FC236}">
                <a16:creationId xmlns:a16="http://schemas.microsoft.com/office/drawing/2014/main" id="{32B9D20F-B0C0-D66A-FA55-4A00386CB790}"/>
              </a:ext>
            </a:extLst>
          </p:cNvPr>
          <p:cNvSpPr/>
          <p:nvPr/>
        </p:nvSpPr>
        <p:spPr>
          <a:xfrm>
            <a:off x="6380629" y="3160059"/>
            <a:ext cx="2106485" cy="115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Vuilnisbakken zetten</a:t>
            </a:r>
          </a:p>
        </p:txBody>
      </p:sp>
      <p:sp>
        <p:nvSpPr>
          <p:cNvPr id="4" name="Ovaal 3">
            <a:extLst>
              <a:ext uri="{FF2B5EF4-FFF2-40B4-BE49-F238E27FC236}">
                <a16:creationId xmlns:a16="http://schemas.microsoft.com/office/drawing/2014/main" id="{9379A804-92F4-578C-BCA4-4723E91112A9}"/>
              </a:ext>
            </a:extLst>
          </p:cNvPr>
          <p:cNvSpPr/>
          <p:nvPr/>
        </p:nvSpPr>
        <p:spPr>
          <a:xfrm>
            <a:off x="8264118" y="2036529"/>
            <a:ext cx="2106706" cy="1334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Informatie geven</a:t>
            </a:r>
          </a:p>
        </p:txBody>
      </p:sp>
      <p:sp>
        <p:nvSpPr>
          <p:cNvPr id="8" name="Ovaal 7">
            <a:extLst>
              <a:ext uri="{FF2B5EF4-FFF2-40B4-BE49-F238E27FC236}">
                <a16:creationId xmlns:a16="http://schemas.microsoft.com/office/drawing/2014/main" id="{344230B5-3393-33ED-8F83-341880AD0414}"/>
              </a:ext>
            </a:extLst>
          </p:cNvPr>
          <p:cNvSpPr/>
          <p:nvPr/>
        </p:nvSpPr>
        <p:spPr>
          <a:xfrm>
            <a:off x="9559518" y="719667"/>
            <a:ext cx="2106706" cy="1336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Training geven</a:t>
            </a:r>
          </a:p>
        </p:txBody>
      </p:sp>
    </p:spTree>
    <p:extLst>
      <p:ext uri="{BB962C8B-B14F-4D97-AF65-F5344CB8AC3E}">
        <p14:creationId xmlns:p14="http://schemas.microsoft.com/office/powerpoint/2010/main" val="24329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89A13-AD83-CA3B-DACA-E7B1EA6ACF87}"/>
              </a:ext>
            </a:extLst>
          </p:cNvPr>
          <p:cNvSpPr>
            <a:spLocks noGrp="1"/>
          </p:cNvSpPr>
          <p:nvPr>
            <p:ph type="title"/>
          </p:nvPr>
        </p:nvSpPr>
        <p:spPr/>
        <p:txBody>
          <a:bodyPr/>
          <a:lstStyle/>
          <a:p>
            <a:r>
              <a:rPr lang="nl-NL" dirty="0"/>
              <a:t>Aan de SLAG! </a:t>
            </a:r>
          </a:p>
        </p:txBody>
      </p:sp>
      <p:sp>
        <p:nvSpPr>
          <p:cNvPr id="3" name="Tekstvak 2">
            <a:extLst>
              <a:ext uri="{FF2B5EF4-FFF2-40B4-BE49-F238E27FC236}">
                <a16:creationId xmlns:a16="http://schemas.microsoft.com/office/drawing/2014/main" id="{F86EF9FA-9C30-7998-AEDC-2AD2FB9FA94F}"/>
              </a:ext>
            </a:extLst>
          </p:cNvPr>
          <p:cNvSpPr txBox="1"/>
          <p:nvPr/>
        </p:nvSpPr>
        <p:spPr>
          <a:xfrm>
            <a:off x="838200" y="1276351"/>
            <a:ext cx="8262938" cy="2554545"/>
          </a:xfrm>
          <a:prstGeom prst="rect">
            <a:avLst/>
          </a:prstGeom>
          <a:noFill/>
        </p:spPr>
        <p:txBody>
          <a:bodyPr wrap="square" rtlCol="0">
            <a:spAutoFit/>
          </a:bodyPr>
          <a:lstStyle/>
          <a:p>
            <a:r>
              <a:rPr lang="nl-NL" sz="3200" dirty="0">
                <a:solidFill>
                  <a:schemeClr val="accent1"/>
                </a:solidFill>
              </a:rPr>
              <a:t>Drie groepen, drie rondes </a:t>
            </a:r>
          </a:p>
          <a:p>
            <a:endParaRPr lang="nl-NL" sz="3200" dirty="0">
              <a:solidFill>
                <a:schemeClr val="accent1"/>
              </a:solidFill>
            </a:endParaRPr>
          </a:p>
          <a:p>
            <a:endParaRPr lang="nl-NL" sz="3200" dirty="0">
              <a:solidFill>
                <a:schemeClr val="accent1"/>
              </a:solidFill>
            </a:endParaRPr>
          </a:p>
          <a:p>
            <a:endParaRPr lang="nl-NL" sz="3200" dirty="0">
              <a:solidFill>
                <a:schemeClr val="accent1"/>
              </a:solidFill>
            </a:endParaRPr>
          </a:p>
          <a:p>
            <a:endParaRPr lang="nl-NL" sz="3200" dirty="0">
              <a:solidFill>
                <a:schemeClr val="accent1"/>
              </a:solidFill>
            </a:endParaRPr>
          </a:p>
        </p:txBody>
      </p:sp>
      <p:graphicFrame>
        <p:nvGraphicFramePr>
          <p:cNvPr id="4" name="Tabel 4">
            <a:extLst>
              <a:ext uri="{FF2B5EF4-FFF2-40B4-BE49-F238E27FC236}">
                <a16:creationId xmlns:a16="http://schemas.microsoft.com/office/drawing/2014/main" id="{E8665FD5-E138-5FAA-DD4A-44EE12AB8F04}"/>
              </a:ext>
            </a:extLst>
          </p:cNvPr>
          <p:cNvGraphicFramePr>
            <a:graphicFrameLocks noGrp="1"/>
          </p:cNvGraphicFramePr>
          <p:nvPr>
            <p:extLst>
              <p:ext uri="{D42A27DB-BD31-4B8C-83A1-F6EECF244321}">
                <p14:modId xmlns:p14="http://schemas.microsoft.com/office/powerpoint/2010/main" val="69947215"/>
              </p:ext>
            </p:extLst>
          </p:nvPr>
        </p:nvGraphicFramePr>
        <p:xfrm>
          <a:off x="905669" y="2230438"/>
          <a:ext cx="8128000" cy="2839720"/>
        </p:xfrm>
        <a:graphic>
          <a:graphicData uri="http://schemas.openxmlformats.org/drawingml/2006/table">
            <a:tbl>
              <a:tblPr firstRow="1" bandRow="1">
                <a:tableStyleId>{5C22544A-7EE6-4342-B048-85BDC9FD1C3A}</a:tableStyleId>
              </a:tblPr>
              <a:tblGrid>
                <a:gridCol w="1137444">
                  <a:extLst>
                    <a:ext uri="{9D8B030D-6E8A-4147-A177-3AD203B41FA5}">
                      <a16:colId xmlns:a16="http://schemas.microsoft.com/office/drawing/2014/main" val="4110006606"/>
                    </a:ext>
                  </a:extLst>
                </a:gridCol>
                <a:gridCol w="2128837">
                  <a:extLst>
                    <a:ext uri="{9D8B030D-6E8A-4147-A177-3AD203B41FA5}">
                      <a16:colId xmlns:a16="http://schemas.microsoft.com/office/drawing/2014/main" val="3369510452"/>
                    </a:ext>
                  </a:extLst>
                </a:gridCol>
                <a:gridCol w="2185988">
                  <a:extLst>
                    <a:ext uri="{9D8B030D-6E8A-4147-A177-3AD203B41FA5}">
                      <a16:colId xmlns:a16="http://schemas.microsoft.com/office/drawing/2014/main" val="723214269"/>
                    </a:ext>
                  </a:extLst>
                </a:gridCol>
                <a:gridCol w="2675731">
                  <a:extLst>
                    <a:ext uri="{9D8B030D-6E8A-4147-A177-3AD203B41FA5}">
                      <a16:colId xmlns:a16="http://schemas.microsoft.com/office/drawing/2014/main" val="2287185002"/>
                    </a:ext>
                  </a:extLst>
                </a:gridCol>
              </a:tblGrid>
              <a:tr h="370840">
                <a:tc>
                  <a:txBody>
                    <a:bodyPr/>
                    <a:lstStyle/>
                    <a:p>
                      <a:r>
                        <a:rPr lang="nl-NL" dirty="0"/>
                        <a:t>tijd</a:t>
                      </a:r>
                    </a:p>
                  </a:txBody>
                  <a:tcPr/>
                </a:tc>
                <a:tc>
                  <a:txBody>
                    <a:bodyPr/>
                    <a:lstStyle/>
                    <a:p>
                      <a:r>
                        <a:rPr lang="nl-NL" dirty="0"/>
                        <a:t>Groep 1</a:t>
                      </a:r>
                    </a:p>
                  </a:txBody>
                  <a:tcPr/>
                </a:tc>
                <a:tc>
                  <a:txBody>
                    <a:bodyPr/>
                    <a:lstStyle/>
                    <a:p>
                      <a:r>
                        <a:rPr lang="nl-NL" dirty="0"/>
                        <a:t>Groep 2</a:t>
                      </a:r>
                    </a:p>
                  </a:txBody>
                  <a:tcPr/>
                </a:tc>
                <a:tc>
                  <a:txBody>
                    <a:bodyPr/>
                    <a:lstStyle/>
                    <a:p>
                      <a:r>
                        <a:rPr lang="nl-NL" dirty="0"/>
                        <a:t>Groep 3</a:t>
                      </a:r>
                    </a:p>
                  </a:txBody>
                  <a:tcPr/>
                </a:tc>
                <a:extLst>
                  <a:ext uri="{0D108BD9-81ED-4DB2-BD59-A6C34878D82A}">
                    <a16:rowId xmlns:a16="http://schemas.microsoft.com/office/drawing/2014/main" val="334266600"/>
                  </a:ext>
                </a:extLst>
              </a:tr>
              <a:tr h="370840">
                <a:tc>
                  <a:txBody>
                    <a:bodyPr/>
                    <a:lstStyle/>
                    <a:p>
                      <a:r>
                        <a:rPr lang="nl-NL" dirty="0"/>
                        <a:t>30 min</a:t>
                      </a:r>
                    </a:p>
                  </a:txBody>
                  <a:tcPr/>
                </a:tc>
                <a:tc>
                  <a:txBody>
                    <a:bodyPr/>
                    <a:lstStyle/>
                    <a:p>
                      <a:r>
                        <a:rPr lang="nl-NL" dirty="0"/>
                        <a:t>Motiverende gesprekvoering </a:t>
                      </a:r>
                    </a:p>
                  </a:txBody>
                  <a:tcPr/>
                </a:tc>
                <a:tc>
                  <a:txBody>
                    <a:bodyPr/>
                    <a:lstStyle/>
                    <a:p>
                      <a:r>
                        <a:rPr lang="nl-NL" dirty="0"/>
                        <a:t>LSD </a:t>
                      </a:r>
                    </a:p>
                  </a:txBody>
                  <a:tcPr/>
                </a:tc>
                <a:tc>
                  <a:txBody>
                    <a:bodyPr/>
                    <a:lstStyle/>
                    <a:p>
                      <a:r>
                        <a:rPr lang="nl-NL" dirty="0"/>
                        <a:t>Oefenen met ANNA</a:t>
                      </a:r>
                    </a:p>
                  </a:txBody>
                  <a:tcPr/>
                </a:tc>
                <a:extLst>
                  <a:ext uri="{0D108BD9-81ED-4DB2-BD59-A6C34878D82A}">
                    <a16:rowId xmlns:a16="http://schemas.microsoft.com/office/drawing/2014/main" val="829017791"/>
                  </a:ext>
                </a:extLst>
              </a:tr>
              <a:tr h="370840">
                <a:tc>
                  <a:txBody>
                    <a:bodyPr/>
                    <a:lstStyle/>
                    <a:p>
                      <a:r>
                        <a:rPr lang="nl-NL" dirty="0"/>
                        <a:t>30 min</a:t>
                      </a:r>
                    </a:p>
                  </a:txBody>
                  <a:tcPr/>
                </a:tc>
                <a:tc>
                  <a:txBody>
                    <a:bodyPr/>
                    <a:lstStyle/>
                    <a:p>
                      <a:r>
                        <a:rPr lang="nl-NL" dirty="0"/>
                        <a:t>Oefenen met ANNA</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Motiverende gesprekvoering </a:t>
                      </a:r>
                    </a:p>
                    <a:p>
                      <a:endParaRPr lang="nl-NL" dirty="0"/>
                    </a:p>
                  </a:txBody>
                  <a:tcPr/>
                </a:tc>
                <a:tc>
                  <a:txBody>
                    <a:bodyPr/>
                    <a:lstStyle/>
                    <a:p>
                      <a:r>
                        <a:rPr lang="nl-NL" dirty="0"/>
                        <a:t>LSD</a:t>
                      </a:r>
                    </a:p>
                  </a:txBody>
                  <a:tcPr/>
                </a:tc>
                <a:extLst>
                  <a:ext uri="{0D108BD9-81ED-4DB2-BD59-A6C34878D82A}">
                    <a16:rowId xmlns:a16="http://schemas.microsoft.com/office/drawing/2014/main" val="410772147"/>
                  </a:ext>
                </a:extLst>
              </a:tr>
              <a:tr h="370840">
                <a:tc>
                  <a:txBody>
                    <a:bodyPr/>
                    <a:lstStyle/>
                    <a:p>
                      <a:r>
                        <a:rPr lang="nl-NL" dirty="0"/>
                        <a:t>30 min</a:t>
                      </a:r>
                    </a:p>
                  </a:txBody>
                  <a:tcPr/>
                </a:tc>
                <a:tc>
                  <a:txBody>
                    <a:bodyPr/>
                    <a:lstStyle/>
                    <a:p>
                      <a:r>
                        <a:rPr lang="nl-NL" dirty="0"/>
                        <a:t>LSD </a:t>
                      </a:r>
                    </a:p>
                  </a:txBody>
                  <a:tcPr/>
                </a:tc>
                <a:tc>
                  <a:txBody>
                    <a:bodyPr/>
                    <a:lstStyle/>
                    <a:p>
                      <a:r>
                        <a:rPr lang="nl-NL" dirty="0"/>
                        <a:t>Oefenen met ANNA</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Motiverende gesprekvoering </a:t>
                      </a:r>
                    </a:p>
                    <a:p>
                      <a:endParaRPr lang="nl-NL" dirty="0"/>
                    </a:p>
                  </a:txBody>
                  <a:tcPr/>
                </a:tc>
                <a:extLst>
                  <a:ext uri="{0D108BD9-81ED-4DB2-BD59-A6C34878D82A}">
                    <a16:rowId xmlns:a16="http://schemas.microsoft.com/office/drawing/2014/main" val="1433370371"/>
                  </a:ext>
                </a:extLst>
              </a:tr>
            </a:tbl>
          </a:graphicData>
        </a:graphic>
      </p:graphicFrame>
      <p:pic>
        <p:nvPicPr>
          <p:cNvPr id="5" name="Afbeelding 4">
            <a:extLst>
              <a:ext uri="{FF2B5EF4-FFF2-40B4-BE49-F238E27FC236}">
                <a16:creationId xmlns:a16="http://schemas.microsoft.com/office/drawing/2014/main" id="{344C7C18-6A33-D253-9A08-2A7362DFD112}"/>
              </a:ext>
            </a:extLst>
          </p:cNvPr>
          <p:cNvPicPr>
            <a:picLocks noChangeAspect="1"/>
          </p:cNvPicPr>
          <p:nvPr/>
        </p:nvPicPr>
        <p:blipFill>
          <a:blip r:embed="rId3"/>
          <a:stretch>
            <a:fillRect/>
          </a:stretch>
        </p:blipFill>
        <p:spPr>
          <a:xfrm>
            <a:off x="9524999" y="2578735"/>
            <a:ext cx="2143125" cy="2143125"/>
          </a:xfrm>
          <a:prstGeom prst="rect">
            <a:avLst/>
          </a:prstGeom>
        </p:spPr>
      </p:pic>
    </p:spTree>
    <p:extLst>
      <p:ext uri="{BB962C8B-B14F-4D97-AF65-F5344CB8AC3E}">
        <p14:creationId xmlns:p14="http://schemas.microsoft.com/office/powerpoint/2010/main" val="360836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Door deze trucs trappen wij in reclame">
            <a:hlinkClick r:id="" action="ppaction://media"/>
            <a:extLst>
              <a:ext uri="{FF2B5EF4-FFF2-40B4-BE49-F238E27FC236}">
                <a16:creationId xmlns:a16="http://schemas.microsoft.com/office/drawing/2014/main" id="{F7B4F2E0-0E44-1BD0-63D9-CAFFF192C3A9}"/>
              </a:ext>
            </a:extLst>
          </p:cNvPr>
          <p:cNvPicPr>
            <a:picLocks noRot="1" noChangeAspect="1"/>
          </p:cNvPicPr>
          <p:nvPr>
            <a:videoFile r:link="rId1"/>
          </p:nvPr>
        </p:nvPicPr>
        <p:blipFill>
          <a:blip r:embed="rId4"/>
          <a:stretch>
            <a:fillRect/>
          </a:stretch>
        </p:blipFill>
        <p:spPr>
          <a:xfrm>
            <a:off x="2029255" y="1047469"/>
            <a:ext cx="8430197" cy="4763062"/>
          </a:xfrm>
          <a:prstGeom prst="rect">
            <a:avLst/>
          </a:prstGeom>
        </p:spPr>
      </p:pic>
    </p:spTree>
    <p:extLst>
      <p:ext uri="{BB962C8B-B14F-4D97-AF65-F5344CB8AC3E}">
        <p14:creationId xmlns:p14="http://schemas.microsoft.com/office/powerpoint/2010/main" val="37099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CE333-CE18-FC6D-25FD-4A19FC992FA0}"/>
              </a:ext>
            </a:extLst>
          </p:cNvPr>
          <p:cNvSpPr>
            <a:spLocks noGrp="1"/>
          </p:cNvSpPr>
          <p:nvPr>
            <p:ph type="title"/>
          </p:nvPr>
        </p:nvSpPr>
        <p:spPr>
          <a:xfrm>
            <a:off x="648929" y="629266"/>
            <a:ext cx="3505495" cy="1622321"/>
          </a:xfrm>
        </p:spPr>
        <p:txBody>
          <a:bodyPr vert="horz" lIns="91440" tIns="45720" rIns="91440" bIns="45720" rtlCol="0" anchor="ctr">
            <a:normAutofit fontScale="90000"/>
          </a:bodyPr>
          <a:lstStyle/>
          <a:p>
            <a:r>
              <a:rPr lang="nl-NL" sz="3700" kern="1200" dirty="0">
                <a:solidFill>
                  <a:schemeClr val="tx1"/>
                </a:solidFill>
                <a:latin typeface="+mj-lt"/>
                <a:ea typeface="+mj-ea"/>
                <a:cs typeface="+mj-cs"/>
              </a:rPr>
              <a:t>Motiverende gespreksvoering om gedrag te beïnvloeden  </a:t>
            </a:r>
          </a:p>
        </p:txBody>
      </p:sp>
      <p:sp>
        <p:nvSpPr>
          <p:cNvPr id="4" name="Tekstvak 3">
            <a:extLst>
              <a:ext uri="{FF2B5EF4-FFF2-40B4-BE49-F238E27FC236}">
                <a16:creationId xmlns:a16="http://schemas.microsoft.com/office/drawing/2014/main" id="{C551ED28-1237-5C67-2048-BAAB1CC31912}"/>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2000" dirty="0"/>
              <a:t>Hoe pas je </a:t>
            </a:r>
            <a:r>
              <a:rPr lang="en-US" sz="2000" dirty="0" err="1"/>
              <a:t>motiverende</a:t>
            </a:r>
            <a:r>
              <a:rPr lang="en-US" sz="2000" dirty="0"/>
              <a:t> </a:t>
            </a:r>
            <a:r>
              <a:rPr lang="en-US" sz="2000" dirty="0" err="1"/>
              <a:t>gespreksvoering</a:t>
            </a:r>
            <a:r>
              <a:rPr lang="en-US" sz="2000" dirty="0"/>
              <a:t> toe?</a:t>
            </a:r>
          </a:p>
          <a:p>
            <a:pPr marL="285750" indent="-228600">
              <a:lnSpc>
                <a:spcPct val="90000"/>
              </a:lnSpc>
              <a:spcAft>
                <a:spcPts val="600"/>
              </a:spcAft>
              <a:buFont typeface="Arial" panose="020B0604020202020204" pitchFamily="34" charset="0"/>
              <a:buChar char="•"/>
            </a:pPr>
            <a:r>
              <a:rPr lang="en-US" sz="2000" dirty="0"/>
              <a:t>Open </a:t>
            </a:r>
            <a:r>
              <a:rPr lang="en-US" sz="2000" dirty="0" err="1"/>
              <a:t>vragen</a:t>
            </a:r>
            <a:r>
              <a:rPr lang="en-US" sz="2000" dirty="0"/>
              <a:t> </a:t>
            </a:r>
            <a:r>
              <a:rPr lang="en-US" sz="2000" dirty="0" err="1"/>
              <a:t>stellen</a:t>
            </a:r>
            <a:r>
              <a:rPr lang="en-US" sz="2000" dirty="0"/>
              <a:t>.</a:t>
            </a:r>
          </a:p>
          <a:p>
            <a:pPr marL="285750" indent="-228600">
              <a:lnSpc>
                <a:spcPct val="90000"/>
              </a:lnSpc>
              <a:spcAft>
                <a:spcPts val="600"/>
              </a:spcAft>
              <a:buFont typeface="Arial" panose="020B0604020202020204" pitchFamily="34" charset="0"/>
              <a:buChar char="•"/>
            </a:pPr>
            <a:r>
              <a:rPr lang="en-US" sz="2000" dirty="0" err="1"/>
              <a:t>Reflectief</a:t>
            </a:r>
            <a:r>
              <a:rPr lang="en-US" sz="2000" dirty="0"/>
              <a:t> </a:t>
            </a:r>
            <a:r>
              <a:rPr lang="en-US" sz="2000" dirty="0" err="1"/>
              <a:t>luisteren</a:t>
            </a:r>
            <a:r>
              <a:rPr lang="en-US" sz="2000" dirty="0"/>
              <a:t>.</a:t>
            </a:r>
          </a:p>
          <a:p>
            <a:pPr marL="285750" indent="-228600">
              <a:lnSpc>
                <a:spcPct val="90000"/>
              </a:lnSpc>
              <a:spcAft>
                <a:spcPts val="600"/>
              </a:spcAft>
              <a:buFont typeface="Arial" panose="020B0604020202020204" pitchFamily="34" charset="0"/>
              <a:buChar char="•"/>
            </a:pPr>
            <a:r>
              <a:rPr lang="en-US" sz="2000" dirty="0" err="1"/>
              <a:t>Bevestigen</a:t>
            </a:r>
            <a:r>
              <a:rPr lang="en-US" sz="2000" dirty="0"/>
              <a:t>.</a:t>
            </a:r>
          </a:p>
          <a:p>
            <a:pPr marL="285750" indent="-228600">
              <a:lnSpc>
                <a:spcPct val="90000"/>
              </a:lnSpc>
              <a:spcAft>
                <a:spcPts val="600"/>
              </a:spcAft>
              <a:buFont typeface="Arial" panose="020B0604020202020204" pitchFamily="34" charset="0"/>
              <a:buChar char="•"/>
            </a:pPr>
            <a:r>
              <a:rPr lang="en-US" sz="2000" dirty="0" err="1"/>
              <a:t>Samenvatten</a:t>
            </a:r>
            <a:r>
              <a:rPr lang="en-US" sz="2000" dirty="0"/>
              <a:t>.</a:t>
            </a:r>
          </a:p>
          <a:p>
            <a:pPr marL="285750" indent="-228600">
              <a:lnSpc>
                <a:spcPct val="90000"/>
              </a:lnSpc>
              <a:spcAft>
                <a:spcPts val="600"/>
              </a:spcAft>
              <a:buFont typeface="Arial" panose="020B0604020202020204" pitchFamily="34" charset="0"/>
              <a:buChar char="•"/>
            </a:pPr>
            <a:r>
              <a:rPr lang="en-US" sz="2000" dirty="0" err="1"/>
              <a:t>Informatie</a:t>
            </a:r>
            <a:r>
              <a:rPr lang="en-US" sz="2000" dirty="0"/>
              <a:t> en </a:t>
            </a:r>
            <a:r>
              <a:rPr lang="en-US" sz="2000" dirty="0" err="1"/>
              <a:t>advies</a:t>
            </a:r>
            <a:r>
              <a:rPr lang="en-US" sz="2000" dirty="0"/>
              <a:t> </a:t>
            </a:r>
            <a:r>
              <a:rPr lang="en-US" sz="2000" dirty="0" err="1"/>
              <a:t>geven</a:t>
            </a:r>
            <a:r>
              <a:rPr lang="en-US" sz="2000" dirty="0"/>
              <a:t> met </a:t>
            </a:r>
            <a:r>
              <a:rPr lang="en-US" sz="2000" dirty="0" err="1"/>
              <a:t>toestemming</a:t>
            </a:r>
            <a:r>
              <a:rPr lang="en-US" sz="2000" dirty="0"/>
              <a: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C45E5D5-07C7-7677-9813-BFFDF8DA1034}"/>
              </a:ext>
            </a:extLst>
          </p:cNvPr>
          <p:cNvPicPr>
            <a:picLocks noChangeAspect="1"/>
          </p:cNvPicPr>
          <p:nvPr/>
        </p:nvPicPr>
        <p:blipFill>
          <a:blip r:embed="rId2"/>
          <a:stretch>
            <a:fillRect/>
          </a:stretch>
        </p:blipFill>
        <p:spPr>
          <a:xfrm>
            <a:off x="5405862" y="1170128"/>
            <a:ext cx="6019331" cy="4514498"/>
          </a:xfrm>
          <a:prstGeom prst="rect">
            <a:avLst/>
          </a:prstGeom>
          <a:effectLst/>
        </p:spPr>
      </p:pic>
    </p:spTree>
    <p:extLst>
      <p:ext uri="{BB962C8B-B14F-4D97-AF65-F5344CB8AC3E}">
        <p14:creationId xmlns:p14="http://schemas.microsoft.com/office/powerpoint/2010/main" val="233541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795DFDC8-5967-5F30-0E2A-B9C249431DA4}"/>
              </a:ext>
            </a:extLst>
          </p:cNvPr>
          <p:cNvPicPr>
            <a:picLocks noChangeAspect="1"/>
          </p:cNvPicPr>
          <p:nvPr/>
        </p:nvPicPr>
        <p:blipFill rotWithShape="1">
          <a:blip r:embed="rId2">
            <a:alphaModFix amt="50000"/>
          </a:blip>
          <a:srcRect t="9243" b="6487"/>
          <a:stretch/>
        </p:blipFill>
        <p:spPr>
          <a:xfrm>
            <a:off x="20" y="1"/>
            <a:ext cx="12191980" cy="6857999"/>
          </a:xfrm>
          <a:prstGeom prst="rect">
            <a:avLst/>
          </a:prstGeom>
        </p:spPr>
      </p:pic>
      <p:sp>
        <p:nvSpPr>
          <p:cNvPr id="2" name="Titel 1">
            <a:extLst>
              <a:ext uri="{FF2B5EF4-FFF2-40B4-BE49-F238E27FC236}">
                <a16:creationId xmlns:a16="http://schemas.microsoft.com/office/drawing/2014/main" id="{22F514A7-96B3-71F8-1D53-CAB9F24EDD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Voor deze ronde liggen een aantal situaties klaar om uit te spelen. </a:t>
            </a:r>
          </a:p>
        </p:txBody>
      </p:sp>
    </p:spTree>
    <p:extLst>
      <p:ext uri="{BB962C8B-B14F-4D97-AF65-F5344CB8AC3E}">
        <p14:creationId xmlns:p14="http://schemas.microsoft.com/office/powerpoint/2010/main" val="31273898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C355B321-0EA5-8E33-CE9C-64058A66CEFD}"/>
              </a:ext>
            </a:extLst>
          </p:cNvPr>
          <p:cNvPicPr>
            <a:picLocks noChangeAspect="1"/>
          </p:cNvPicPr>
          <p:nvPr/>
        </p:nvPicPr>
        <p:blipFill rotWithShape="1">
          <a:blip r:embed="rId2">
            <a:alphaModFix amt="50000"/>
          </a:blip>
          <a:srcRect r="6666"/>
          <a:stretch/>
        </p:blipFill>
        <p:spPr>
          <a:xfrm>
            <a:off x="20" y="1"/>
            <a:ext cx="12191980" cy="6857999"/>
          </a:xfrm>
          <a:prstGeom prst="rect">
            <a:avLst/>
          </a:prstGeom>
        </p:spPr>
      </p:pic>
      <p:sp>
        <p:nvSpPr>
          <p:cNvPr id="2" name="Titel 1">
            <a:extLst>
              <a:ext uri="{FF2B5EF4-FFF2-40B4-BE49-F238E27FC236}">
                <a16:creationId xmlns:a16="http://schemas.microsoft.com/office/drawing/2014/main" id="{58990A2D-42CB-4172-3363-704E6548774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LSD oefenen </a:t>
            </a:r>
          </a:p>
        </p:txBody>
      </p:sp>
    </p:spTree>
    <p:extLst>
      <p:ext uri="{BB962C8B-B14F-4D97-AF65-F5344CB8AC3E}">
        <p14:creationId xmlns:p14="http://schemas.microsoft.com/office/powerpoint/2010/main" val="31817866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5D1719BA-8FE7-A666-2B08-21115678A240}"/>
              </a:ext>
            </a:extLst>
          </p:cNvPr>
          <p:cNvSpPr txBox="1"/>
          <p:nvPr/>
        </p:nvSpPr>
        <p:spPr>
          <a:xfrm>
            <a:off x="789385" y="751344"/>
            <a:ext cx="9540477" cy="5693866"/>
          </a:xfrm>
          <a:prstGeom prst="rect">
            <a:avLst/>
          </a:prstGeom>
          <a:noFill/>
        </p:spPr>
        <p:txBody>
          <a:bodyPr wrap="square">
            <a:spAutoFit/>
          </a:bodyPr>
          <a:lstStyle/>
          <a:p>
            <a:r>
              <a:rPr lang="nl-NL" sz="4000" dirty="0"/>
              <a:t>Samenvatten</a:t>
            </a:r>
          </a:p>
          <a:p>
            <a:r>
              <a:rPr lang="nl-NL" dirty="0"/>
              <a:t>Samenvatten heeft zelf nog niet veel met vragen stellen te maken. Samenvatten is immers het in je eigen woorden weergeven van wat de kern is van wat de ander zegt. Bijvoorbeeld om vast te stellen of je goed begrepen hebt wat de ander precies zegt. </a:t>
            </a:r>
          </a:p>
          <a:p>
            <a:r>
              <a:rPr lang="nl-NL" dirty="0"/>
              <a:t> </a:t>
            </a:r>
          </a:p>
          <a:p>
            <a:r>
              <a:rPr lang="nl-NL" dirty="0"/>
              <a:t>Het advies is wel om bij de persoon die je interviewt duidelijk te krijgen of jouw samenvatting ook correct is. De enige manier om dit te doen is door hier naar te vragen. Dit kan onder andere met de volgende voorbeeldvragen:</a:t>
            </a:r>
          </a:p>
          <a:p>
            <a:endParaRPr lang="nl-NL" dirty="0"/>
          </a:p>
          <a:p>
            <a:r>
              <a:rPr lang="nl-NL" dirty="0"/>
              <a:t>Als ik ... zeg, vat ik dan het goed samen wat je zegt?</a:t>
            </a:r>
          </a:p>
          <a:p>
            <a:r>
              <a:rPr lang="nl-NL" dirty="0"/>
              <a:t>Met andere woorden ... ?</a:t>
            </a:r>
          </a:p>
          <a:p>
            <a:r>
              <a:rPr lang="nl-NL" dirty="0"/>
              <a:t>Is het belangrijkste dat ... ? </a:t>
            </a:r>
          </a:p>
          <a:p>
            <a:r>
              <a:rPr lang="nl-NL" dirty="0"/>
              <a:t>Zeg je nu dat ... ?</a:t>
            </a:r>
          </a:p>
          <a:p>
            <a:r>
              <a:rPr lang="nl-NL" dirty="0"/>
              <a:t>In mijn eigen woorden hoor ik je dit zeggen ..., klopt dat?</a:t>
            </a:r>
          </a:p>
          <a:p>
            <a:r>
              <a:rPr lang="nl-NL" dirty="0"/>
              <a:t>Is de kern van wat je zegt dat ... ?</a:t>
            </a:r>
          </a:p>
          <a:p>
            <a:r>
              <a:rPr lang="nl-NL" dirty="0"/>
              <a:t>Kan ik - met wat je nu zegt - samenvatten met ...</a:t>
            </a:r>
          </a:p>
          <a:p>
            <a:r>
              <a:rPr lang="nl-NL" dirty="0"/>
              <a:t>Bedoel je te zeggen dat ... ?</a:t>
            </a:r>
          </a:p>
          <a:p>
            <a:r>
              <a:rPr lang="nl-NL" dirty="0"/>
              <a:t>Zeg je nu dat ... ?</a:t>
            </a:r>
          </a:p>
          <a:p>
            <a:r>
              <a:rPr lang="nl-NL" dirty="0"/>
              <a:t> </a:t>
            </a:r>
          </a:p>
        </p:txBody>
      </p:sp>
    </p:spTree>
    <p:extLst>
      <p:ext uri="{BB962C8B-B14F-4D97-AF65-F5344CB8AC3E}">
        <p14:creationId xmlns:p14="http://schemas.microsoft.com/office/powerpoint/2010/main" val="888351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F1216-65A8-DD06-9EEA-CAB131C14370}"/>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Doorvragen:</a:t>
            </a:r>
          </a:p>
        </p:txBody>
      </p:sp>
      <p:sp>
        <p:nvSpPr>
          <p:cNvPr id="4" name="Tekstvak 3">
            <a:extLst>
              <a:ext uri="{FF2B5EF4-FFF2-40B4-BE49-F238E27FC236}">
                <a16:creationId xmlns:a16="http://schemas.microsoft.com/office/drawing/2014/main" id="{E520AD97-AABE-1999-50D2-FA815AF8F406}"/>
              </a:ext>
            </a:extLst>
          </p:cNvPr>
          <p:cNvSpPr txBox="1"/>
          <p:nvPr/>
        </p:nvSpPr>
        <p:spPr>
          <a:xfrm>
            <a:off x="648929" y="1924050"/>
            <a:ext cx="3505494" cy="4476750"/>
          </a:xfrm>
          <a:prstGeom prst="rect">
            <a:avLst/>
          </a:prstGeom>
        </p:spPr>
        <p:txBody>
          <a:bodyPr vert="horz" lIns="91440" tIns="45720" rIns="91440" bIns="45720" rtlCol="0">
            <a:normAutofit lnSpcReduction="10000"/>
          </a:bodyPr>
          <a:lstStyle/>
          <a:p>
            <a:pPr>
              <a:lnSpc>
                <a:spcPct val="90000"/>
              </a:lnSpc>
              <a:spcAft>
                <a:spcPts val="600"/>
              </a:spcAft>
            </a:pPr>
            <a:r>
              <a:rPr lang="en-US" dirty="0"/>
              <a:t>Het </a:t>
            </a:r>
            <a:r>
              <a:rPr lang="en-US" dirty="0" err="1"/>
              <a:t>begint</a:t>
            </a:r>
            <a:r>
              <a:rPr lang="en-US" dirty="0"/>
              <a:t> </a:t>
            </a:r>
            <a:r>
              <a:rPr lang="en-US" dirty="0" err="1"/>
              <a:t>bij</a:t>
            </a:r>
            <a:r>
              <a:rPr lang="en-US" dirty="0"/>
              <a:t> open </a:t>
            </a:r>
            <a:r>
              <a:rPr lang="en-US" dirty="0" err="1"/>
              <a:t>vragen</a:t>
            </a:r>
            <a:r>
              <a:rPr lang="en-US" dirty="0"/>
              <a:t> </a:t>
            </a:r>
            <a:r>
              <a:rPr lang="en-US" dirty="0" err="1"/>
              <a:t>stellen</a:t>
            </a:r>
            <a:r>
              <a:rPr lang="en-US" dirty="0"/>
              <a:t>, </a:t>
            </a:r>
            <a:r>
              <a:rPr lang="en-US" dirty="0" err="1"/>
              <a:t>waarna</a:t>
            </a:r>
            <a:r>
              <a:rPr lang="en-US" dirty="0"/>
              <a:t> je </a:t>
            </a:r>
            <a:r>
              <a:rPr lang="en-US" dirty="0" err="1"/>
              <a:t>kan</a:t>
            </a:r>
            <a:r>
              <a:rPr lang="en-US" dirty="0"/>
              <a:t> </a:t>
            </a:r>
            <a:r>
              <a:rPr lang="en-US" dirty="0" err="1"/>
              <a:t>doorvragen</a:t>
            </a:r>
            <a:r>
              <a:rPr lang="en-US" dirty="0"/>
              <a:t>. </a:t>
            </a:r>
            <a:r>
              <a:rPr lang="en-US" dirty="0" err="1"/>
              <a:t>Deze</a:t>
            </a:r>
            <a:r>
              <a:rPr lang="en-US" dirty="0"/>
              <a:t> open </a:t>
            </a:r>
            <a:r>
              <a:rPr lang="en-US" dirty="0" err="1"/>
              <a:t>vragen</a:t>
            </a:r>
            <a:r>
              <a:rPr lang="en-US" dirty="0"/>
              <a:t> </a:t>
            </a:r>
            <a:r>
              <a:rPr lang="en-US" dirty="0" err="1"/>
              <a:t>beginnen</a:t>
            </a:r>
            <a:r>
              <a:rPr lang="en-US" dirty="0"/>
              <a:t> </a:t>
            </a:r>
            <a:r>
              <a:rPr lang="en-US" dirty="0" err="1"/>
              <a:t>meestal</a:t>
            </a:r>
            <a:r>
              <a:rPr lang="en-US" dirty="0"/>
              <a:t> met </a:t>
            </a:r>
            <a:r>
              <a:rPr lang="en-US" dirty="0" err="1"/>
              <a:t>wie</a:t>
            </a:r>
            <a:r>
              <a:rPr lang="en-US" dirty="0"/>
              <a:t>, wat, </a:t>
            </a:r>
            <a:r>
              <a:rPr lang="en-US" dirty="0" err="1"/>
              <a:t>waar</a:t>
            </a:r>
            <a:r>
              <a:rPr lang="en-US" dirty="0"/>
              <a:t>, </a:t>
            </a:r>
            <a:r>
              <a:rPr lang="en-US" dirty="0" err="1"/>
              <a:t>wanneer</a:t>
            </a:r>
            <a:r>
              <a:rPr lang="en-US" dirty="0"/>
              <a:t> en hoe. Let op met ‘</a:t>
            </a:r>
            <a:r>
              <a:rPr lang="en-US" dirty="0" err="1"/>
              <a:t>waarom</a:t>
            </a:r>
            <a:r>
              <a:rPr lang="en-US" dirty="0"/>
              <a:t>’ </a:t>
            </a:r>
            <a:r>
              <a:rPr lang="en-US" dirty="0" err="1"/>
              <a:t>vragen</a:t>
            </a:r>
            <a:r>
              <a:rPr lang="en-US" dirty="0"/>
              <a:t> </a:t>
            </a:r>
            <a:r>
              <a:rPr lang="en-US" dirty="0" err="1"/>
              <a:t>aangezien</a:t>
            </a:r>
            <a:r>
              <a:rPr lang="en-US" dirty="0"/>
              <a:t> </a:t>
            </a:r>
            <a:r>
              <a:rPr lang="en-US" dirty="0" err="1"/>
              <a:t>dit</a:t>
            </a:r>
            <a:r>
              <a:rPr lang="en-US" dirty="0"/>
              <a:t> voor </a:t>
            </a:r>
            <a:r>
              <a:rPr lang="en-US" dirty="0" err="1"/>
              <a:t>sommige</a:t>
            </a:r>
            <a:r>
              <a:rPr lang="en-US" dirty="0"/>
              <a:t> </a:t>
            </a:r>
            <a:r>
              <a:rPr lang="en-US" dirty="0" err="1"/>
              <a:t>mensen</a:t>
            </a:r>
            <a:r>
              <a:rPr lang="en-US" dirty="0"/>
              <a:t> </a:t>
            </a:r>
            <a:r>
              <a:rPr lang="en-US" dirty="0" err="1"/>
              <a:t>oordelend</a:t>
            </a:r>
            <a:r>
              <a:rPr lang="en-US" dirty="0"/>
              <a:t> </a:t>
            </a:r>
            <a:r>
              <a:rPr lang="en-US" dirty="0" err="1"/>
              <a:t>overkomt</a:t>
            </a:r>
            <a:r>
              <a:rPr lang="en-US" dirty="0"/>
              <a:t>. Je </a:t>
            </a:r>
            <a:r>
              <a:rPr lang="en-US" dirty="0" err="1"/>
              <a:t>kan</a:t>
            </a:r>
            <a:r>
              <a:rPr lang="en-US" dirty="0"/>
              <a:t> </a:t>
            </a:r>
            <a:r>
              <a:rPr lang="en-US" dirty="0" err="1"/>
              <a:t>nog</a:t>
            </a:r>
            <a:r>
              <a:rPr lang="en-US" dirty="0"/>
              <a:t> steeds </a:t>
            </a:r>
            <a:r>
              <a:rPr lang="en-US" dirty="0" err="1"/>
              <a:t>motieven</a:t>
            </a:r>
            <a:r>
              <a:rPr lang="en-US" dirty="0"/>
              <a:t> </a:t>
            </a:r>
            <a:r>
              <a:rPr lang="en-US" dirty="0" err="1"/>
              <a:t>onderzoeken</a:t>
            </a:r>
            <a:r>
              <a:rPr lang="en-US" dirty="0"/>
              <a:t> en </a:t>
            </a:r>
            <a:r>
              <a:rPr lang="en-US" dirty="0" err="1"/>
              <a:t>specifiëren</a:t>
            </a:r>
            <a:r>
              <a:rPr lang="en-US" dirty="0"/>
              <a:t> door je </a:t>
            </a:r>
            <a:r>
              <a:rPr lang="en-US" dirty="0" err="1"/>
              <a:t>vraag</a:t>
            </a:r>
            <a:r>
              <a:rPr lang="en-US" dirty="0"/>
              <a:t> </a:t>
            </a:r>
            <a:r>
              <a:rPr lang="en-US" dirty="0" err="1"/>
              <a:t>te</a:t>
            </a:r>
            <a:r>
              <a:rPr lang="en-US" dirty="0"/>
              <a:t> </a:t>
            </a:r>
            <a:r>
              <a:rPr lang="en-US" dirty="0" err="1"/>
              <a:t>herformuleren</a:t>
            </a:r>
            <a:r>
              <a:rPr lang="en-US" dirty="0"/>
              <a:t>. </a:t>
            </a:r>
            <a:r>
              <a:rPr lang="en-US" dirty="0" err="1"/>
              <a:t>Bijvoorbeeld</a:t>
            </a:r>
            <a:r>
              <a:rPr lang="en-US" dirty="0"/>
              <a:t>: “Wat is de </a:t>
            </a:r>
            <a:r>
              <a:rPr lang="en-US" dirty="0" err="1"/>
              <a:t>reden</a:t>
            </a:r>
            <a:r>
              <a:rPr lang="en-US" dirty="0"/>
              <a:t> </a:t>
            </a:r>
            <a:r>
              <a:rPr lang="en-US" dirty="0" err="1"/>
              <a:t>dat</a:t>
            </a:r>
            <a:r>
              <a:rPr lang="en-US" dirty="0"/>
              <a:t> je </a:t>
            </a:r>
            <a:r>
              <a:rPr lang="en-US" dirty="0" err="1"/>
              <a:t>dit</a:t>
            </a:r>
            <a:r>
              <a:rPr lang="en-US" dirty="0"/>
              <a:t> </a:t>
            </a:r>
            <a:r>
              <a:rPr lang="en-US" dirty="0" err="1"/>
              <a:t>doet</a:t>
            </a:r>
            <a:r>
              <a:rPr lang="en-US" dirty="0"/>
              <a:t>/</a:t>
            </a:r>
            <a:r>
              <a:rPr lang="en-US" dirty="0" err="1"/>
              <a:t>denkt</a:t>
            </a:r>
            <a:r>
              <a:rPr lang="en-US" dirty="0"/>
              <a:t>?”</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err="1"/>
              <a:t>Daarna</a:t>
            </a:r>
            <a:r>
              <a:rPr lang="en-US" dirty="0"/>
              <a:t> </a:t>
            </a:r>
            <a:r>
              <a:rPr lang="en-US" dirty="0" err="1"/>
              <a:t>kan</a:t>
            </a:r>
            <a:r>
              <a:rPr lang="en-US" dirty="0"/>
              <a:t> je </a:t>
            </a:r>
            <a:r>
              <a:rPr lang="en-US" dirty="0" err="1"/>
              <a:t>blijven</a:t>
            </a:r>
            <a:r>
              <a:rPr lang="en-US" dirty="0"/>
              <a:t> </a:t>
            </a:r>
            <a:r>
              <a:rPr lang="en-US" dirty="0" err="1"/>
              <a:t>doorvragen</a:t>
            </a:r>
            <a:r>
              <a:rPr lang="en-US" dirty="0"/>
              <a:t> met </a:t>
            </a:r>
            <a:r>
              <a:rPr lang="en-US" dirty="0" err="1"/>
              <a:t>gesloten</a:t>
            </a:r>
            <a:r>
              <a:rPr lang="en-US" dirty="0"/>
              <a:t>, </a:t>
            </a:r>
            <a:r>
              <a:rPr lang="en-US" dirty="0" err="1"/>
              <a:t>suggestieve</a:t>
            </a:r>
            <a:r>
              <a:rPr lang="en-US" dirty="0"/>
              <a:t>, </a:t>
            </a:r>
            <a:r>
              <a:rPr lang="en-US" dirty="0" err="1"/>
              <a:t>reflectieve</a:t>
            </a:r>
            <a:r>
              <a:rPr lang="en-US" dirty="0"/>
              <a:t>, </a:t>
            </a:r>
            <a:r>
              <a:rPr lang="en-US" dirty="0" err="1"/>
              <a:t>retorische</a:t>
            </a:r>
            <a:r>
              <a:rPr lang="en-US" dirty="0"/>
              <a:t>,… </a:t>
            </a:r>
            <a:r>
              <a:rPr lang="en-US" dirty="0" err="1"/>
              <a:t>vragen</a:t>
            </a:r>
            <a:r>
              <a:rPr lang="en-US" dirty="0"/>
              <a:t> die </a:t>
            </a:r>
            <a:r>
              <a:rPr lang="en-US" dirty="0" err="1"/>
              <a:t>mensen</a:t>
            </a:r>
            <a:r>
              <a:rPr lang="en-US" dirty="0"/>
              <a:t> op </a:t>
            </a:r>
            <a:r>
              <a:rPr lang="en-US" dirty="0" err="1"/>
              <a:t>verschillende</a:t>
            </a:r>
            <a:r>
              <a:rPr lang="en-US" dirty="0"/>
              <a:t> </a:t>
            </a:r>
            <a:r>
              <a:rPr lang="en-US" dirty="0" err="1"/>
              <a:t>manieren</a:t>
            </a:r>
            <a:r>
              <a:rPr lang="en-US" dirty="0"/>
              <a:t> </a:t>
            </a:r>
            <a:r>
              <a:rPr lang="en-US" dirty="0" err="1"/>
              <a:t>aan</a:t>
            </a:r>
            <a:r>
              <a:rPr lang="en-US" dirty="0"/>
              <a:t> het </a:t>
            </a:r>
            <a:r>
              <a:rPr lang="en-US" dirty="0" err="1"/>
              <a:t>denken</a:t>
            </a:r>
            <a:r>
              <a:rPr lang="en-US" dirty="0"/>
              <a:t> </a:t>
            </a:r>
            <a:r>
              <a:rPr lang="en-US" dirty="0" err="1"/>
              <a:t>zetten</a:t>
            </a:r>
            <a:r>
              <a:rPr lang="en-US" dirty="0"/>
              <a:t>. </a:t>
            </a:r>
            <a:r>
              <a:rPr lang="en-US" dirty="0" err="1"/>
              <a:t>Voldoende</a:t>
            </a:r>
            <a:r>
              <a:rPr lang="en-US" dirty="0"/>
              <a:t> </a:t>
            </a:r>
            <a:r>
              <a:rPr lang="en-US" dirty="0" err="1"/>
              <a:t>variatie</a:t>
            </a:r>
            <a:r>
              <a:rPr lang="en-US" dirty="0"/>
              <a:t> is </a:t>
            </a:r>
            <a:r>
              <a:rPr lang="en-US" dirty="0" err="1"/>
              <a:t>belangrijk</a:t>
            </a:r>
            <a:r>
              <a:rPr lang="en-US" dirty="0"/>
              <a: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47FFAD85-B2A6-C275-9152-EDA4FBBB926C}"/>
              </a:ext>
            </a:extLst>
          </p:cNvPr>
          <p:cNvPicPr>
            <a:picLocks noChangeAspect="1"/>
          </p:cNvPicPr>
          <p:nvPr/>
        </p:nvPicPr>
        <p:blipFill>
          <a:blip r:embed="rId3"/>
          <a:stretch>
            <a:fillRect/>
          </a:stretch>
        </p:blipFill>
        <p:spPr>
          <a:xfrm>
            <a:off x="5405862" y="1704344"/>
            <a:ext cx="6019331" cy="3446066"/>
          </a:xfrm>
          <a:prstGeom prst="rect">
            <a:avLst/>
          </a:prstGeom>
          <a:effectLst/>
        </p:spPr>
      </p:pic>
    </p:spTree>
    <p:extLst>
      <p:ext uri="{BB962C8B-B14F-4D97-AF65-F5344CB8AC3E}">
        <p14:creationId xmlns:p14="http://schemas.microsoft.com/office/powerpoint/2010/main" val="2600783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371F74D9-3CE1-E57C-BC08-4AF9E3EF71E7}"/>
              </a:ext>
            </a:extLst>
          </p:cNvPr>
          <p:cNvPicPr>
            <a:picLocks noChangeAspect="1"/>
          </p:cNvPicPr>
          <p:nvPr/>
        </p:nvPicPr>
        <p:blipFill rotWithShape="1">
          <a:blip r:embed="rId2">
            <a:alphaModFix amt="50000"/>
          </a:blip>
          <a:srcRect t="9243" b="6487"/>
          <a:stretch/>
        </p:blipFill>
        <p:spPr>
          <a:xfrm>
            <a:off x="20" y="1"/>
            <a:ext cx="12191980" cy="6857999"/>
          </a:xfrm>
          <a:prstGeom prst="rect">
            <a:avLst/>
          </a:prstGeom>
        </p:spPr>
      </p:pic>
      <p:sp>
        <p:nvSpPr>
          <p:cNvPr id="2" name="Titel 1">
            <a:extLst>
              <a:ext uri="{FF2B5EF4-FFF2-40B4-BE49-F238E27FC236}">
                <a16:creationId xmlns:a16="http://schemas.microsoft.com/office/drawing/2014/main" id="{22F514A7-96B3-71F8-1D53-CAB9F24EDD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Voor deze ronde liggen een aantal situaties klaar om uit te spelen. </a:t>
            </a:r>
          </a:p>
        </p:txBody>
      </p:sp>
    </p:spTree>
    <p:extLst>
      <p:ext uri="{BB962C8B-B14F-4D97-AF65-F5344CB8AC3E}">
        <p14:creationId xmlns:p14="http://schemas.microsoft.com/office/powerpoint/2010/main" val="19408119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B543D4B9-22F9-B98A-462C-9E9CAB75D0CA}"/>
              </a:ext>
            </a:extLst>
          </p:cNvPr>
          <p:cNvPicPr>
            <a:picLocks noChangeAspect="1"/>
          </p:cNvPicPr>
          <p:nvPr/>
        </p:nvPicPr>
        <p:blipFill>
          <a:blip r:embed="rId2"/>
          <a:stretch>
            <a:fillRect/>
          </a:stretch>
        </p:blipFill>
        <p:spPr>
          <a:xfrm>
            <a:off x="3175410" y="643467"/>
            <a:ext cx="5841179" cy="5571066"/>
          </a:xfrm>
          <a:prstGeom prst="rect">
            <a:avLst/>
          </a:prstGeom>
        </p:spPr>
      </p:pic>
      <p:sp>
        <p:nvSpPr>
          <p:cNvPr id="3" name="Tekstvak 2">
            <a:extLst>
              <a:ext uri="{FF2B5EF4-FFF2-40B4-BE49-F238E27FC236}">
                <a16:creationId xmlns:a16="http://schemas.microsoft.com/office/drawing/2014/main" id="{60F30B53-2340-4910-A1D5-0322D77BC519}"/>
              </a:ext>
            </a:extLst>
          </p:cNvPr>
          <p:cNvSpPr txBox="1"/>
          <p:nvPr/>
        </p:nvSpPr>
        <p:spPr>
          <a:xfrm>
            <a:off x="477012" y="-126117"/>
            <a:ext cx="6343650" cy="707886"/>
          </a:xfrm>
          <a:prstGeom prst="rect">
            <a:avLst/>
          </a:prstGeom>
          <a:noFill/>
        </p:spPr>
        <p:txBody>
          <a:bodyPr wrap="square" rtlCol="0">
            <a:spAutoFit/>
          </a:bodyPr>
          <a:lstStyle/>
          <a:p>
            <a:r>
              <a:rPr lang="nl-NL" sz="4000" dirty="0"/>
              <a:t>Oefenen met ANNA</a:t>
            </a:r>
          </a:p>
        </p:txBody>
      </p:sp>
    </p:spTree>
    <p:extLst>
      <p:ext uri="{BB962C8B-B14F-4D97-AF65-F5344CB8AC3E}">
        <p14:creationId xmlns:p14="http://schemas.microsoft.com/office/powerpoint/2010/main" val="320614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795DFDC8-5967-5F30-0E2A-B9C249431DA4}"/>
              </a:ext>
            </a:extLst>
          </p:cNvPr>
          <p:cNvPicPr>
            <a:picLocks noChangeAspect="1"/>
          </p:cNvPicPr>
          <p:nvPr/>
        </p:nvPicPr>
        <p:blipFill rotWithShape="1">
          <a:blip r:embed="rId3">
            <a:alphaModFix amt="50000"/>
          </a:blip>
          <a:srcRect t="9243" b="6487"/>
          <a:stretch/>
        </p:blipFill>
        <p:spPr>
          <a:xfrm>
            <a:off x="20" y="1"/>
            <a:ext cx="12191980" cy="6857999"/>
          </a:xfrm>
          <a:prstGeom prst="rect">
            <a:avLst/>
          </a:prstGeom>
        </p:spPr>
      </p:pic>
      <p:sp>
        <p:nvSpPr>
          <p:cNvPr id="2" name="Titel 1">
            <a:extLst>
              <a:ext uri="{FF2B5EF4-FFF2-40B4-BE49-F238E27FC236}">
                <a16:creationId xmlns:a16="http://schemas.microsoft.com/office/drawing/2014/main" id="{22F514A7-96B3-71F8-1D53-CAB9F24EDD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Voor </a:t>
            </a:r>
            <a:r>
              <a:rPr lang="en-US" sz="6000" dirty="0" err="1">
                <a:solidFill>
                  <a:srgbClr val="FFFFFF"/>
                </a:solidFill>
              </a:rPr>
              <a:t>deze</a:t>
            </a:r>
            <a:r>
              <a:rPr lang="en-US" sz="6000" dirty="0">
                <a:solidFill>
                  <a:srgbClr val="FFFFFF"/>
                </a:solidFill>
              </a:rPr>
              <a:t> ronde </a:t>
            </a:r>
            <a:r>
              <a:rPr lang="en-US" sz="6000" dirty="0" err="1">
                <a:solidFill>
                  <a:srgbClr val="FFFFFF"/>
                </a:solidFill>
              </a:rPr>
              <a:t>liggen</a:t>
            </a:r>
            <a:r>
              <a:rPr lang="en-US" sz="6000" dirty="0">
                <a:solidFill>
                  <a:srgbClr val="FFFFFF"/>
                </a:solidFill>
              </a:rPr>
              <a:t> </a:t>
            </a:r>
            <a:r>
              <a:rPr lang="en-US" sz="6000" dirty="0" err="1">
                <a:solidFill>
                  <a:srgbClr val="FFFFFF"/>
                </a:solidFill>
              </a:rPr>
              <a:t>een</a:t>
            </a:r>
            <a:r>
              <a:rPr lang="en-US" sz="6000" dirty="0">
                <a:solidFill>
                  <a:srgbClr val="FFFFFF"/>
                </a:solidFill>
              </a:rPr>
              <a:t> </a:t>
            </a:r>
            <a:r>
              <a:rPr lang="en-US" sz="6000" dirty="0" err="1">
                <a:solidFill>
                  <a:srgbClr val="FFFFFF"/>
                </a:solidFill>
              </a:rPr>
              <a:t>aantal</a:t>
            </a:r>
            <a:r>
              <a:rPr lang="en-US" sz="6000" dirty="0">
                <a:solidFill>
                  <a:srgbClr val="FFFFFF"/>
                </a:solidFill>
              </a:rPr>
              <a:t> </a:t>
            </a:r>
            <a:r>
              <a:rPr lang="en-US" sz="6000" dirty="0" err="1">
                <a:solidFill>
                  <a:srgbClr val="FFFFFF"/>
                </a:solidFill>
              </a:rPr>
              <a:t>situaties</a:t>
            </a:r>
            <a:r>
              <a:rPr lang="en-US" sz="6000" dirty="0">
                <a:solidFill>
                  <a:srgbClr val="FFFFFF"/>
                </a:solidFill>
              </a:rPr>
              <a:t> </a:t>
            </a:r>
            <a:r>
              <a:rPr lang="en-US" sz="6000" dirty="0" err="1">
                <a:solidFill>
                  <a:srgbClr val="FFFFFF"/>
                </a:solidFill>
              </a:rPr>
              <a:t>klaar</a:t>
            </a:r>
            <a:r>
              <a:rPr lang="en-US" sz="6000" dirty="0">
                <a:solidFill>
                  <a:srgbClr val="FFFFFF"/>
                </a:solidFill>
              </a:rPr>
              <a:t> om </a:t>
            </a:r>
            <a:r>
              <a:rPr lang="en-US" sz="6000" dirty="0" err="1">
                <a:solidFill>
                  <a:srgbClr val="FFFFFF"/>
                </a:solidFill>
              </a:rPr>
              <a:t>te</a:t>
            </a:r>
            <a:r>
              <a:rPr lang="en-US" sz="6000" dirty="0">
                <a:solidFill>
                  <a:srgbClr val="FFFFFF"/>
                </a:solidFill>
              </a:rPr>
              <a:t> </a:t>
            </a:r>
            <a:r>
              <a:rPr lang="en-US" sz="6000" dirty="0" err="1">
                <a:solidFill>
                  <a:srgbClr val="FFFFFF"/>
                </a:solidFill>
              </a:rPr>
              <a:t>oefenen</a:t>
            </a:r>
            <a:r>
              <a:rPr lang="en-US" sz="6000" dirty="0">
                <a:solidFill>
                  <a:srgbClr val="FFFFFF"/>
                </a:solidFill>
              </a:rPr>
              <a:t>.</a:t>
            </a:r>
          </a:p>
        </p:txBody>
      </p:sp>
    </p:spTree>
    <p:extLst>
      <p:ext uri="{BB962C8B-B14F-4D97-AF65-F5344CB8AC3E}">
        <p14:creationId xmlns:p14="http://schemas.microsoft.com/office/powerpoint/2010/main" val="2419547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ECA6758-931A-40D2-1860-60D7CB413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86" r="860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a:extLst>
              <a:ext uri="{FF2B5EF4-FFF2-40B4-BE49-F238E27FC236}">
                <a16:creationId xmlns:a16="http://schemas.microsoft.com/office/drawing/2014/main" id="{BBC98288-1674-B1C1-8E97-48E1A451CFE0}"/>
              </a:ext>
            </a:extLst>
          </p:cNvPr>
          <p:cNvSpPr txBox="1"/>
          <p:nvPr/>
        </p:nvSpPr>
        <p:spPr>
          <a:xfrm>
            <a:off x="381000" y="1557619"/>
            <a:ext cx="3822189" cy="3742762"/>
          </a:xfrm>
          <a:prstGeom prst="rect">
            <a:avLst/>
          </a:prstGeom>
        </p:spPr>
        <p:txBody>
          <a:bodyPr vert="horz" lIns="91440" tIns="45720" rIns="91440" bIns="45720" rtlCol="0">
            <a:normAutofit fontScale="92500" lnSpcReduction="10000"/>
          </a:bodyPr>
          <a:lstStyle/>
          <a:p>
            <a:pPr>
              <a:lnSpc>
                <a:spcPct val="90000"/>
              </a:lnSpc>
              <a:spcAft>
                <a:spcPts val="600"/>
              </a:spcAft>
            </a:pPr>
            <a:r>
              <a:rPr lang="nl-NL" sz="2400" b="0" i="0" dirty="0">
                <a:effectLst/>
              </a:rPr>
              <a:t>Succes</a:t>
            </a:r>
            <a:r>
              <a:rPr lang="nl-NL" sz="2400" dirty="0"/>
              <a:t>:</a:t>
            </a:r>
            <a:r>
              <a:rPr lang="nl-NL" sz="2400" b="0" i="0" dirty="0">
                <a:effectLst/>
              </a:rPr>
              <a:t> Bob</a:t>
            </a:r>
          </a:p>
          <a:p>
            <a:pPr>
              <a:lnSpc>
                <a:spcPct val="90000"/>
              </a:lnSpc>
              <a:spcAft>
                <a:spcPts val="600"/>
              </a:spcAft>
            </a:pPr>
            <a:r>
              <a:rPr lang="nl-NL" sz="2400" b="0" i="0" dirty="0">
                <a:effectLst/>
              </a:rPr>
              <a:t>Wie kent hem niet? De zin ‘Wie gaat er vanavond Bobben?’ is vaste prik geworden bij een avondje uit. Bob is, in de meer dan 15 jaar dat de campagne loopt, uitgegroeid tot een personage dat iedereen kent. Bij dit personage hoort een bepaald gedrag, in dit geval weet iedereen dat de Bob niet drinkt omdat hij nog achter het stuur moet.</a:t>
            </a:r>
          </a:p>
        </p:txBody>
      </p:sp>
    </p:spTree>
    <p:extLst>
      <p:ext uri="{BB962C8B-B14F-4D97-AF65-F5344CB8AC3E}">
        <p14:creationId xmlns:p14="http://schemas.microsoft.com/office/powerpoint/2010/main" val="341507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137FEC2-6749-D4F5-1753-444F71C87A0B}"/>
              </a:ext>
            </a:extLst>
          </p:cNvPr>
          <p:cNvSpPr txBox="1"/>
          <p:nvPr/>
        </p:nvSpPr>
        <p:spPr>
          <a:xfrm>
            <a:off x="703730" y="914017"/>
            <a:ext cx="10322859" cy="2554545"/>
          </a:xfrm>
          <a:prstGeom prst="rect">
            <a:avLst/>
          </a:prstGeom>
          <a:noFill/>
        </p:spPr>
        <p:txBody>
          <a:bodyPr wrap="square">
            <a:spAutoFit/>
          </a:bodyPr>
          <a:lstStyle/>
          <a:p>
            <a:r>
              <a:rPr lang="nl-NL" sz="2000" b="0" i="0" dirty="0">
                <a:solidFill>
                  <a:srgbClr val="333333"/>
                </a:solidFill>
                <a:effectLst/>
                <a:latin typeface="Open sans" panose="020B0606030504020204" pitchFamily="34" charset="0"/>
              </a:rPr>
              <a:t>In deze campagne is er gebruik gemaakt van </a:t>
            </a:r>
            <a:r>
              <a:rPr lang="nl-NL" sz="2000" b="1" i="1" dirty="0">
                <a:solidFill>
                  <a:srgbClr val="333333"/>
                </a:solidFill>
                <a:effectLst/>
                <a:latin typeface="Open sans" panose="020B0606030504020204" pitchFamily="34" charset="0"/>
              </a:rPr>
              <a:t>altercasting</a:t>
            </a:r>
            <a:r>
              <a:rPr lang="nl-NL" sz="2000" b="1" i="0" dirty="0">
                <a:solidFill>
                  <a:srgbClr val="333333"/>
                </a:solidFill>
                <a:effectLst/>
                <a:latin typeface="Open sans" panose="020B0606030504020204" pitchFamily="34" charset="0"/>
              </a:rPr>
              <a:t>”. </a:t>
            </a:r>
          </a:p>
          <a:p>
            <a:r>
              <a:rPr lang="nl-NL" sz="2000" b="0" i="0" dirty="0">
                <a:solidFill>
                  <a:srgbClr val="333333"/>
                </a:solidFill>
                <a:effectLst/>
                <a:latin typeface="Open sans" panose="020B0606030504020204" pitchFamily="34" charset="0"/>
              </a:rPr>
              <a:t>Het idee van altercasting is dat je een rol bedenkt waar je bepaald gedrag aan koppelt en mensen zoekt die daarbij passen</a:t>
            </a:r>
            <a:r>
              <a:rPr lang="nl-NL" sz="2000" dirty="0">
                <a:solidFill>
                  <a:srgbClr val="333333"/>
                </a:solidFill>
                <a:latin typeface="Open sans" panose="020B0606030504020204" pitchFamily="34" charset="0"/>
              </a:rPr>
              <a:t>.</a:t>
            </a:r>
            <a:r>
              <a:rPr lang="nl-NL" sz="2000" b="0" i="0" dirty="0">
                <a:solidFill>
                  <a:srgbClr val="333333"/>
                </a:solidFill>
                <a:effectLst/>
                <a:latin typeface="Open sans" panose="020B0606030504020204" pitchFamily="34" charset="0"/>
              </a:rPr>
              <a:t> Deze beïnvloedingsmethode maakt het makkelijker voor mensen om een bepaalde rol te accepteren. Je kunt op een natuurlijke wijze handelen in de gewenste rol, iets wat je onderbewustzijn graag doet. Iedereen kent Bob en kan hem zijn. Door nadrukkelijk uit te spreken ‘de Bob’ te zijn, wordt het een stuk geaccepteerder om alcohol te laten staan. De Bob-campagne is daarom een succesverhaal.</a:t>
            </a:r>
            <a:endParaRPr lang="nl-NL" sz="2000" dirty="0"/>
          </a:p>
        </p:txBody>
      </p:sp>
      <p:pic>
        <p:nvPicPr>
          <p:cNvPr id="5" name="Afbeelding 4">
            <a:extLst>
              <a:ext uri="{FF2B5EF4-FFF2-40B4-BE49-F238E27FC236}">
                <a16:creationId xmlns:a16="http://schemas.microsoft.com/office/drawing/2014/main" id="{D4A74CBC-2C3A-22A1-84AA-31918E59D972}"/>
              </a:ext>
            </a:extLst>
          </p:cNvPr>
          <p:cNvPicPr>
            <a:picLocks noChangeAspect="1"/>
          </p:cNvPicPr>
          <p:nvPr/>
        </p:nvPicPr>
        <p:blipFill>
          <a:blip r:embed="rId2"/>
          <a:stretch>
            <a:fillRect/>
          </a:stretch>
        </p:blipFill>
        <p:spPr>
          <a:xfrm>
            <a:off x="6728012" y="3468562"/>
            <a:ext cx="4189578" cy="2971800"/>
          </a:xfrm>
          <a:prstGeom prst="rect">
            <a:avLst/>
          </a:prstGeom>
        </p:spPr>
      </p:pic>
    </p:spTree>
    <p:extLst>
      <p:ext uri="{BB962C8B-B14F-4D97-AF65-F5344CB8AC3E}">
        <p14:creationId xmlns:p14="http://schemas.microsoft.com/office/powerpoint/2010/main" val="223755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Ook jij bent een kuddedier (ook al denk je van niet) | MINDF*CK">
            <a:hlinkClick r:id="" action="ppaction://media"/>
            <a:extLst>
              <a:ext uri="{FF2B5EF4-FFF2-40B4-BE49-F238E27FC236}">
                <a16:creationId xmlns:a16="http://schemas.microsoft.com/office/drawing/2014/main" id="{7B0EAA8B-EF12-9CE1-61EA-33BEEDD394C4}"/>
              </a:ext>
            </a:extLst>
          </p:cNvPr>
          <p:cNvPicPr>
            <a:picLocks noRot="1" noChangeAspect="1"/>
          </p:cNvPicPr>
          <p:nvPr>
            <a:videoFile r:link="rId1"/>
          </p:nvPr>
        </p:nvPicPr>
        <p:blipFill>
          <a:blip r:embed="rId4"/>
          <a:stretch>
            <a:fillRect/>
          </a:stretch>
        </p:blipFill>
        <p:spPr>
          <a:xfrm>
            <a:off x="2291620" y="1279525"/>
            <a:ext cx="7608760" cy="4298950"/>
          </a:xfrm>
          <a:prstGeom prst="rect">
            <a:avLst/>
          </a:prstGeom>
        </p:spPr>
      </p:pic>
    </p:spTree>
    <p:extLst>
      <p:ext uri="{BB962C8B-B14F-4D97-AF65-F5344CB8AC3E}">
        <p14:creationId xmlns:p14="http://schemas.microsoft.com/office/powerpoint/2010/main" val="237316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C4906-A2B1-35FF-5556-9BDA33A5A827}"/>
              </a:ext>
            </a:extLst>
          </p:cNvPr>
          <p:cNvSpPr>
            <a:spLocks noGrp="1"/>
          </p:cNvSpPr>
          <p:nvPr>
            <p:ph type="title"/>
          </p:nvPr>
        </p:nvSpPr>
        <p:spPr/>
        <p:txBody>
          <a:bodyPr/>
          <a:lstStyle/>
          <a:p>
            <a:r>
              <a:rPr lang="nl-NL" dirty="0"/>
              <a:t>Deel 1 van het programma </a:t>
            </a:r>
          </a:p>
        </p:txBody>
      </p:sp>
      <p:graphicFrame>
        <p:nvGraphicFramePr>
          <p:cNvPr id="3" name="Diagram 2">
            <a:extLst>
              <a:ext uri="{FF2B5EF4-FFF2-40B4-BE49-F238E27FC236}">
                <a16:creationId xmlns:a16="http://schemas.microsoft.com/office/drawing/2014/main" id="{08F64166-7DE6-A840-DB08-8D0A9529797A}"/>
              </a:ext>
            </a:extLst>
          </p:cNvPr>
          <p:cNvGraphicFramePr/>
          <p:nvPr>
            <p:extLst>
              <p:ext uri="{D42A27DB-BD31-4B8C-83A1-F6EECF244321}">
                <p14:modId xmlns:p14="http://schemas.microsoft.com/office/powerpoint/2010/main" val="4090275280"/>
              </p:ext>
            </p:extLst>
          </p:nvPr>
        </p:nvGraphicFramePr>
        <p:xfrm>
          <a:off x="2529541" y="8810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62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Model van McClelland</a:t>
            </a:r>
          </a:p>
        </p:txBody>
      </p:sp>
      <p:pic>
        <p:nvPicPr>
          <p:cNvPr id="1028" name="Picture 4"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b="57398"/>
          <a:stretch/>
        </p:blipFill>
        <p:spPr bwMode="auto">
          <a:xfrm>
            <a:off x="3167062" y="1802607"/>
            <a:ext cx="5857875" cy="1871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lgerCoaching IJsberg van McClelland"/>
          <p:cNvPicPr>
            <a:picLocks noChangeAspect="1" noChangeArrowheads="1"/>
          </p:cNvPicPr>
          <p:nvPr/>
        </p:nvPicPr>
        <p:blipFill rotWithShape="1">
          <a:blip r:embed="rId4">
            <a:extLst>
              <a:ext uri="{28A0092B-C50C-407E-A947-70E740481C1C}">
                <a14:useLocalDpi xmlns:a14="http://schemas.microsoft.com/office/drawing/2010/main" val="0"/>
              </a:ext>
            </a:extLst>
          </a:blip>
          <a:srcRect b="56531"/>
          <a:stretch/>
        </p:blipFill>
        <p:spPr bwMode="auto">
          <a:xfrm>
            <a:off x="3167061" y="1802607"/>
            <a:ext cx="5857875" cy="1909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elgerCoaching IJsberg van McClel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1802607"/>
            <a:ext cx="5857875" cy="43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5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FED7E-4606-2973-E945-6B06C525C1B6}"/>
              </a:ext>
            </a:extLst>
          </p:cNvPr>
          <p:cNvSpPr>
            <a:spLocks noGrp="1"/>
          </p:cNvSpPr>
          <p:nvPr>
            <p:ph type="title"/>
          </p:nvPr>
        </p:nvSpPr>
        <p:spPr/>
        <p:txBody>
          <a:bodyPr/>
          <a:lstStyle/>
          <a:p>
            <a:r>
              <a:rPr lang="nl-NL" dirty="0"/>
              <a:t>Over het ijsberg-model:</a:t>
            </a:r>
          </a:p>
        </p:txBody>
      </p:sp>
      <p:sp>
        <p:nvSpPr>
          <p:cNvPr id="4" name="Tekstvak 3">
            <a:extLst>
              <a:ext uri="{FF2B5EF4-FFF2-40B4-BE49-F238E27FC236}">
                <a16:creationId xmlns:a16="http://schemas.microsoft.com/office/drawing/2014/main" id="{0B27B89D-68FD-9559-EECE-E34F6F6F8A56}"/>
              </a:ext>
            </a:extLst>
          </p:cNvPr>
          <p:cNvSpPr txBox="1"/>
          <p:nvPr/>
        </p:nvSpPr>
        <p:spPr>
          <a:xfrm>
            <a:off x="962890" y="1635703"/>
            <a:ext cx="10390910" cy="3970318"/>
          </a:xfrm>
          <a:prstGeom prst="rect">
            <a:avLst/>
          </a:prstGeom>
          <a:noFill/>
        </p:spPr>
        <p:txBody>
          <a:bodyPr wrap="square">
            <a:spAutoFit/>
          </a:bodyPr>
          <a:lstStyle/>
          <a:p>
            <a:r>
              <a:rPr lang="nl-NL" sz="2800" b="0" i="0" dirty="0">
                <a:solidFill>
                  <a:srgbClr val="333333"/>
                </a:solidFill>
                <a:effectLst/>
              </a:rPr>
              <a:t>David McClelland laat aan de hand van een ijsberg zien hoe gedragsverandering gerealiseerd kan worden. </a:t>
            </a:r>
          </a:p>
          <a:p>
            <a:endParaRPr lang="nl-NL" sz="2800" dirty="0">
              <a:solidFill>
                <a:srgbClr val="333333"/>
              </a:solidFill>
            </a:endParaRPr>
          </a:p>
          <a:p>
            <a:r>
              <a:rPr lang="nl-NL" sz="2800" b="0" i="0" dirty="0">
                <a:solidFill>
                  <a:srgbClr val="333333"/>
                </a:solidFill>
                <a:effectLst/>
              </a:rPr>
              <a:t>Boven de waterlijn bevindt zich het topje van de ijsberg. Dit vergelijkt McClelland met het zichtbare gedrag en kennis van mensen…10%</a:t>
            </a:r>
          </a:p>
          <a:p>
            <a:endParaRPr lang="nl-NL" sz="2800" dirty="0">
              <a:solidFill>
                <a:srgbClr val="333333"/>
              </a:solidFill>
            </a:endParaRPr>
          </a:p>
          <a:p>
            <a:r>
              <a:rPr lang="nl-NL" sz="2800" b="0" i="0" dirty="0">
                <a:solidFill>
                  <a:srgbClr val="333333"/>
                </a:solidFill>
                <a:effectLst/>
              </a:rPr>
              <a:t>Het grootste gedeelte van de ijsberg bevindt zich onder de waterlijn. Hier bevinden zich de onbewuste en onzichtbare overtuigingen, normen en waarden, eigenschappen en motieven van mensen…90%</a:t>
            </a:r>
            <a:endParaRPr lang="nl-NL" sz="2800" dirty="0"/>
          </a:p>
        </p:txBody>
      </p:sp>
    </p:spTree>
    <p:extLst>
      <p:ext uri="{BB962C8B-B14F-4D97-AF65-F5344CB8AC3E}">
        <p14:creationId xmlns:p14="http://schemas.microsoft.com/office/powerpoint/2010/main" val="209093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A2E67F8-8E22-E53A-549C-44733F569D08}"/>
              </a:ext>
            </a:extLst>
          </p:cNvPr>
          <p:cNvSpPr txBox="1"/>
          <p:nvPr/>
        </p:nvSpPr>
        <p:spPr>
          <a:xfrm>
            <a:off x="845128" y="695328"/>
            <a:ext cx="8977745" cy="2308324"/>
          </a:xfrm>
          <a:prstGeom prst="rect">
            <a:avLst/>
          </a:prstGeom>
          <a:noFill/>
        </p:spPr>
        <p:txBody>
          <a:bodyPr wrap="square">
            <a:spAutoFit/>
          </a:bodyPr>
          <a:lstStyle/>
          <a:p>
            <a:r>
              <a:rPr lang="nl-NL" sz="2400" dirty="0"/>
              <a:t>Onder de waterlijn:</a:t>
            </a:r>
          </a:p>
          <a:p>
            <a:r>
              <a:rPr lang="nl-NL" sz="2400" dirty="0"/>
              <a:t>‘Onder de waterlijn’ bestaat uit een aantal dieptelagen. De meest gehanteerde standaard is twee lagen:</a:t>
            </a:r>
          </a:p>
          <a:p>
            <a:endParaRPr lang="nl-NL" sz="2400" dirty="0"/>
          </a:p>
          <a:p>
            <a:r>
              <a:rPr lang="nl-NL" sz="2400" b="1" dirty="0"/>
              <a:t>Wat denk je?</a:t>
            </a:r>
          </a:p>
          <a:p>
            <a:r>
              <a:rPr lang="nl-NL" sz="2400" b="1" dirty="0"/>
              <a:t>Wat wil je?</a:t>
            </a:r>
          </a:p>
        </p:txBody>
      </p:sp>
      <p:pic>
        <p:nvPicPr>
          <p:cNvPr id="5" name="Afbeelding 4">
            <a:extLst>
              <a:ext uri="{FF2B5EF4-FFF2-40B4-BE49-F238E27FC236}">
                <a16:creationId xmlns:a16="http://schemas.microsoft.com/office/drawing/2014/main" id="{2E3C52AD-C63F-D75B-F799-FD54F1437BF6}"/>
              </a:ext>
            </a:extLst>
          </p:cNvPr>
          <p:cNvPicPr>
            <a:picLocks noChangeAspect="1"/>
          </p:cNvPicPr>
          <p:nvPr/>
        </p:nvPicPr>
        <p:blipFill>
          <a:blip r:embed="rId2"/>
          <a:stretch>
            <a:fillRect/>
          </a:stretch>
        </p:blipFill>
        <p:spPr>
          <a:xfrm>
            <a:off x="2944090" y="2013375"/>
            <a:ext cx="7162800" cy="3648075"/>
          </a:xfrm>
          <a:prstGeom prst="rect">
            <a:avLst/>
          </a:prstGeom>
        </p:spPr>
      </p:pic>
    </p:spTree>
    <p:extLst>
      <p:ext uri="{BB962C8B-B14F-4D97-AF65-F5344CB8AC3E}">
        <p14:creationId xmlns:p14="http://schemas.microsoft.com/office/powerpoint/2010/main" val="67200889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390BB-2FA6-48A6-A8D6-D971B628C6B1}">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76DD3BB5-C1DE-4C05-9AD4-E2FA9BEB4B5D}">
  <ds:schemaRefs>
    <ds:schemaRef ds:uri="http://schemas.microsoft.com/sharepoint/v3/contenttype/forms"/>
  </ds:schemaRefs>
</ds:datastoreItem>
</file>

<file path=customXml/itemProps3.xml><?xml version="1.0" encoding="utf-8"?>
<ds:datastoreItem xmlns:ds="http://schemas.openxmlformats.org/officeDocument/2006/customXml" ds:itemID="{BE2E6269-1C34-406E-B7F9-3AEC58A66270}"/>
</file>

<file path=docProps/app.xml><?xml version="1.0" encoding="utf-8"?>
<Properties xmlns="http://schemas.openxmlformats.org/officeDocument/2006/extended-properties" xmlns:vt="http://schemas.openxmlformats.org/officeDocument/2006/docPropsVTypes">
  <TotalTime>206</TotalTime>
  <Words>1209</Words>
  <Application>Microsoft Office PowerPoint</Application>
  <PresentationFormat>Breedbeeld</PresentationFormat>
  <Paragraphs>132</Paragraphs>
  <Slides>27</Slides>
  <Notes>13</Notes>
  <HiddenSlides>0</HiddenSlides>
  <MMClips>3</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27</vt:i4>
      </vt:variant>
    </vt:vector>
  </HeadingPairs>
  <TitlesOfParts>
    <vt:vector size="33" baseType="lpstr">
      <vt:lpstr>Arial</vt:lpstr>
      <vt:lpstr>Calibri</vt:lpstr>
      <vt:lpstr>Calibri Light</vt:lpstr>
      <vt:lpstr>Open Sans</vt:lpstr>
      <vt:lpstr>Kantoorthema</vt:lpstr>
      <vt:lpstr>1_Kantoorthema</vt:lpstr>
      <vt:lpstr>Gedragsverandering </vt:lpstr>
      <vt:lpstr>PowerPoint-presentatie</vt:lpstr>
      <vt:lpstr>PowerPoint-presentatie</vt:lpstr>
      <vt:lpstr>PowerPoint-presentatie</vt:lpstr>
      <vt:lpstr>PowerPoint-presentatie</vt:lpstr>
      <vt:lpstr>Deel 1 van het programma </vt:lpstr>
      <vt:lpstr>Model van McClelland</vt:lpstr>
      <vt:lpstr>Over het ijsberg-model:</vt:lpstr>
      <vt:lpstr>PowerPoint-presentatie</vt:lpstr>
      <vt:lpstr>Gedragsbepalende factoren</vt:lpstr>
      <vt:lpstr>Gedragsbepalende factoren</vt:lpstr>
      <vt:lpstr>Gedragsbepalende factoren</vt:lpstr>
      <vt:lpstr>Gedragsbepalende factoren</vt:lpstr>
      <vt:lpstr>Gedragsbepalende factoren</vt:lpstr>
      <vt:lpstr>Gedragsbepalende factoren</vt:lpstr>
      <vt:lpstr>Gedragsbepalende factoren</vt:lpstr>
      <vt:lpstr>Wat gaan jullie hiervan gebruiken? </vt:lpstr>
      <vt:lpstr>Deel 2 van het programma </vt:lpstr>
      <vt:lpstr>Aan de SLAG! </vt:lpstr>
      <vt:lpstr>Motiverende gespreksvoering om gedrag te beïnvloeden  </vt:lpstr>
      <vt:lpstr>Voor deze ronde liggen een aantal situaties klaar om uit te spelen. </vt:lpstr>
      <vt:lpstr>LSD oefenen </vt:lpstr>
      <vt:lpstr>PowerPoint-presentatie</vt:lpstr>
      <vt:lpstr>Doorvragen:</vt:lpstr>
      <vt:lpstr>Voor deze ronde liggen een aantal situaties klaar om uit te spelen. </vt:lpstr>
      <vt:lpstr>PowerPoint-presentatie</vt:lpstr>
      <vt:lpstr>Voor deze ronde liggen een aantal situaties klaar om te oefenen.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Gedragsverandering</dc:title>
  <dc:creator>Pascalle Cup</dc:creator>
  <cp:lastModifiedBy>Pascalle Cup</cp:lastModifiedBy>
  <cp:revision>2</cp:revision>
  <dcterms:created xsi:type="dcterms:W3CDTF">2022-09-26T12:27:02Z</dcterms:created>
  <dcterms:modified xsi:type="dcterms:W3CDTF">2022-09-26T21:13:51Z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3648500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