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22"/>
  </p:notesMasterIdLst>
  <p:sldIdLst>
    <p:sldId id="256" r:id="rId2"/>
    <p:sldId id="297" r:id="rId3"/>
    <p:sldId id="257" r:id="rId4"/>
    <p:sldId id="298" r:id="rId5"/>
    <p:sldId id="258" r:id="rId6"/>
    <p:sldId id="259" r:id="rId7"/>
    <p:sldId id="266" r:id="rId8"/>
    <p:sldId id="261" r:id="rId9"/>
    <p:sldId id="260" r:id="rId10"/>
    <p:sldId id="269" r:id="rId11"/>
    <p:sldId id="264" r:id="rId12"/>
    <p:sldId id="270" r:id="rId13"/>
    <p:sldId id="299" r:id="rId14"/>
    <p:sldId id="271" r:id="rId15"/>
    <p:sldId id="272" r:id="rId16"/>
    <p:sldId id="273" r:id="rId17"/>
    <p:sldId id="263" r:id="rId18"/>
    <p:sldId id="296" r:id="rId19"/>
    <p:sldId id="300" r:id="rId20"/>
    <p:sldId id="268" r:id="rId2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8E3DB0-3E5B-439C-A47B-4E16C921AE8F}" v="234" dt="2023-09-06T07:46:27.20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9" autoAdjust="0"/>
    <p:restoredTop sz="58561" autoAdjust="0"/>
  </p:normalViewPr>
  <p:slideViewPr>
    <p:cSldViewPr snapToGrid="0">
      <p:cViewPr varScale="1">
        <p:scale>
          <a:sx n="88" d="100"/>
          <a:sy n="88" d="100"/>
        </p:scale>
        <p:origin x="52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jan de Ruiter" userId="5d7c516b-9dcd-41a8-99d3-54425d29895b" providerId="ADAL" clId="{F5EB82AC-4419-4D80-9FC0-DE3E5C78EDEC}"/>
    <pc:docChg chg="undo custSel addSld delSld modSld sldOrd">
      <pc:chgData name="Gerjan de Ruiter" userId="5d7c516b-9dcd-41a8-99d3-54425d29895b" providerId="ADAL" clId="{F5EB82AC-4419-4D80-9FC0-DE3E5C78EDEC}" dt="2022-09-19T12:52:46.823" v="6158"/>
      <pc:docMkLst>
        <pc:docMk/>
      </pc:docMkLst>
      <pc:sldChg chg="addSp delSp modSp new mod modClrScheme chgLayout">
        <pc:chgData name="Gerjan de Ruiter" userId="5d7c516b-9dcd-41a8-99d3-54425d29895b" providerId="ADAL" clId="{F5EB82AC-4419-4D80-9FC0-DE3E5C78EDEC}" dt="2021-09-06T12:58:34.923" v="62" actId="20577"/>
        <pc:sldMkLst>
          <pc:docMk/>
          <pc:sldMk cId="2671238847" sldId="256"/>
        </pc:sldMkLst>
        <pc:spChg chg="del mod">
          <ac:chgData name="Gerjan de Ruiter" userId="5d7c516b-9dcd-41a8-99d3-54425d29895b" providerId="ADAL" clId="{F5EB82AC-4419-4D80-9FC0-DE3E5C78EDEC}" dt="2021-09-06T12:58:13.361" v="2" actId="26606"/>
          <ac:spMkLst>
            <pc:docMk/>
            <pc:sldMk cId="2671238847" sldId="256"/>
            <ac:spMk id="2" creationId="{322CCE3C-E966-415C-B752-1FCF12933953}"/>
          </ac:spMkLst>
        </pc:spChg>
        <pc:spChg chg="del mod">
          <ac:chgData name="Gerjan de Ruiter" userId="5d7c516b-9dcd-41a8-99d3-54425d29895b" providerId="ADAL" clId="{F5EB82AC-4419-4D80-9FC0-DE3E5C78EDEC}" dt="2021-09-06T12:58:13.361" v="2" actId="26606"/>
          <ac:spMkLst>
            <pc:docMk/>
            <pc:sldMk cId="2671238847" sldId="256"/>
            <ac:spMk id="3" creationId="{094FD164-56A0-4D8C-9A79-1F7551B377E6}"/>
          </ac:spMkLst>
        </pc:spChg>
        <pc:spChg chg="add mod">
          <ac:chgData name="Gerjan de Ruiter" userId="5d7c516b-9dcd-41a8-99d3-54425d29895b" providerId="ADAL" clId="{F5EB82AC-4419-4D80-9FC0-DE3E5C78EDEC}" dt="2021-09-06T12:58:34.923" v="62" actId="20577"/>
          <ac:spMkLst>
            <pc:docMk/>
            <pc:sldMk cId="2671238847" sldId="256"/>
            <ac:spMk id="8" creationId="{668F2DF8-4F19-4F83-86D2-97703CB2F36E}"/>
          </ac:spMkLst>
        </pc:spChg>
        <pc:spChg chg="add mod">
          <ac:chgData name="Gerjan de Ruiter" userId="5d7c516b-9dcd-41a8-99d3-54425d29895b" providerId="ADAL" clId="{F5EB82AC-4419-4D80-9FC0-DE3E5C78EDEC}" dt="2021-09-06T12:58:17.772" v="21" actId="20577"/>
          <ac:spMkLst>
            <pc:docMk/>
            <pc:sldMk cId="2671238847" sldId="256"/>
            <ac:spMk id="10" creationId="{E7B71CD8-9339-4DC9-9323-874DDD5E7F50}"/>
          </ac:spMkLst>
        </pc:spChg>
      </pc:sldChg>
      <pc:sldChg chg="addSp delSp modSp new mod ord">
        <pc:chgData name="Gerjan de Ruiter" userId="5d7c516b-9dcd-41a8-99d3-54425d29895b" providerId="ADAL" clId="{F5EB82AC-4419-4D80-9FC0-DE3E5C78EDEC}" dt="2022-09-12T08:52:54.923" v="6116"/>
        <pc:sldMkLst>
          <pc:docMk/>
          <pc:sldMk cId="1852098774" sldId="257"/>
        </pc:sldMkLst>
        <pc:spChg chg="mod">
          <ac:chgData name="Gerjan de Ruiter" userId="5d7c516b-9dcd-41a8-99d3-54425d29895b" providerId="ADAL" clId="{F5EB82AC-4419-4D80-9FC0-DE3E5C78EDEC}" dt="2021-09-06T13:02:42.573" v="73" actId="20577"/>
          <ac:spMkLst>
            <pc:docMk/>
            <pc:sldMk cId="1852098774" sldId="257"/>
            <ac:spMk id="2" creationId="{14988AA5-9C5C-4133-9C11-F9FEA582D457}"/>
          </ac:spMkLst>
        </pc:spChg>
        <pc:spChg chg="mod">
          <ac:chgData name="Gerjan de Ruiter" userId="5d7c516b-9dcd-41a8-99d3-54425d29895b" providerId="ADAL" clId="{F5EB82AC-4419-4D80-9FC0-DE3E5C78EDEC}" dt="2022-09-09T09:36:13.451" v="4256" actId="20577"/>
          <ac:spMkLst>
            <pc:docMk/>
            <pc:sldMk cId="1852098774" sldId="257"/>
            <ac:spMk id="3" creationId="{BF48F37E-7CA4-4671-934C-CC44EAA37493}"/>
          </ac:spMkLst>
        </pc:spChg>
        <pc:spChg chg="del">
          <ac:chgData name="Gerjan de Ruiter" userId="5d7c516b-9dcd-41a8-99d3-54425d29895b" providerId="ADAL" clId="{F5EB82AC-4419-4D80-9FC0-DE3E5C78EDEC}" dt="2021-09-06T12:58:56.510" v="66"/>
          <ac:spMkLst>
            <pc:docMk/>
            <pc:sldMk cId="1852098774" sldId="257"/>
            <ac:spMk id="4" creationId="{AEEB895F-108C-442C-9BFB-D49FD1B5CDB9}"/>
          </ac:spMkLst>
        </pc:spChg>
        <pc:picChg chg="add del mod">
          <ac:chgData name="Gerjan de Ruiter" userId="5d7c516b-9dcd-41a8-99d3-54425d29895b" providerId="ADAL" clId="{F5EB82AC-4419-4D80-9FC0-DE3E5C78EDEC}" dt="2021-09-06T12:58:55.542" v="65" actId="21"/>
          <ac:picMkLst>
            <pc:docMk/>
            <pc:sldMk cId="1852098774" sldId="257"/>
            <ac:picMk id="6" creationId="{60E5C80B-AE8A-4AEE-A9AE-5BA9B05D09D8}"/>
          </ac:picMkLst>
        </pc:picChg>
        <pc:picChg chg="add mod">
          <ac:chgData name="Gerjan de Ruiter" userId="5d7c516b-9dcd-41a8-99d3-54425d29895b" providerId="ADAL" clId="{F5EB82AC-4419-4D80-9FC0-DE3E5C78EDEC}" dt="2021-09-06T12:58:56.510" v="66"/>
          <ac:picMkLst>
            <pc:docMk/>
            <pc:sldMk cId="1852098774" sldId="257"/>
            <ac:picMk id="7" creationId="{C81B1672-5272-460A-8782-77A01F1EA98F}"/>
          </ac:picMkLst>
        </pc:picChg>
      </pc:sldChg>
      <pc:sldChg chg="addSp delSp modSp new add del mod modClrScheme modAnim chgLayout">
        <pc:chgData name="Gerjan de Ruiter" userId="5d7c516b-9dcd-41a8-99d3-54425d29895b" providerId="ADAL" clId="{F5EB82AC-4419-4D80-9FC0-DE3E5C78EDEC}" dt="2022-09-12T08:19:40.982" v="5938" actId="1076"/>
        <pc:sldMkLst>
          <pc:docMk/>
          <pc:sldMk cId="3979527927" sldId="258"/>
        </pc:sldMkLst>
        <pc:spChg chg="del mod ord">
          <ac:chgData name="Gerjan de Ruiter" userId="5d7c516b-9dcd-41a8-99d3-54425d29895b" providerId="ADAL" clId="{F5EB82AC-4419-4D80-9FC0-DE3E5C78EDEC}" dt="2021-09-06T13:03:59.573" v="160" actId="700"/>
          <ac:spMkLst>
            <pc:docMk/>
            <pc:sldMk cId="3979527927" sldId="258"/>
            <ac:spMk id="2" creationId="{2597DA92-7D22-4AA9-85D9-49C35B5E75F1}"/>
          </ac:spMkLst>
        </pc:spChg>
        <pc:spChg chg="del mod ord">
          <ac:chgData name="Gerjan de Ruiter" userId="5d7c516b-9dcd-41a8-99d3-54425d29895b" providerId="ADAL" clId="{F5EB82AC-4419-4D80-9FC0-DE3E5C78EDEC}" dt="2021-09-06T13:03:59.573" v="160" actId="700"/>
          <ac:spMkLst>
            <pc:docMk/>
            <pc:sldMk cId="3979527927" sldId="258"/>
            <ac:spMk id="3" creationId="{0A08B4A2-8936-4631-B166-0A77901A080C}"/>
          </ac:spMkLst>
        </pc:spChg>
        <pc:spChg chg="del mod ord">
          <ac:chgData name="Gerjan de Ruiter" userId="5d7c516b-9dcd-41a8-99d3-54425d29895b" providerId="ADAL" clId="{F5EB82AC-4419-4D80-9FC0-DE3E5C78EDEC}" dt="2021-09-06T13:03:59.573" v="160" actId="700"/>
          <ac:spMkLst>
            <pc:docMk/>
            <pc:sldMk cId="3979527927" sldId="258"/>
            <ac:spMk id="4" creationId="{6924B697-4E3D-47CF-AFD8-5722BB413724}"/>
          </ac:spMkLst>
        </pc:spChg>
        <pc:spChg chg="del mod ord">
          <ac:chgData name="Gerjan de Ruiter" userId="5d7c516b-9dcd-41a8-99d3-54425d29895b" providerId="ADAL" clId="{F5EB82AC-4419-4D80-9FC0-DE3E5C78EDEC}" dt="2021-09-06T13:03:59.573" v="160" actId="700"/>
          <ac:spMkLst>
            <pc:docMk/>
            <pc:sldMk cId="3979527927" sldId="258"/>
            <ac:spMk id="5" creationId="{D167F334-5CA0-4E41-9490-9778F3D5B4D1}"/>
          </ac:spMkLst>
        </pc:spChg>
        <pc:spChg chg="add mod ord">
          <ac:chgData name="Gerjan de Ruiter" userId="5d7c516b-9dcd-41a8-99d3-54425d29895b" providerId="ADAL" clId="{F5EB82AC-4419-4D80-9FC0-DE3E5C78EDEC}" dt="2021-09-06T13:04:07.596" v="174" actId="20577"/>
          <ac:spMkLst>
            <pc:docMk/>
            <pc:sldMk cId="3979527927" sldId="258"/>
            <ac:spMk id="6" creationId="{6E0A2E00-2D46-435D-919F-7FCB95C0A406}"/>
          </ac:spMkLst>
        </pc:spChg>
        <pc:spChg chg="add del mod ord">
          <ac:chgData name="Gerjan de Ruiter" userId="5d7c516b-9dcd-41a8-99d3-54425d29895b" providerId="ADAL" clId="{F5EB82AC-4419-4D80-9FC0-DE3E5C78EDEC}" dt="2021-09-07T15:26:39.501" v="1661" actId="478"/>
          <ac:spMkLst>
            <pc:docMk/>
            <pc:sldMk cId="3979527927" sldId="258"/>
            <ac:spMk id="7" creationId="{14534B38-6224-40D7-A7C8-B3C94265D3B0}"/>
          </ac:spMkLst>
        </pc:spChg>
        <pc:spChg chg="add del mod ord">
          <ac:chgData name="Gerjan de Ruiter" userId="5d7c516b-9dcd-41a8-99d3-54425d29895b" providerId="ADAL" clId="{F5EB82AC-4419-4D80-9FC0-DE3E5C78EDEC}" dt="2021-09-07T15:13:29.489" v="1070"/>
          <ac:spMkLst>
            <pc:docMk/>
            <pc:sldMk cId="3979527927" sldId="258"/>
            <ac:spMk id="8" creationId="{A05D1268-724A-4183-9A07-445E2044423E}"/>
          </ac:spMkLst>
        </pc:spChg>
        <pc:spChg chg="add mod ord">
          <ac:chgData name="Gerjan de Ruiter" userId="5d7c516b-9dcd-41a8-99d3-54425d29895b" providerId="ADAL" clId="{F5EB82AC-4419-4D80-9FC0-DE3E5C78EDEC}" dt="2021-09-06T13:03:59.573" v="160" actId="700"/>
          <ac:spMkLst>
            <pc:docMk/>
            <pc:sldMk cId="3979527927" sldId="258"/>
            <ac:spMk id="9" creationId="{FC5F1032-2A9F-4D85-A857-9D4AFE88EAEE}"/>
          </ac:spMkLst>
        </pc:spChg>
        <pc:graphicFrameChg chg="add del modGraphic">
          <ac:chgData name="Gerjan de Ruiter" userId="5d7c516b-9dcd-41a8-99d3-54425d29895b" providerId="ADAL" clId="{F5EB82AC-4419-4D80-9FC0-DE3E5C78EDEC}" dt="2021-09-07T15:13:28.677" v="1069" actId="21"/>
          <ac:graphicFrameMkLst>
            <pc:docMk/>
            <pc:sldMk cId="3979527927" sldId="258"/>
            <ac:graphicFrameMk id="2" creationId="{37577EA4-785A-46DE-B601-C31814383FBE}"/>
          </ac:graphicFrameMkLst>
        </pc:graphicFrameChg>
        <pc:graphicFrameChg chg="add mod">
          <ac:chgData name="Gerjan de Ruiter" userId="5d7c516b-9dcd-41a8-99d3-54425d29895b" providerId="ADAL" clId="{F5EB82AC-4419-4D80-9FC0-DE3E5C78EDEC}" dt="2022-09-12T08:19:32.421" v="5936"/>
          <ac:graphicFrameMkLst>
            <pc:docMk/>
            <pc:sldMk cId="3979527927" sldId="258"/>
            <ac:graphicFrameMk id="10" creationId="{18D89B9B-0FE7-4784-9995-56D5624B2D87}"/>
          </ac:graphicFrameMkLst>
        </pc:graphicFrameChg>
        <pc:picChg chg="add mod">
          <ac:chgData name="Gerjan de Ruiter" userId="5d7c516b-9dcd-41a8-99d3-54425d29895b" providerId="ADAL" clId="{F5EB82AC-4419-4D80-9FC0-DE3E5C78EDEC}" dt="2022-09-12T08:19:40.982" v="5938" actId="1076"/>
          <ac:picMkLst>
            <pc:docMk/>
            <pc:sldMk cId="3979527927" sldId="258"/>
            <ac:picMk id="2" creationId="{7CF0B7A4-2681-875B-8E2C-ADBB2AA942C0}"/>
          </ac:picMkLst>
        </pc:picChg>
        <pc:picChg chg="add del mod">
          <ac:chgData name="Gerjan de Ruiter" userId="5d7c516b-9dcd-41a8-99d3-54425d29895b" providerId="ADAL" clId="{F5EB82AC-4419-4D80-9FC0-DE3E5C78EDEC}" dt="2021-09-13T08:47:21.400" v="3734" actId="478"/>
          <ac:picMkLst>
            <pc:docMk/>
            <pc:sldMk cId="3979527927" sldId="258"/>
            <ac:picMk id="3" creationId="{B9D4A9AC-A4A6-4709-9938-4D15F19713E3}"/>
          </ac:picMkLst>
        </pc:picChg>
      </pc:sldChg>
      <pc:sldChg chg="addSp delSp modSp new mod modClrScheme chgLayout">
        <pc:chgData name="Gerjan de Ruiter" userId="5d7c516b-9dcd-41a8-99d3-54425d29895b" providerId="ADAL" clId="{F5EB82AC-4419-4D80-9FC0-DE3E5C78EDEC}" dt="2022-09-09T09:10:32.420" v="3776" actId="20577"/>
        <pc:sldMkLst>
          <pc:docMk/>
          <pc:sldMk cId="800458110" sldId="259"/>
        </pc:sldMkLst>
        <pc:spChg chg="mod ord">
          <ac:chgData name="Gerjan de Ruiter" userId="5d7c516b-9dcd-41a8-99d3-54425d29895b" providerId="ADAL" clId="{F5EB82AC-4419-4D80-9FC0-DE3E5C78EDEC}" dt="2021-09-06T13:05:25.994" v="197" actId="700"/>
          <ac:spMkLst>
            <pc:docMk/>
            <pc:sldMk cId="800458110" sldId="259"/>
            <ac:spMk id="2" creationId="{C2A7BACB-961B-45DA-A8E3-30DB3791520F}"/>
          </ac:spMkLst>
        </pc:spChg>
        <pc:spChg chg="del mod ord">
          <ac:chgData name="Gerjan de Ruiter" userId="5d7c516b-9dcd-41a8-99d3-54425d29895b" providerId="ADAL" clId="{F5EB82AC-4419-4D80-9FC0-DE3E5C78EDEC}" dt="2021-09-06T13:05:25.994" v="197" actId="700"/>
          <ac:spMkLst>
            <pc:docMk/>
            <pc:sldMk cId="800458110" sldId="259"/>
            <ac:spMk id="3" creationId="{57F69A7D-8387-495B-89FC-7D20759BD64D}"/>
          </ac:spMkLst>
        </pc:spChg>
        <pc:spChg chg="del">
          <ac:chgData name="Gerjan de Ruiter" userId="5d7c516b-9dcd-41a8-99d3-54425d29895b" providerId="ADAL" clId="{F5EB82AC-4419-4D80-9FC0-DE3E5C78EDEC}" dt="2021-09-06T13:05:25.994" v="197" actId="700"/>
          <ac:spMkLst>
            <pc:docMk/>
            <pc:sldMk cId="800458110" sldId="259"/>
            <ac:spMk id="4" creationId="{FD9D9B0E-4D70-4A47-81C3-C539130C8F2D}"/>
          </ac:spMkLst>
        </pc:spChg>
        <pc:spChg chg="del">
          <ac:chgData name="Gerjan de Ruiter" userId="5d7c516b-9dcd-41a8-99d3-54425d29895b" providerId="ADAL" clId="{F5EB82AC-4419-4D80-9FC0-DE3E5C78EDEC}" dt="2021-09-06T13:05:25.994" v="197" actId="700"/>
          <ac:spMkLst>
            <pc:docMk/>
            <pc:sldMk cId="800458110" sldId="259"/>
            <ac:spMk id="5" creationId="{EDB5AAB0-A068-4849-8FF1-F49FB0C99E8C}"/>
          </ac:spMkLst>
        </pc:spChg>
        <pc:spChg chg="add del mod ord">
          <ac:chgData name="Gerjan de Ruiter" userId="5d7c516b-9dcd-41a8-99d3-54425d29895b" providerId="ADAL" clId="{F5EB82AC-4419-4D80-9FC0-DE3E5C78EDEC}" dt="2021-09-06T13:30:26.291" v="245" actId="3680"/>
          <ac:spMkLst>
            <pc:docMk/>
            <pc:sldMk cId="800458110" sldId="259"/>
            <ac:spMk id="6" creationId="{5FD7BCA7-9F6E-4D94-AB0D-8E033293FB5A}"/>
          </ac:spMkLst>
        </pc:spChg>
        <pc:graphicFrameChg chg="add mod ord modGraphic">
          <ac:chgData name="Gerjan de Ruiter" userId="5d7c516b-9dcd-41a8-99d3-54425d29895b" providerId="ADAL" clId="{F5EB82AC-4419-4D80-9FC0-DE3E5C78EDEC}" dt="2022-09-09T09:10:32.420" v="3776" actId="20577"/>
          <ac:graphicFrameMkLst>
            <pc:docMk/>
            <pc:sldMk cId="800458110" sldId="259"/>
            <ac:graphicFrameMk id="7" creationId="{0BB7FE8F-98CA-4B59-BDFC-17E716AAC860}"/>
          </ac:graphicFrameMkLst>
        </pc:graphicFrameChg>
      </pc:sldChg>
      <pc:sldChg chg="addSp delSp modSp new mod ord modAnim modNotesTx">
        <pc:chgData name="Gerjan de Ruiter" userId="5d7c516b-9dcd-41a8-99d3-54425d29895b" providerId="ADAL" clId="{F5EB82AC-4419-4D80-9FC0-DE3E5C78EDEC}" dt="2022-09-19T12:48:56.064" v="6153" actId="20577"/>
        <pc:sldMkLst>
          <pc:docMk/>
          <pc:sldMk cId="3955852521" sldId="260"/>
        </pc:sldMkLst>
        <pc:spChg chg="mod">
          <ac:chgData name="Gerjan de Ruiter" userId="5d7c516b-9dcd-41a8-99d3-54425d29895b" providerId="ADAL" clId="{F5EB82AC-4419-4D80-9FC0-DE3E5C78EDEC}" dt="2022-09-09T09:36:29.337" v="4291" actId="20577"/>
          <ac:spMkLst>
            <pc:docMk/>
            <pc:sldMk cId="3955852521" sldId="260"/>
            <ac:spMk id="2" creationId="{8B36969D-7CD5-4876-8911-9636C2028B9E}"/>
          </ac:spMkLst>
        </pc:spChg>
        <pc:spChg chg="mod">
          <ac:chgData name="Gerjan de Ruiter" userId="5d7c516b-9dcd-41a8-99d3-54425d29895b" providerId="ADAL" clId="{F5EB82AC-4419-4D80-9FC0-DE3E5C78EDEC}" dt="2022-09-19T12:48:56.064" v="6153" actId="20577"/>
          <ac:spMkLst>
            <pc:docMk/>
            <pc:sldMk cId="3955852521" sldId="260"/>
            <ac:spMk id="3" creationId="{4C228927-4913-4D1D-B38D-8B17745F23D7}"/>
          </ac:spMkLst>
        </pc:spChg>
        <pc:spChg chg="del">
          <ac:chgData name="Gerjan de Ruiter" userId="5d7c516b-9dcd-41a8-99d3-54425d29895b" providerId="ADAL" clId="{F5EB82AC-4419-4D80-9FC0-DE3E5C78EDEC}" dt="2021-09-07T16:14:37.104" v="2264"/>
          <ac:spMkLst>
            <pc:docMk/>
            <pc:sldMk cId="3955852521" sldId="260"/>
            <ac:spMk id="4" creationId="{25C41CB5-D75A-41F4-9A19-0156806DE939}"/>
          </ac:spMkLst>
        </pc:spChg>
        <pc:picChg chg="add mod">
          <ac:chgData name="Gerjan de Ruiter" userId="5d7c516b-9dcd-41a8-99d3-54425d29895b" providerId="ADAL" clId="{F5EB82AC-4419-4D80-9FC0-DE3E5C78EDEC}" dt="2021-09-07T16:15:02.061" v="2276" actId="18131"/>
          <ac:picMkLst>
            <pc:docMk/>
            <pc:sldMk cId="3955852521" sldId="260"/>
            <ac:picMk id="2050" creationId="{630F6CEA-3CBC-4234-80B8-6A86CCD2F00C}"/>
          </ac:picMkLst>
        </pc:picChg>
      </pc:sldChg>
      <pc:sldChg chg="addSp delSp modSp new mod modClrScheme chgLayout">
        <pc:chgData name="Gerjan de Ruiter" userId="5d7c516b-9dcd-41a8-99d3-54425d29895b" providerId="ADAL" clId="{F5EB82AC-4419-4D80-9FC0-DE3E5C78EDEC}" dt="2022-09-09T09:36:37.822" v="4293" actId="478"/>
        <pc:sldMkLst>
          <pc:docMk/>
          <pc:sldMk cId="741583439" sldId="261"/>
        </pc:sldMkLst>
        <pc:spChg chg="mod ord">
          <ac:chgData name="Gerjan de Ruiter" userId="5d7c516b-9dcd-41a8-99d3-54425d29895b" providerId="ADAL" clId="{F5EB82AC-4419-4D80-9FC0-DE3E5C78EDEC}" dt="2021-09-06T14:40:28.107" v="1038" actId="26606"/>
          <ac:spMkLst>
            <pc:docMk/>
            <pc:sldMk cId="741583439" sldId="261"/>
            <ac:spMk id="2" creationId="{47382E59-1192-4C3C-9675-64DBFC9D33B4}"/>
          </ac:spMkLst>
        </pc:spChg>
        <pc:spChg chg="add del">
          <ac:chgData name="Gerjan de Ruiter" userId="5d7c516b-9dcd-41a8-99d3-54425d29895b" providerId="ADAL" clId="{F5EB82AC-4419-4D80-9FC0-DE3E5C78EDEC}" dt="2021-09-06T14:40:24.140" v="1036"/>
          <ac:spMkLst>
            <pc:docMk/>
            <pc:sldMk cId="741583439" sldId="261"/>
            <ac:spMk id="3" creationId="{EA4B73D7-02BB-48BB-B456-26A267F34A8D}"/>
          </ac:spMkLst>
        </pc:spChg>
        <pc:spChg chg="del mod">
          <ac:chgData name="Gerjan de Ruiter" userId="5d7c516b-9dcd-41a8-99d3-54425d29895b" providerId="ADAL" clId="{F5EB82AC-4419-4D80-9FC0-DE3E5C78EDEC}" dt="2022-09-09T09:36:35.949" v="4292" actId="478"/>
          <ac:spMkLst>
            <pc:docMk/>
            <pc:sldMk cId="741583439" sldId="261"/>
            <ac:spMk id="4" creationId="{43C4EB50-9F22-4D9D-91A5-A47124DD691A}"/>
          </ac:spMkLst>
        </pc:spChg>
        <pc:spChg chg="add del mod">
          <ac:chgData name="Gerjan de Ruiter" userId="5d7c516b-9dcd-41a8-99d3-54425d29895b" providerId="ADAL" clId="{F5EB82AC-4419-4D80-9FC0-DE3E5C78EDEC}" dt="2022-09-09T09:36:37.822" v="4293" actId="478"/>
          <ac:spMkLst>
            <pc:docMk/>
            <pc:sldMk cId="741583439" sldId="261"/>
            <ac:spMk id="5" creationId="{D944D7C4-C69E-CE7E-A7BB-32412C7A3B21}"/>
          </ac:spMkLst>
        </pc:spChg>
        <pc:spChg chg="add del mod">
          <ac:chgData name="Gerjan de Ruiter" userId="5d7c516b-9dcd-41a8-99d3-54425d29895b" providerId="ADAL" clId="{F5EB82AC-4419-4D80-9FC0-DE3E5C78EDEC}" dt="2021-09-06T14:40:28.107" v="1038" actId="26606"/>
          <ac:spMkLst>
            <pc:docMk/>
            <pc:sldMk cId="741583439" sldId="261"/>
            <ac:spMk id="12" creationId="{30721B7E-CF41-423C-B6F3-EDB7B267543D}"/>
          </ac:spMkLst>
        </pc:spChg>
        <pc:picChg chg="add del mod">
          <ac:chgData name="Gerjan de Ruiter" userId="5d7c516b-9dcd-41a8-99d3-54425d29895b" providerId="ADAL" clId="{F5EB82AC-4419-4D80-9FC0-DE3E5C78EDEC}" dt="2021-09-06T14:40:21.527" v="1034"/>
          <ac:picMkLst>
            <pc:docMk/>
            <pc:sldMk cId="741583439" sldId="261"/>
            <ac:picMk id="6" creationId="{EF4718F9-9259-4435-B326-7CDC0A09E9CE}"/>
          </ac:picMkLst>
        </pc:picChg>
        <pc:picChg chg="add mod">
          <ac:chgData name="Gerjan de Ruiter" userId="5d7c516b-9dcd-41a8-99d3-54425d29895b" providerId="ADAL" clId="{F5EB82AC-4419-4D80-9FC0-DE3E5C78EDEC}" dt="2021-09-06T14:40:28.107" v="1038" actId="26606"/>
          <ac:picMkLst>
            <pc:docMk/>
            <pc:sldMk cId="741583439" sldId="261"/>
            <ac:picMk id="7" creationId="{F50F9D06-FF0B-4273-9F48-A718E64A20B6}"/>
          </ac:picMkLst>
        </pc:picChg>
        <pc:picChg chg="add del mod">
          <ac:chgData name="Gerjan de Ruiter" userId="5d7c516b-9dcd-41a8-99d3-54425d29895b" providerId="ADAL" clId="{F5EB82AC-4419-4D80-9FC0-DE3E5C78EDEC}" dt="2021-09-06T14:40:22.637" v="1035" actId="478"/>
          <ac:picMkLst>
            <pc:docMk/>
            <pc:sldMk cId="741583439" sldId="261"/>
            <ac:picMk id="1026" creationId="{43E61E3B-54C3-4B39-8B3C-4848DE7B0FFF}"/>
          </ac:picMkLst>
        </pc:picChg>
      </pc:sldChg>
      <pc:sldChg chg="addSp delSp modSp new del mod ord modClrScheme chgLayout modNotesTx">
        <pc:chgData name="Gerjan de Ruiter" userId="5d7c516b-9dcd-41a8-99d3-54425d29895b" providerId="ADAL" clId="{F5EB82AC-4419-4D80-9FC0-DE3E5C78EDEC}" dt="2022-09-09T11:04:14.742" v="5773" actId="47"/>
        <pc:sldMkLst>
          <pc:docMk/>
          <pc:sldMk cId="338132090" sldId="262"/>
        </pc:sldMkLst>
        <pc:spChg chg="mod ord">
          <ac:chgData name="Gerjan de Ruiter" userId="5d7c516b-9dcd-41a8-99d3-54425d29895b" providerId="ADAL" clId="{F5EB82AC-4419-4D80-9FC0-DE3E5C78EDEC}" dt="2021-09-07T16:10:48.989" v="1814" actId="700"/>
          <ac:spMkLst>
            <pc:docMk/>
            <pc:sldMk cId="338132090" sldId="262"/>
            <ac:spMk id="2" creationId="{E20CAFDC-444B-4120-9CE0-467367F01107}"/>
          </ac:spMkLst>
        </pc:spChg>
        <pc:spChg chg="del mod ord">
          <ac:chgData name="Gerjan de Ruiter" userId="5d7c516b-9dcd-41a8-99d3-54425d29895b" providerId="ADAL" clId="{F5EB82AC-4419-4D80-9FC0-DE3E5C78EDEC}" dt="2021-09-07T16:10:16.672" v="1807" actId="700"/>
          <ac:spMkLst>
            <pc:docMk/>
            <pc:sldMk cId="338132090" sldId="262"/>
            <ac:spMk id="3" creationId="{776941FA-4341-419F-9A8F-E2F2005C0D2F}"/>
          </ac:spMkLst>
        </pc:spChg>
        <pc:spChg chg="del">
          <ac:chgData name="Gerjan de Ruiter" userId="5d7c516b-9dcd-41a8-99d3-54425d29895b" providerId="ADAL" clId="{F5EB82AC-4419-4D80-9FC0-DE3E5C78EDEC}" dt="2021-09-07T15:28:27.965" v="1670"/>
          <ac:spMkLst>
            <pc:docMk/>
            <pc:sldMk cId="338132090" sldId="262"/>
            <ac:spMk id="4" creationId="{3387818F-B2D9-44A4-BB38-720E927F689F}"/>
          </ac:spMkLst>
        </pc:spChg>
        <pc:spChg chg="del">
          <ac:chgData name="Gerjan de Ruiter" userId="5d7c516b-9dcd-41a8-99d3-54425d29895b" providerId="ADAL" clId="{F5EB82AC-4419-4D80-9FC0-DE3E5C78EDEC}" dt="2021-09-07T16:10:16.672" v="1807" actId="700"/>
          <ac:spMkLst>
            <pc:docMk/>
            <pc:sldMk cId="338132090" sldId="262"/>
            <ac:spMk id="5" creationId="{C24B1CA4-06C5-4AC1-BAA0-1CC3025BB127}"/>
          </ac:spMkLst>
        </pc:spChg>
        <pc:spChg chg="add del mod ord">
          <ac:chgData name="Gerjan de Ruiter" userId="5d7c516b-9dcd-41a8-99d3-54425d29895b" providerId="ADAL" clId="{F5EB82AC-4419-4D80-9FC0-DE3E5C78EDEC}" dt="2021-09-07T16:10:25.439" v="1808" actId="700"/>
          <ac:spMkLst>
            <pc:docMk/>
            <pc:sldMk cId="338132090" sldId="262"/>
            <ac:spMk id="7" creationId="{2C0D7C0C-23E7-49B6-9029-85F6ECA21190}"/>
          </ac:spMkLst>
        </pc:spChg>
        <pc:spChg chg="add del mod ord">
          <ac:chgData name="Gerjan de Ruiter" userId="5d7c516b-9dcd-41a8-99d3-54425d29895b" providerId="ADAL" clId="{F5EB82AC-4419-4D80-9FC0-DE3E5C78EDEC}" dt="2021-09-07T16:10:48.989" v="1814" actId="700"/>
          <ac:spMkLst>
            <pc:docMk/>
            <pc:sldMk cId="338132090" sldId="262"/>
            <ac:spMk id="8" creationId="{9E149E71-7296-4059-911E-992015F5E69E}"/>
          </ac:spMkLst>
        </pc:spChg>
        <pc:spChg chg="add del mod ord">
          <ac:chgData name="Gerjan de Ruiter" userId="5d7c516b-9dcd-41a8-99d3-54425d29895b" providerId="ADAL" clId="{F5EB82AC-4419-4D80-9FC0-DE3E5C78EDEC}" dt="2021-09-07T16:11:01.545" v="1815"/>
          <ac:spMkLst>
            <pc:docMk/>
            <pc:sldMk cId="338132090" sldId="262"/>
            <ac:spMk id="10" creationId="{4DFDA632-5E41-4927-8486-14123AAEE64C}"/>
          </ac:spMkLst>
        </pc:spChg>
        <pc:picChg chg="add del mod ord modCrop">
          <ac:chgData name="Gerjan de Ruiter" userId="5d7c516b-9dcd-41a8-99d3-54425d29895b" providerId="ADAL" clId="{F5EB82AC-4419-4D80-9FC0-DE3E5C78EDEC}" dt="2021-09-07T16:10:32.418" v="1811" actId="21"/>
          <ac:picMkLst>
            <pc:docMk/>
            <pc:sldMk cId="338132090" sldId="262"/>
            <ac:picMk id="6" creationId="{061B1D6D-B77C-4A51-AA73-9D94106A855A}"/>
          </ac:picMkLst>
        </pc:picChg>
        <pc:picChg chg="add del mod">
          <ac:chgData name="Gerjan de Ruiter" userId="5d7c516b-9dcd-41a8-99d3-54425d29895b" providerId="ADAL" clId="{F5EB82AC-4419-4D80-9FC0-DE3E5C78EDEC}" dt="2021-09-07T16:10:36.425" v="1813" actId="478"/>
          <ac:picMkLst>
            <pc:docMk/>
            <pc:sldMk cId="338132090" sldId="262"/>
            <ac:picMk id="9" creationId="{D178C979-55F1-4061-9DB6-BD8DF92015B4}"/>
          </ac:picMkLst>
        </pc:picChg>
        <pc:picChg chg="add mod">
          <ac:chgData name="Gerjan de Ruiter" userId="5d7c516b-9dcd-41a8-99d3-54425d29895b" providerId="ADAL" clId="{F5EB82AC-4419-4D80-9FC0-DE3E5C78EDEC}" dt="2022-09-09T10:08:28.240" v="5599" actId="1076"/>
          <ac:picMkLst>
            <pc:docMk/>
            <pc:sldMk cId="338132090" sldId="262"/>
            <ac:picMk id="11" creationId="{87CC49EC-40C8-4CE3-B52F-59D59F8BDFEA}"/>
          </ac:picMkLst>
        </pc:picChg>
      </pc:sldChg>
      <pc:sldChg chg="addSp delSp modSp new mod ord">
        <pc:chgData name="Gerjan de Ruiter" userId="5d7c516b-9dcd-41a8-99d3-54425d29895b" providerId="ADAL" clId="{F5EB82AC-4419-4D80-9FC0-DE3E5C78EDEC}" dt="2022-09-09T11:02:51.510" v="5769" actId="20577"/>
        <pc:sldMkLst>
          <pc:docMk/>
          <pc:sldMk cId="2523670451" sldId="263"/>
        </pc:sldMkLst>
        <pc:spChg chg="mod">
          <ac:chgData name="Gerjan de Ruiter" userId="5d7c516b-9dcd-41a8-99d3-54425d29895b" providerId="ADAL" clId="{F5EB82AC-4419-4D80-9FC0-DE3E5C78EDEC}" dt="2021-09-07T16:17:38.027" v="2367" actId="26606"/>
          <ac:spMkLst>
            <pc:docMk/>
            <pc:sldMk cId="2523670451" sldId="263"/>
            <ac:spMk id="2" creationId="{3D7B36EE-0D20-48B5-9A7F-3FB0BD270E6F}"/>
          </ac:spMkLst>
        </pc:spChg>
        <pc:spChg chg="mod">
          <ac:chgData name="Gerjan de Ruiter" userId="5d7c516b-9dcd-41a8-99d3-54425d29895b" providerId="ADAL" clId="{F5EB82AC-4419-4D80-9FC0-DE3E5C78EDEC}" dt="2022-09-09T11:02:51.510" v="5769" actId="20577"/>
          <ac:spMkLst>
            <pc:docMk/>
            <pc:sldMk cId="2523670451" sldId="263"/>
            <ac:spMk id="3" creationId="{8261D5AC-F9B4-40DA-ABCB-460BDA403E08}"/>
          </ac:spMkLst>
        </pc:spChg>
        <pc:spChg chg="del">
          <ac:chgData name="Gerjan de Ruiter" userId="5d7c516b-9dcd-41a8-99d3-54425d29895b" providerId="ADAL" clId="{F5EB82AC-4419-4D80-9FC0-DE3E5C78EDEC}" dt="2021-09-07T16:17:32.762" v="2366"/>
          <ac:spMkLst>
            <pc:docMk/>
            <pc:sldMk cId="2523670451" sldId="263"/>
            <ac:spMk id="4" creationId="{6E11E018-6A60-48CA-B056-033240847C2E}"/>
          </ac:spMkLst>
        </pc:spChg>
        <pc:spChg chg="del">
          <ac:chgData name="Gerjan de Ruiter" userId="5d7c516b-9dcd-41a8-99d3-54425d29895b" providerId="ADAL" clId="{F5EB82AC-4419-4D80-9FC0-DE3E5C78EDEC}" dt="2021-09-07T16:17:38.027" v="2367" actId="26606"/>
          <ac:spMkLst>
            <pc:docMk/>
            <pc:sldMk cId="2523670451" sldId="263"/>
            <ac:spMk id="5" creationId="{D770BAAC-0BC3-4EB8-8BA6-1BCC16172717}"/>
          </ac:spMkLst>
        </pc:spChg>
        <pc:spChg chg="add">
          <ac:chgData name="Gerjan de Ruiter" userId="5d7c516b-9dcd-41a8-99d3-54425d29895b" providerId="ADAL" clId="{F5EB82AC-4419-4D80-9FC0-DE3E5C78EDEC}" dt="2021-09-07T16:17:38.027" v="2367" actId="26606"/>
          <ac:spMkLst>
            <pc:docMk/>
            <pc:sldMk cId="2523670451" sldId="263"/>
            <ac:spMk id="71" creationId="{B2D572B8-5CFB-4FE3-9F3D-768B7534FA00}"/>
          </ac:spMkLst>
        </pc:spChg>
        <pc:picChg chg="add mod">
          <ac:chgData name="Gerjan de Ruiter" userId="5d7c516b-9dcd-41a8-99d3-54425d29895b" providerId="ADAL" clId="{F5EB82AC-4419-4D80-9FC0-DE3E5C78EDEC}" dt="2021-09-07T16:17:38.027" v="2367" actId="26606"/>
          <ac:picMkLst>
            <pc:docMk/>
            <pc:sldMk cId="2523670451" sldId="263"/>
            <ac:picMk id="3074" creationId="{5FAB39C1-1050-4F52-AC7E-BC7E8F6AA223}"/>
          </ac:picMkLst>
        </pc:picChg>
      </pc:sldChg>
      <pc:sldChg chg="addSp delSp modSp new mod ord modAnim">
        <pc:chgData name="Gerjan de Ruiter" userId="5d7c516b-9dcd-41a8-99d3-54425d29895b" providerId="ADAL" clId="{F5EB82AC-4419-4D80-9FC0-DE3E5C78EDEC}" dt="2022-09-19T08:41:17.189" v="6145"/>
        <pc:sldMkLst>
          <pc:docMk/>
          <pc:sldMk cId="2662644313" sldId="264"/>
        </pc:sldMkLst>
        <pc:spChg chg="mod">
          <ac:chgData name="Gerjan de Ruiter" userId="5d7c516b-9dcd-41a8-99d3-54425d29895b" providerId="ADAL" clId="{F5EB82AC-4419-4D80-9FC0-DE3E5C78EDEC}" dt="2021-09-07T16:13:56.392" v="2263" actId="26606"/>
          <ac:spMkLst>
            <pc:docMk/>
            <pc:sldMk cId="2662644313" sldId="264"/>
            <ac:spMk id="2" creationId="{268B1978-4E5D-4F46-A4FB-DB02698A1759}"/>
          </ac:spMkLst>
        </pc:spChg>
        <pc:spChg chg="mod">
          <ac:chgData name="Gerjan de Ruiter" userId="5d7c516b-9dcd-41a8-99d3-54425d29895b" providerId="ADAL" clId="{F5EB82AC-4419-4D80-9FC0-DE3E5C78EDEC}" dt="2022-09-12T08:57:56.640" v="6138" actId="113"/>
          <ac:spMkLst>
            <pc:docMk/>
            <pc:sldMk cId="2662644313" sldId="264"/>
            <ac:spMk id="3" creationId="{B8143420-DB54-4D6E-B639-252390DA97EB}"/>
          </ac:spMkLst>
        </pc:spChg>
        <pc:spChg chg="del">
          <ac:chgData name="Gerjan de Ruiter" userId="5d7c516b-9dcd-41a8-99d3-54425d29895b" providerId="ADAL" clId="{F5EB82AC-4419-4D80-9FC0-DE3E5C78EDEC}" dt="2021-09-07T16:13:56.392" v="2263" actId="26606"/>
          <ac:spMkLst>
            <pc:docMk/>
            <pc:sldMk cId="2662644313" sldId="264"/>
            <ac:spMk id="4" creationId="{46C5697D-0C85-4C0B-8FF0-502C2E0BA415}"/>
          </ac:spMkLst>
        </pc:spChg>
        <pc:spChg chg="del">
          <ac:chgData name="Gerjan de Ruiter" userId="5d7c516b-9dcd-41a8-99d3-54425d29895b" providerId="ADAL" clId="{F5EB82AC-4419-4D80-9FC0-DE3E5C78EDEC}" dt="2021-09-07T16:13:56.392" v="2263" actId="26606"/>
          <ac:spMkLst>
            <pc:docMk/>
            <pc:sldMk cId="2662644313" sldId="264"/>
            <ac:spMk id="5" creationId="{67E03A8C-404A-42E0-8A6F-EF725B29EB5D}"/>
          </ac:spMkLst>
        </pc:spChg>
        <pc:spChg chg="add">
          <ac:chgData name="Gerjan de Ruiter" userId="5d7c516b-9dcd-41a8-99d3-54425d29895b" providerId="ADAL" clId="{F5EB82AC-4419-4D80-9FC0-DE3E5C78EDEC}" dt="2021-09-07T16:13:56.392" v="2263" actId="26606"/>
          <ac:spMkLst>
            <pc:docMk/>
            <pc:sldMk cId="2662644313" sldId="264"/>
            <ac:spMk id="71" creationId="{47398F53-0CCA-4829-98AF-A474D66C47CE}"/>
          </ac:spMkLst>
        </pc:spChg>
        <pc:picChg chg="add mod">
          <ac:chgData name="Gerjan de Ruiter" userId="5d7c516b-9dcd-41a8-99d3-54425d29895b" providerId="ADAL" clId="{F5EB82AC-4419-4D80-9FC0-DE3E5C78EDEC}" dt="2021-09-07T16:13:56.392" v="2263" actId="26606"/>
          <ac:picMkLst>
            <pc:docMk/>
            <pc:sldMk cId="2662644313" sldId="264"/>
            <ac:picMk id="1026" creationId="{B9C71612-69AA-4532-853C-575E065FA2F6}"/>
          </ac:picMkLst>
        </pc:picChg>
      </pc:sldChg>
      <pc:sldChg chg="addSp delSp modSp new add del mod ord modClrScheme chgLayout">
        <pc:chgData name="Gerjan de Ruiter" userId="5d7c516b-9dcd-41a8-99d3-54425d29895b" providerId="ADAL" clId="{F5EB82AC-4419-4D80-9FC0-DE3E5C78EDEC}" dt="2022-09-09T10:07:40.019" v="5597" actId="47"/>
        <pc:sldMkLst>
          <pc:docMk/>
          <pc:sldMk cId="671301820" sldId="265"/>
        </pc:sldMkLst>
        <pc:spChg chg="del mod ord">
          <ac:chgData name="Gerjan de Ruiter" userId="5d7c516b-9dcd-41a8-99d3-54425d29895b" providerId="ADAL" clId="{F5EB82AC-4419-4D80-9FC0-DE3E5C78EDEC}" dt="2021-09-07T16:21:13.958" v="2656" actId="700"/>
          <ac:spMkLst>
            <pc:docMk/>
            <pc:sldMk cId="671301820" sldId="265"/>
            <ac:spMk id="2" creationId="{EED52B1F-E2B2-4A2C-ACD2-3A16B19790BD}"/>
          </ac:spMkLst>
        </pc:spChg>
        <pc:spChg chg="del mod ord">
          <ac:chgData name="Gerjan de Ruiter" userId="5d7c516b-9dcd-41a8-99d3-54425d29895b" providerId="ADAL" clId="{F5EB82AC-4419-4D80-9FC0-DE3E5C78EDEC}" dt="2021-09-07T16:22:01.323" v="2677" actId="478"/>
          <ac:spMkLst>
            <pc:docMk/>
            <pc:sldMk cId="671301820" sldId="265"/>
            <ac:spMk id="3" creationId="{159059B6-D37F-4165-93AD-C8892B8285A8}"/>
          </ac:spMkLst>
        </pc:spChg>
        <pc:spChg chg="del mod ord">
          <ac:chgData name="Gerjan de Ruiter" userId="5d7c516b-9dcd-41a8-99d3-54425d29895b" providerId="ADAL" clId="{F5EB82AC-4419-4D80-9FC0-DE3E5C78EDEC}" dt="2021-09-07T16:21:13.958" v="2656" actId="700"/>
          <ac:spMkLst>
            <pc:docMk/>
            <pc:sldMk cId="671301820" sldId="265"/>
            <ac:spMk id="4" creationId="{353169E5-31C8-4EA3-B21D-4E21EA5C1B2C}"/>
          </ac:spMkLst>
        </pc:spChg>
        <pc:spChg chg="del">
          <ac:chgData name="Gerjan de Ruiter" userId="5d7c516b-9dcd-41a8-99d3-54425d29895b" providerId="ADAL" clId="{F5EB82AC-4419-4D80-9FC0-DE3E5C78EDEC}" dt="2021-09-07T16:21:13.958" v="2656" actId="700"/>
          <ac:spMkLst>
            <pc:docMk/>
            <pc:sldMk cId="671301820" sldId="265"/>
            <ac:spMk id="5" creationId="{DC47AC8A-2E77-4104-BD59-101A1CA73ECE}"/>
          </ac:spMkLst>
        </pc:spChg>
        <pc:spChg chg="add del mod ord">
          <ac:chgData name="Gerjan de Ruiter" userId="5d7c516b-9dcd-41a8-99d3-54425d29895b" providerId="ADAL" clId="{F5EB82AC-4419-4D80-9FC0-DE3E5C78EDEC}" dt="2021-09-07T16:21:32.288" v="2665" actId="700"/>
          <ac:spMkLst>
            <pc:docMk/>
            <pc:sldMk cId="671301820" sldId="265"/>
            <ac:spMk id="6" creationId="{C9AAE55B-0A7F-4F80-A59B-76DF4F0AE41B}"/>
          </ac:spMkLst>
        </pc:spChg>
        <pc:spChg chg="add del mod ord">
          <ac:chgData name="Gerjan de Ruiter" userId="5d7c516b-9dcd-41a8-99d3-54425d29895b" providerId="ADAL" clId="{F5EB82AC-4419-4D80-9FC0-DE3E5C78EDEC}" dt="2021-09-07T16:21:32.288" v="2665" actId="700"/>
          <ac:spMkLst>
            <pc:docMk/>
            <pc:sldMk cId="671301820" sldId="265"/>
            <ac:spMk id="7" creationId="{625C2580-651E-401E-A1F4-32CC2A25E50B}"/>
          </ac:spMkLst>
        </pc:spChg>
        <pc:spChg chg="add mod ord">
          <ac:chgData name="Gerjan de Ruiter" userId="5d7c516b-9dcd-41a8-99d3-54425d29895b" providerId="ADAL" clId="{F5EB82AC-4419-4D80-9FC0-DE3E5C78EDEC}" dt="2021-09-09T15:02:18.973" v="3726" actId="20577"/>
          <ac:spMkLst>
            <pc:docMk/>
            <pc:sldMk cId="671301820" sldId="265"/>
            <ac:spMk id="8" creationId="{3FEEE6E3-5AE9-4610-91E3-0D00AE9337B5}"/>
          </ac:spMkLst>
        </pc:spChg>
        <pc:spChg chg="add del mod ord">
          <ac:chgData name="Gerjan de Ruiter" userId="5d7c516b-9dcd-41a8-99d3-54425d29895b" providerId="ADAL" clId="{F5EB82AC-4419-4D80-9FC0-DE3E5C78EDEC}" dt="2021-09-07T16:21:36.050" v="2667"/>
          <ac:spMkLst>
            <pc:docMk/>
            <pc:sldMk cId="671301820" sldId="265"/>
            <ac:spMk id="9" creationId="{94FE952A-6F2C-46BE-B5D0-8DDBB1BB9676}"/>
          </ac:spMkLst>
        </pc:spChg>
        <pc:spChg chg="add del mod">
          <ac:chgData name="Gerjan de Ruiter" userId="5d7c516b-9dcd-41a8-99d3-54425d29895b" providerId="ADAL" clId="{F5EB82AC-4419-4D80-9FC0-DE3E5C78EDEC}" dt="2021-09-07T16:22:03.758" v="2678" actId="478"/>
          <ac:spMkLst>
            <pc:docMk/>
            <pc:sldMk cId="671301820" sldId="265"/>
            <ac:spMk id="11" creationId="{3C813A5E-FF82-4CA7-BECC-ABE6D4C92F44}"/>
          </ac:spMkLst>
        </pc:spChg>
        <pc:picChg chg="add del mod">
          <ac:chgData name="Gerjan de Ruiter" userId="5d7c516b-9dcd-41a8-99d3-54425d29895b" providerId="ADAL" clId="{F5EB82AC-4419-4D80-9FC0-DE3E5C78EDEC}" dt="2021-09-07T16:21:27.739" v="2664"/>
          <ac:picMkLst>
            <pc:docMk/>
            <pc:sldMk cId="671301820" sldId="265"/>
            <ac:picMk id="4098" creationId="{BF1153F3-CA9E-42C1-9EE5-1BFE9B7432B3}"/>
          </ac:picMkLst>
        </pc:picChg>
        <pc:picChg chg="add mod">
          <ac:chgData name="Gerjan de Ruiter" userId="5d7c516b-9dcd-41a8-99d3-54425d29895b" providerId="ADAL" clId="{F5EB82AC-4419-4D80-9FC0-DE3E5C78EDEC}" dt="2021-09-07T16:21:54.901" v="2674" actId="18131"/>
          <ac:picMkLst>
            <pc:docMk/>
            <pc:sldMk cId="671301820" sldId="265"/>
            <ac:picMk id="4100" creationId="{F8137175-9880-4320-B735-FB42BEC9C739}"/>
          </ac:picMkLst>
        </pc:picChg>
      </pc:sldChg>
      <pc:sldChg chg="modSp new mod">
        <pc:chgData name="Gerjan de Ruiter" userId="5d7c516b-9dcd-41a8-99d3-54425d29895b" providerId="ADAL" clId="{F5EB82AC-4419-4D80-9FC0-DE3E5C78EDEC}" dt="2022-09-09T10:08:06.293" v="5598" actId="20577"/>
        <pc:sldMkLst>
          <pc:docMk/>
          <pc:sldMk cId="3536352491" sldId="266"/>
        </pc:sldMkLst>
        <pc:spChg chg="mod">
          <ac:chgData name="Gerjan de Ruiter" userId="5d7c516b-9dcd-41a8-99d3-54425d29895b" providerId="ADAL" clId="{F5EB82AC-4419-4D80-9FC0-DE3E5C78EDEC}" dt="2021-09-07T16:25:27.233" v="2907" actId="20577"/>
          <ac:spMkLst>
            <pc:docMk/>
            <pc:sldMk cId="3536352491" sldId="266"/>
            <ac:spMk id="2" creationId="{AEB568E3-4155-4B10-B312-91B15A419407}"/>
          </ac:spMkLst>
        </pc:spChg>
        <pc:spChg chg="mod">
          <ac:chgData name="Gerjan de Ruiter" userId="5d7c516b-9dcd-41a8-99d3-54425d29895b" providerId="ADAL" clId="{F5EB82AC-4419-4D80-9FC0-DE3E5C78EDEC}" dt="2022-09-09T10:08:06.293" v="5598" actId="20577"/>
          <ac:spMkLst>
            <pc:docMk/>
            <pc:sldMk cId="3536352491" sldId="266"/>
            <ac:spMk id="3" creationId="{5DC64313-4BEE-4D83-A237-093A9EF69E8E}"/>
          </ac:spMkLst>
        </pc:spChg>
      </pc:sldChg>
      <pc:sldChg chg="modSp add del mod">
        <pc:chgData name="Gerjan de Ruiter" userId="5d7c516b-9dcd-41a8-99d3-54425d29895b" providerId="ADAL" clId="{F5EB82AC-4419-4D80-9FC0-DE3E5C78EDEC}" dt="2022-09-09T09:35:42.701" v="4212" actId="47"/>
        <pc:sldMkLst>
          <pc:docMk/>
          <pc:sldMk cId="1512166378" sldId="267"/>
        </pc:sldMkLst>
        <pc:spChg chg="mod">
          <ac:chgData name="Gerjan de Ruiter" userId="5d7c516b-9dcd-41a8-99d3-54425d29895b" providerId="ADAL" clId="{F5EB82AC-4419-4D80-9FC0-DE3E5C78EDEC}" dt="2021-09-07T16:27:23.247" v="3259" actId="20577"/>
          <ac:spMkLst>
            <pc:docMk/>
            <pc:sldMk cId="1512166378" sldId="267"/>
            <ac:spMk id="2" creationId="{AEB568E3-4155-4B10-B312-91B15A419407}"/>
          </ac:spMkLst>
        </pc:spChg>
      </pc:sldChg>
      <pc:sldChg chg="modSp add mod">
        <pc:chgData name="Gerjan de Ruiter" userId="5d7c516b-9dcd-41a8-99d3-54425d29895b" providerId="ADAL" clId="{F5EB82AC-4419-4D80-9FC0-DE3E5C78EDEC}" dt="2022-09-09T09:36:24.372" v="4288" actId="20577"/>
        <pc:sldMkLst>
          <pc:docMk/>
          <pc:sldMk cId="149332368" sldId="268"/>
        </pc:sldMkLst>
        <pc:spChg chg="mod">
          <ac:chgData name="Gerjan de Ruiter" userId="5d7c516b-9dcd-41a8-99d3-54425d29895b" providerId="ADAL" clId="{F5EB82AC-4419-4D80-9FC0-DE3E5C78EDEC}" dt="2022-09-09T09:36:24.372" v="4288" actId="20577"/>
          <ac:spMkLst>
            <pc:docMk/>
            <pc:sldMk cId="149332368" sldId="268"/>
            <ac:spMk id="2" creationId="{AEB568E3-4155-4B10-B312-91B15A419407}"/>
          </ac:spMkLst>
        </pc:spChg>
      </pc:sldChg>
      <pc:sldChg chg="modSp add del mod">
        <pc:chgData name="Gerjan de Ruiter" userId="5d7c516b-9dcd-41a8-99d3-54425d29895b" providerId="ADAL" clId="{F5EB82AC-4419-4D80-9FC0-DE3E5C78EDEC}" dt="2021-09-09T15:01:57.265" v="3714" actId="47"/>
        <pc:sldMkLst>
          <pc:docMk/>
          <pc:sldMk cId="2810871864" sldId="268"/>
        </pc:sldMkLst>
        <pc:spChg chg="mod">
          <ac:chgData name="Gerjan de Ruiter" userId="5d7c516b-9dcd-41a8-99d3-54425d29895b" providerId="ADAL" clId="{F5EB82AC-4419-4D80-9FC0-DE3E5C78EDEC}" dt="2021-09-09T15:01:49.219" v="3713" actId="27636"/>
          <ac:spMkLst>
            <pc:docMk/>
            <pc:sldMk cId="2810871864" sldId="268"/>
            <ac:spMk id="3" creationId="{B8143420-DB54-4D6E-B639-252390DA97EB}"/>
          </ac:spMkLst>
        </pc:spChg>
      </pc:sldChg>
      <pc:sldChg chg="add del">
        <pc:chgData name="Gerjan de Ruiter" userId="5d7c516b-9dcd-41a8-99d3-54425d29895b" providerId="ADAL" clId="{F5EB82AC-4419-4D80-9FC0-DE3E5C78EDEC}" dt="2022-09-09T09:43:00.865" v="4295" actId="47"/>
        <pc:sldMkLst>
          <pc:docMk/>
          <pc:sldMk cId="3246723338" sldId="269"/>
        </pc:sldMkLst>
      </pc:sldChg>
      <pc:sldChg chg="addSp delSp modSp new mod modClrScheme modAnim chgLayout">
        <pc:chgData name="Gerjan de Ruiter" userId="5d7c516b-9dcd-41a8-99d3-54425d29895b" providerId="ADAL" clId="{F5EB82AC-4419-4D80-9FC0-DE3E5C78EDEC}" dt="2022-09-19T12:52:46.823" v="6158"/>
        <pc:sldMkLst>
          <pc:docMk/>
          <pc:sldMk cId="3344177561" sldId="269"/>
        </pc:sldMkLst>
        <pc:spChg chg="del mod ord">
          <ac:chgData name="Gerjan de Ruiter" userId="5d7c516b-9dcd-41a8-99d3-54425d29895b" providerId="ADAL" clId="{F5EB82AC-4419-4D80-9FC0-DE3E5C78EDEC}" dt="2022-09-09T09:46:53.781" v="4659" actId="700"/>
          <ac:spMkLst>
            <pc:docMk/>
            <pc:sldMk cId="3344177561" sldId="269"/>
            <ac:spMk id="2" creationId="{A5DB0DC8-34A3-0920-961A-6020737C1307}"/>
          </ac:spMkLst>
        </pc:spChg>
        <pc:spChg chg="mod ord">
          <ac:chgData name="Gerjan de Ruiter" userId="5d7c516b-9dcd-41a8-99d3-54425d29895b" providerId="ADAL" clId="{F5EB82AC-4419-4D80-9FC0-DE3E5C78EDEC}" dt="2022-09-19T12:52:38.278" v="6157" actId="114"/>
          <ac:spMkLst>
            <pc:docMk/>
            <pc:sldMk cId="3344177561" sldId="269"/>
            <ac:spMk id="3" creationId="{EC954D95-3241-5C60-51CC-B4564232F259}"/>
          </ac:spMkLst>
        </pc:spChg>
        <pc:spChg chg="del mod ord">
          <ac:chgData name="Gerjan de Ruiter" userId="5d7c516b-9dcd-41a8-99d3-54425d29895b" providerId="ADAL" clId="{F5EB82AC-4419-4D80-9FC0-DE3E5C78EDEC}" dt="2022-09-09T09:46:53.781" v="4659" actId="700"/>
          <ac:spMkLst>
            <pc:docMk/>
            <pc:sldMk cId="3344177561" sldId="269"/>
            <ac:spMk id="4" creationId="{736F397C-43A6-BD72-AE20-ADC169D0ED03}"/>
          </ac:spMkLst>
        </pc:spChg>
        <pc:spChg chg="del mod ord">
          <ac:chgData name="Gerjan de Ruiter" userId="5d7c516b-9dcd-41a8-99d3-54425d29895b" providerId="ADAL" clId="{F5EB82AC-4419-4D80-9FC0-DE3E5C78EDEC}" dt="2022-09-09T09:46:53.781" v="4659" actId="700"/>
          <ac:spMkLst>
            <pc:docMk/>
            <pc:sldMk cId="3344177561" sldId="269"/>
            <ac:spMk id="5" creationId="{9E208689-EE66-2B41-EDA3-E8E63DD05301}"/>
          </ac:spMkLst>
        </pc:spChg>
        <pc:spChg chg="add mod ord">
          <ac:chgData name="Gerjan de Ruiter" userId="5d7c516b-9dcd-41a8-99d3-54425d29895b" providerId="ADAL" clId="{F5EB82AC-4419-4D80-9FC0-DE3E5C78EDEC}" dt="2022-09-09T09:48:56.621" v="4822" actId="404"/>
          <ac:spMkLst>
            <pc:docMk/>
            <pc:sldMk cId="3344177561" sldId="269"/>
            <ac:spMk id="6" creationId="{09624377-5470-1DE3-9DBC-DFB7ADD8308D}"/>
          </ac:spMkLst>
        </pc:spChg>
        <pc:spChg chg="add del mod ord">
          <ac:chgData name="Gerjan de Ruiter" userId="5d7c516b-9dcd-41a8-99d3-54425d29895b" providerId="ADAL" clId="{F5EB82AC-4419-4D80-9FC0-DE3E5C78EDEC}" dt="2022-09-09T09:48:41.092" v="4774"/>
          <ac:spMkLst>
            <pc:docMk/>
            <pc:sldMk cId="3344177561" sldId="269"/>
            <ac:spMk id="7" creationId="{06E1AFB3-62CC-7428-46F7-2CEFBA1EEBB0}"/>
          </ac:spMkLst>
        </pc:spChg>
        <pc:spChg chg="add mod ord">
          <ac:chgData name="Gerjan de Ruiter" userId="5d7c516b-9dcd-41a8-99d3-54425d29895b" providerId="ADAL" clId="{F5EB82AC-4419-4D80-9FC0-DE3E5C78EDEC}" dt="2022-09-09T09:51:41.921" v="5021" actId="20577"/>
          <ac:spMkLst>
            <pc:docMk/>
            <pc:sldMk cId="3344177561" sldId="269"/>
            <ac:spMk id="8" creationId="{FE7517CA-D0E1-D247-BC51-33EB80C7CA65}"/>
          </ac:spMkLst>
        </pc:spChg>
        <pc:spChg chg="add del mod ord">
          <ac:chgData name="Gerjan de Ruiter" userId="5d7c516b-9dcd-41a8-99d3-54425d29895b" providerId="ADAL" clId="{F5EB82AC-4419-4D80-9FC0-DE3E5C78EDEC}" dt="2022-09-09T09:50:02.304" v="4823"/>
          <ac:spMkLst>
            <pc:docMk/>
            <pc:sldMk cId="3344177561" sldId="269"/>
            <ac:spMk id="9" creationId="{BF09C67E-E6AC-6BC1-9EA0-8C9E759BF76E}"/>
          </ac:spMkLst>
        </pc:spChg>
        <pc:picChg chg="add mod">
          <ac:chgData name="Gerjan de Ruiter" userId="5d7c516b-9dcd-41a8-99d3-54425d29895b" providerId="ADAL" clId="{F5EB82AC-4419-4D80-9FC0-DE3E5C78EDEC}" dt="2022-09-09T09:48:41.092" v="4774"/>
          <ac:picMkLst>
            <pc:docMk/>
            <pc:sldMk cId="3344177561" sldId="269"/>
            <ac:picMk id="1026" creationId="{3E0088DA-94CB-D41B-7270-E48E06833C11}"/>
          </ac:picMkLst>
        </pc:picChg>
        <pc:picChg chg="add mod">
          <ac:chgData name="Gerjan de Ruiter" userId="5d7c516b-9dcd-41a8-99d3-54425d29895b" providerId="ADAL" clId="{F5EB82AC-4419-4D80-9FC0-DE3E5C78EDEC}" dt="2022-09-09T09:50:02.304" v="4823"/>
          <ac:picMkLst>
            <pc:docMk/>
            <pc:sldMk cId="3344177561" sldId="269"/>
            <ac:picMk id="1028" creationId="{D6B5F8EB-A4C1-527C-722D-F9FC14BA7232}"/>
          </ac:picMkLst>
        </pc:picChg>
      </pc:sldChg>
      <pc:sldChg chg="addSp delSp modSp new mod ord modClrScheme modAnim chgLayout modNotesTx">
        <pc:chgData name="Gerjan de Ruiter" userId="5d7c516b-9dcd-41a8-99d3-54425d29895b" providerId="ADAL" clId="{F5EB82AC-4419-4D80-9FC0-DE3E5C78EDEC}" dt="2022-09-09T11:05:01.184" v="5820"/>
        <pc:sldMkLst>
          <pc:docMk/>
          <pc:sldMk cId="3107792107" sldId="270"/>
        </pc:sldMkLst>
        <pc:spChg chg="del mod ord">
          <ac:chgData name="Gerjan de Ruiter" userId="5d7c516b-9dcd-41a8-99d3-54425d29895b" providerId="ADAL" clId="{F5EB82AC-4419-4D80-9FC0-DE3E5C78EDEC}" dt="2022-09-09T09:52:10.456" v="5023" actId="700"/>
          <ac:spMkLst>
            <pc:docMk/>
            <pc:sldMk cId="3107792107" sldId="270"/>
            <ac:spMk id="2" creationId="{9A601675-8724-EB7B-E204-20DDD7DB938C}"/>
          </ac:spMkLst>
        </pc:spChg>
        <pc:spChg chg="del mod ord">
          <ac:chgData name="Gerjan de Ruiter" userId="5d7c516b-9dcd-41a8-99d3-54425d29895b" providerId="ADAL" clId="{F5EB82AC-4419-4D80-9FC0-DE3E5C78EDEC}" dt="2022-09-09T09:52:10.456" v="5023" actId="700"/>
          <ac:spMkLst>
            <pc:docMk/>
            <pc:sldMk cId="3107792107" sldId="270"/>
            <ac:spMk id="3" creationId="{437EB83B-0DA4-6288-3DDC-60A898D27711}"/>
          </ac:spMkLst>
        </pc:spChg>
        <pc:spChg chg="del mod ord">
          <ac:chgData name="Gerjan de Ruiter" userId="5d7c516b-9dcd-41a8-99d3-54425d29895b" providerId="ADAL" clId="{F5EB82AC-4419-4D80-9FC0-DE3E5C78EDEC}" dt="2022-09-09T09:52:10.456" v="5023" actId="700"/>
          <ac:spMkLst>
            <pc:docMk/>
            <pc:sldMk cId="3107792107" sldId="270"/>
            <ac:spMk id="4" creationId="{93319C92-395C-9822-932B-51D44CB7EDCD}"/>
          </ac:spMkLst>
        </pc:spChg>
        <pc:spChg chg="del mod ord">
          <ac:chgData name="Gerjan de Ruiter" userId="5d7c516b-9dcd-41a8-99d3-54425d29895b" providerId="ADAL" clId="{F5EB82AC-4419-4D80-9FC0-DE3E5C78EDEC}" dt="2022-09-09T09:52:10.456" v="5023" actId="700"/>
          <ac:spMkLst>
            <pc:docMk/>
            <pc:sldMk cId="3107792107" sldId="270"/>
            <ac:spMk id="5" creationId="{B24CBBBC-2958-A8AC-4183-67C06B8126C7}"/>
          </ac:spMkLst>
        </pc:spChg>
        <pc:spChg chg="del">
          <ac:chgData name="Gerjan de Ruiter" userId="5d7c516b-9dcd-41a8-99d3-54425d29895b" providerId="ADAL" clId="{F5EB82AC-4419-4D80-9FC0-DE3E5C78EDEC}" dt="2022-09-09T09:52:10.456" v="5023" actId="700"/>
          <ac:spMkLst>
            <pc:docMk/>
            <pc:sldMk cId="3107792107" sldId="270"/>
            <ac:spMk id="6" creationId="{A40EE9AD-E743-25BB-2047-A33F6B2D2421}"/>
          </ac:spMkLst>
        </pc:spChg>
        <pc:spChg chg="add mod ord">
          <ac:chgData name="Gerjan de Ruiter" userId="5d7c516b-9dcd-41a8-99d3-54425d29895b" providerId="ADAL" clId="{F5EB82AC-4419-4D80-9FC0-DE3E5C78EDEC}" dt="2022-09-09T09:54:39.325" v="5063" actId="20577"/>
          <ac:spMkLst>
            <pc:docMk/>
            <pc:sldMk cId="3107792107" sldId="270"/>
            <ac:spMk id="7" creationId="{BD083AF7-4FF9-2ADE-818D-50B208FE7925}"/>
          </ac:spMkLst>
        </pc:spChg>
        <pc:spChg chg="add mod ord">
          <ac:chgData name="Gerjan de Ruiter" userId="5d7c516b-9dcd-41a8-99d3-54425d29895b" providerId="ADAL" clId="{F5EB82AC-4419-4D80-9FC0-DE3E5C78EDEC}" dt="2022-09-09T10:07:26.365" v="5596" actId="113"/>
          <ac:spMkLst>
            <pc:docMk/>
            <pc:sldMk cId="3107792107" sldId="270"/>
            <ac:spMk id="8" creationId="{89AD76FA-18E3-A479-7BBF-E0D5E60CE59E}"/>
          </ac:spMkLst>
        </pc:spChg>
        <pc:spChg chg="add del mod ord">
          <ac:chgData name="Gerjan de Ruiter" userId="5d7c516b-9dcd-41a8-99d3-54425d29895b" providerId="ADAL" clId="{F5EB82AC-4419-4D80-9FC0-DE3E5C78EDEC}" dt="2022-09-09T09:52:53.122" v="5048"/>
          <ac:spMkLst>
            <pc:docMk/>
            <pc:sldMk cId="3107792107" sldId="270"/>
            <ac:spMk id="9" creationId="{023058C3-E46C-9A4C-19FB-77281891177E}"/>
          </ac:spMkLst>
        </pc:spChg>
        <pc:spChg chg="add del mod ord">
          <ac:chgData name="Gerjan de Ruiter" userId="5d7c516b-9dcd-41a8-99d3-54425d29895b" providerId="ADAL" clId="{F5EB82AC-4419-4D80-9FC0-DE3E5C78EDEC}" dt="2022-09-09T09:59:50.057" v="5217" actId="478"/>
          <ac:spMkLst>
            <pc:docMk/>
            <pc:sldMk cId="3107792107" sldId="270"/>
            <ac:spMk id="10" creationId="{1760961E-2060-8442-4A80-46DD01539DA7}"/>
          </ac:spMkLst>
        </pc:spChg>
        <pc:picChg chg="add mod">
          <ac:chgData name="Gerjan de Ruiter" userId="5d7c516b-9dcd-41a8-99d3-54425d29895b" providerId="ADAL" clId="{F5EB82AC-4419-4D80-9FC0-DE3E5C78EDEC}" dt="2022-09-09T09:53:03.545" v="5052" actId="18131"/>
          <ac:picMkLst>
            <pc:docMk/>
            <pc:sldMk cId="3107792107" sldId="270"/>
            <ac:picMk id="2050" creationId="{F0E046B8-2D3A-0ED8-41CB-076DA48A6430}"/>
          </ac:picMkLst>
        </pc:picChg>
      </pc:sldChg>
      <pc:sldChg chg="addSp delSp modSp new mod modClrScheme modAnim chgLayout">
        <pc:chgData name="Gerjan de Ruiter" userId="5d7c516b-9dcd-41a8-99d3-54425d29895b" providerId="ADAL" clId="{F5EB82AC-4419-4D80-9FC0-DE3E5C78EDEC}" dt="2022-09-09T09:58:42.209" v="5074" actId="1076"/>
        <pc:sldMkLst>
          <pc:docMk/>
          <pc:sldMk cId="1947476056" sldId="271"/>
        </pc:sldMkLst>
        <pc:spChg chg="del mod ord">
          <ac:chgData name="Gerjan de Ruiter" userId="5d7c516b-9dcd-41a8-99d3-54425d29895b" providerId="ADAL" clId="{F5EB82AC-4419-4D80-9FC0-DE3E5C78EDEC}" dt="2022-09-09T09:58:23.451" v="5067" actId="700"/>
          <ac:spMkLst>
            <pc:docMk/>
            <pc:sldMk cId="1947476056" sldId="271"/>
            <ac:spMk id="2" creationId="{EC9C1C88-A875-775B-5D5A-A304E54819E5}"/>
          </ac:spMkLst>
        </pc:spChg>
        <pc:spChg chg="del mod ord">
          <ac:chgData name="Gerjan de Ruiter" userId="5d7c516b-9dcd-41a8-99d3-54425d29895b" providerId="ADAL" clId="{F5EB82AC-4419-4D80-9FC0-DE3E5C78EDEC}" dt="2022-09-09T09:58:23.451" v="5067" actId="700"/>
          <ac:spMkLst>
            <pc:docMk/>
            <pc:sldMk cId="1947476056" sldId="271"/>
            <ac:spMk id="3" creationId="{2F6713E2-72D4-FFFA-CEA6-91AB4F5ADE72}"/>
          </ac:spMkLst>
        </pc:spChg>
        <pc:spChg chg="del">
          <ac:chgData name="Gerjan de Ruiter" userId="5d7c516b-9dcd-41a8-99d3-54425d29895b" providerId="ADAL" clId="{F5EB82AC-4419-4D80-9FC0-DE3E5C78EDEC}" dt="2022-09-09T09:58:23.451" v="5067" actId="700"/>
          <ac:spMkLst>
            <pc:docMk/>
            <pc:sldMk cId="1947476056" sldId="271"/>
            <ac:spMk id="4" creationId="{AC40B537-F664-32F4-31CF-B54C9CDEE97A}"/>
          </ac:spMkLst>
        </pc:spChg>
        <pc:spChg chg="del">
          <ac:chgData name="Gerjan de Ruiter" userId="5d7c516b-9dcd-41a8-99d3-54425d29895b" providerId="ADAL" clId="{F5EB82AC-4419-4D80-9FC0-DE3E5C78EDEC}" dt="2022-09-09T09:58:23.451" v="5067" actId="700"/>
          <ac:spMkLst>
            <pc:docMk/>
            <pc:sldMk cId="1947476056" sldId="271"/>
            <ac:spMk id="5" creationId="{622D3082-241B-2366-FA70-BC9B57D02D21}"/>
          </ac:spMkLst>
        </pc:spChg>
        <pc:spChg chg="add del mod ord">
          <ac:chgData name="Gerjan de Ruiter" userId="5d7c516b-9dcd-41a8-99d3-54425d29895b" providerId="ADAL" clId="{F5EB82AC-4419-4D80-9FC0-DE3E5C78EDEC}" dt="2022-09-09T09:58:37.299" v="5071" actId="478"/>
          <ac:spMkLst>
            <pc:docMk/>
            <pc:sldMk cId="1947476056" sldId="271"/>
            <ac:spMk id="6" creationId="{39544E89-E685-CD80-4E2E-DF9935F84D94}"/>
          </ac:spMkLst>
        </pc:spChg>
        <pc:spChg chg="add del mod ord">
          <ac:chgData name="Gerjan de Ruiter" userId="5d7c516b-9dcd-41a8-99d3-54425d29895b" providerId="ADAL" clId="{F5EB82AC-4419-4D80-9FC0-DE3E5C78EDEC}" dt="2022-09-09T09:58:32.291" v="5068"/>
          <ac:spMkLst>
            <pc:docMk/>
            <pc:sldMk cId="1947476056" sldId="271"/>
            <ac:spMk id="7" creationId="{6BA3EA3F-9C50-259F-4896-E1DDF7C701CC}"/>
          </ac:spMkLst>
        </pc:spChg>
        <pc:picChg chg="add mod">
          <ac:chgData name="Gerjan de Ruiter" userId="5d7c516b-9dcd-41a8-99d3-54425d29895b" providerId="ADAL" clId="{F5EB82AC-4419-4D80-9FC0-DE3E5C78EDEC}" dt="2022-09-09T09:58:42.209" v="5074" actId="1076"/>
          <ac:picMkLst>
            <pc:docMk/>
            <pc:sldMk cId="1947476056" sldId="271"/>
            <ac:picMk id="8" creationId="{7C21C7B6-01DA-576D-C321-6AE122DF25A3}"/>
          </ac:picMkLst>
        </pc:picChg>
      </pc:sldChg>
      <pc:sldChg chg="addSp delSp modSp add mod modClrScheme modAnim chgLayout modNotesTx">
        <pc:chgData name="Gerjan de Ruiter" userId="5d7c516b-9dcd-41a8-99d3-54425d29895b" providerId="ADAL" clId="{F5EB82AC-4419-4D80-9FC0-DE3E5C78EDEC}" dt="2022-09-09T10:11:12.430" v="5676" actId="20577"/>
        <pc:sldMkLst>
          <pc:docMk/>
          <pc:sldMk cId="1078227318" sldId="272"/>
        </pc:sldMkLst>
        <pc:spChg chg="add del mod">
          <ac:chgData name="Gerjan de Ruiter" userId="5d7c516b-9dcd-41a8-99d3-54425d29895b" providerId="ADAL" clId="{F5EB82AC-4419-4D80-9FC0-DE3E5C78EDEC}" dt="2022-09-09T10:09:52.659" v="5632"/>
          <ac:spMkLst>
            <pc:docMk/>
            <pc:sldMk cId="1078227318" sldId="272"/>
            <ac:spMk id="2" creationId="{E129E1EC-7BAD-953F-66B1-A96E104DFBB4}"/>
          </ac:spMkLst>
        </pc:spChg>
        <pc:spChg chg="add del mod ord">
          <ac:chgData name="Gerjan de Ruiter" userId="5d7c516b-9dcd-41a8-99d3-54425d29895b" providerId="ADAL" clId="{F5EB82AC-4419-4D80-9FC0-DE3E5C78EDEC}" dt="2022-09-09T10:10:51.848" v="5671" actId="700"/>
          <ac:spMkLst>
            <pc:docMk/>
            <pc:sldMk cId="1078227318" sldId="272"/>
            <ac:spMk id="3" creationId="{AEA74994-CF90-7099-EF86-3918D880CD04}"/>
          </ac:spMkLst>
        </pc:spChg>
        <pc:spChg chg="mod ord">
          <ac:chgData name="Gerjan de Ruiter" userId="5d7c516b-9dcd-41a8-99d3-54425d29895b" providerId="ADAL" clId="{F5EB82AC-4419-4D80-9FC0-DE3E5C78EDEC}" dt="2022-09-09T10:10:51.848" v="5671" actId="700"/>
          <ac:spMkLst>
            <pc:docMk/>
            <pc:sldMk cId="1078227318" sldId="272"/>
            <ac:spMk id="7" creationId="{BD083AF7-4FF9-2ADE-818D-50B208FE7925}"/>
          </ac:spMkLst>
        </pc:spChg>
        <pc:spChg chg="mod ord">
          <ac:chgData name="Gerjan de Ruiter" userId="5d7c516b-9dcd-41a8-99d3-54425d29895b" providerId="ADAL" clId="{F5EB82AC-4419-4D80-9FC0-DE3E5C78EDEC}" dt="2022-09-09T10:11:12.430" v="5676" actId="20577"/>
          <ac:spMkLst>
            <pc:docMk/>
            <pc:sldMk cId="1078227318" sldId="272"/>
            <ac:spMk id="8" creationId="{89AD76FA-18E3-A479-7BBF-E0D5E60CE59E}"/>
          </ac:spMkLst>
        </pc:spChg>
        <pc:spChg chg="add del mod">
          <ac:chgData name="Gerjan de Ruiter" userId="5d7c516b-9dcd-41a8-99d3-54425d29895b" providerId="ADAL" clId="{F5EB82AC-4419-4D80-9FC0-DE3E5C78EDEC}" dt="2022-09-09T10:10:51.478" v="5670" actId="26606"/>
          <ac:spMkLst>
            <pc:docMk/>
            <pc:sldMk cId="1078227318" sldId="272"/>
            <ac:spMk id="3079" creationId="{6D2C920F-D093-2606-7C1B-53E2CDEAF348}"/>
          </ac:spMkLst>
        </pc:spChg>
        <pc:picChg chg="del">
          <ac:chgData name="Gerjan de Ruiter" userId="5d7c516b-9dcd-41a8-99d3-54425d29895b" providerId="ADAL" clId="{F5EB82AC-4419-4D80-9FC0-DE3E5C78EDEC}" dt="2022-09-09T10:08:50.688" v="5627" actId="478"/>
          <ac:picMkLst>
            <pc:docMk/>
            <pc:sldMk cId="1078227318" sldId="272"/>
            <ac:picMk id="2050" creationId="{F0E046B8-2D3A-0ED8-41CB-076DA48A6430}"/>
          </ac:picMkLst>
        </pc:picChg>
        <pc:picChg chg="add mod ord modCrop">
          <ac:chgData name="Gerjan de Ruiter" userId="5d7c516b-9dcd-41a8-99d3-54425d29895b" providerId="ADAL" clId="{F5EB82AC-4419-4D80-9FC0-DE3E5C78EDEC}" dt="2022-09-09T10:10:51.848" v="5671" actId="700"/>
          <ac:picMkLst>
            <pc:docMk/>
            <pc:sldMk cId="1078227318" sldId="272"/>
            <ac:picMk id="3074" creationId="{46CC4C96-FF0C-48A9-759A-23353DE64A37}"/>
          </ac:picMkLst>
        </pc:picChg>
      </pc:sldChg>
      <pc:sldChg chg="addSp delSp modSp new mod modNotesTx">
        <pc:chgData name="Gerjan de Ruiter" userId="5d7c516b-9dcd-41a8-99d3-54425d29895b" providerId="ADAL" clId="{F5EB82AC-4419-4D80-9FC0-DE3E5C78EDEC}" dt="2022-09-09T11:02:43.976" v="5768" actId="404"/>
        <pc:sldMkLst>
          <pc:docMk/>
          <pc:sldMk cId="3656101187" sldId="273"/>
        </pc:sldMkLst>
        <pc:spChg chg="mod">
          <ac:chgData name="Gerjan de Ruiter" userId="5d7c516b-9dcd-41a8-99d3-54425d29895b" providerId="ADAL" clId="{F5EB82AC-4419-4D80-9FC0-DE3E5C78EDEC}" dt="2022-09-09T11:02:43.976" v="5768" actId="404"/>
          <ac:spMkLst>
            <pc:docMk/>
            <pc:sldMk cId="3656101187" sldId="273"/>
            <ac:spMk id="2" creationId="{688B1C38-41AF-90A4-35E9-F12FE29A0A66}"/>
          </ac:spMkLst>
        </pc:spChg>
        <pc:spChg chg="mod">
          <ac:chgData name="Gerjan de Ruiter" userId="5d7c516b-9dcd-41a8-99d3-54425d29895b" providerId="ADAL" clId="{F5EB82AC-4419-4D80-9FC0-DE3E5C78EDEC}" dt="2022-09-09T10:18:37.646" v="5744" actId="404"/>
          <ac:spMkLst>
            <pc:docMk/>
            <pc:sldMk cId="3656101187" sldId="273"/>
            <ac:spMk id="3" creationId="{05D6D51A-279B-2132-4A7F-1BE58D28B0B1}"/>
          </ac:spMkLst>
        </pc:spChg>
        <pc:spChg chg="add del">
          <ac:chgData name="Gerjan de Ruiter" userId="5d7c516b-9dcd-41a8-99d3-54425d29895b" providerId="ADAL" clId="{F5EB82AC-4419-4D80-9FC0-DE3E5C78EDEC}" dt="2022-09-09T11:00:34.693" v="5753"/>
          <ac:spMkLst>
            <pc:docMk/>
            <pc:sldMk cId="3656101187" sldId="273"/>
            <ac:spMk id="4" creationId="{AF9303AB-3FE1-0657-827E-C52CE6EA8BE7}"/>
          </ac:spMkLst>
        </pc:spChg>
        <pc:spChg chg="del mod">
          <ac:chgData name="Gerjan de Ruiter" userId="5d7c516b-9dcd-41a8-99d3-54425d29895b" providerId="ADAL" clId="{F5EB82AC-4419-4D80-9FC0-DE3E5C78EDEC}" dt="2022-09-09T11:02:37.193" v="5766" actId="478"/>
          <ac:spMkLst>
            <pc:docMk/>
            <pc:sldMk cId="3656101187" sldId="273"/>
            <ac:spMk id="5" creationId="{CAAC56F3-50DF-9D4C-3329-DC0672056534}"/>
          </ac:spMkLst>
        </pc:spChg>
        <pc:spChg chg="add del mod">
          <ac:chgData name="Gerjan de Ruiter" userId="5d7c516b-9dcd-41a8-99d3-54425d29895b" providerId="ADAL" clId="{F5EB82AC-4419-4D80-9FC0-DE3E5C78EDEC}" dt="2022-09-09T11:02:12.381" v="5761"/>
          <ac:spMkLst>
            <pc:docMk/>
            <pc:sldMk cId="3656101187" sldId="273"/>
            <ac:spMk id="6" creationId="{EAF87CA7-CEE5-BFBA-1598-9696261B3826}"/>
          </ac:spMkLst>
        </pc:spChg>
        <pc:picChg chg="add del mod">
          <ac:chgData name="Gerjan de Ruiter" userId="5d7c516b-9dcd-41a8-99d3-54425d29895b" providerId="ADAL" clId="{F5EB82AC-4419-4D80-9FC0-DE3E5C78EDEC}" dt="2022-09-09T10:57:36.972" v="5752"/>
          <ac:picMkLst>
            <pc:docMk/>
            <pc:sldMk cId="3656101187" sldId="273"/>
            <ac:picMk id="4098" creationId="{5C7ADF38-9C54-4507-DEB7-C177692AD433}"/>
          </ac:picMkLst>
        </pc:picChg>
        <pc:picChg chg="add del mod">
          <ac:chgData name="Gerjan de Ruiter" userId="5d7c516b-9dcd-41a8-99d3-54425d29895b" providerId="ADAL" clId="{F5EB82AC-4419-4D80-9FC0-DE3E5C78EDEC}" dt="2022-09-09T11:01:13.619" v="5760" actId="478"/>
          <ac:picMkLst>
            <pc:docMk/>
            <pc:sldMk cId="3656101187" sldId="273"/>
            <ac:picMk id="4100" creationId="{A4D2FCEA-6B67-7AD4-78EA-33C836E91EBF}"/>
          </ac:picMkLst>
        </pc:picChg>
        <pc:picChg chg="add mod">
          <ac:chgData name="Gerjan de Ruiter" userId="5d7c516b-9dcd-41a8-99d3-54425d29895b" providerId="ADAL" clId="{F5EB82AC-4419-4D80-9FC0-DE3E5C78EDEC}" dt="2022-09-09T11:02:38.680" v="5767" actId="1076"/>
          <ac:picMkLst>
            <pc:docMk/>
            <pc:sldMk cId="3656101187" sldId="273"/>
            <ac:picMk id="4102" creationId="{56879C4C-5B07-66F8-84F6-C27413DE90CE}"/>
          </ac:picMkLst>
        </pc:picChg>
      </pc:sldChg>
      <pc:sldChg chg="add">
        <pc:chgData name="Gerjan de Ruiter" userId="5d7c516b-9dcd-41a8-99d3-54425d29895b" providerId="ADAL" clId="{F5EB82AC-4419-4D80-9FC0-DE3E5C78EDEC}" dt="2022-09-09T11:03:59.817" v="5770"/>
        <pc:sldMkLst>
          <pc:docMk/>
          <pc:sldMk cId="1725706503" sldId="296"/>
        </pc:sldMkLst>
      </pc:sldChg>
      <pc:sldChg chg="addSp delSp modSp new mod modClrScheme chgLayout">
        <pc:chgData name="Gerjan de Ruiter" userId="5d7c516b-9dcd-41a8-99d3-54425d29895b" providerId="ADAL" clId="{F5EB82AC-4419-4D80-9FC0-DE3E5C78EDEC}" dt="2022-09-12T08:53:03.159" v="6120" actId="1076"/>
        <pc:sldMkLst>
          <pc:docMk/>
          <pc:sldMk cId="1818783069" sldId="297"/>
        </pc:sldMkLst>
        <pc:spChg chg="del mod ord">
          <ac:chgData name="Gerjan de Ruiter" userId="5d7c516b-9dcd-41a8-99d3-54425d29895b" providerId="ADAL" clId="{F5EB82AC-4419-4D80-9FC0-DE3E5C78EDEC}" dt="2022-09-12T08:22:07.881" v="5940" actId="700"/>
          <ac:spMkLst>
            <pc:docMk/>
            <pc:sldMk cId="1818783069" sldId="297"/>
            <ac:spMk id="2" creationId="{3E841C01-7470-3DAE-223F-DAD5D4972067}"/>
          </ac:spMkLst>
        </pc:spChg>
        <pc:spChg chg="del mod ord">
          <ac:chgData name="Gerjan de Ruiter" userId="5d7c516b-9dcd-41a8-99d3-54425d29895b" providerId="ADAL" clId="{F5EB82AC-4419-4D80-9FC0-DE3E5C78EDEC}" dt="2022-09-12T08:22:07.881" v="5940" actId="700"/>
          <ac:spMkLst>
            <pc:docMk/>
            <pc:sldMk cId="1818783069" sldId="297"/>
            <ac:spMk id="3" creationId="{9EFD761C-473B-9561-38AF-A8CDCB93B041}"/>
          </ac:spMkLst>
        </pc:spChg>
        <pc:spChg chg="add del mod ord">
          <ac:chgData name="Gerjan de Ruiter" userId="5d7c516b-9dcd-41a8-99d3-54425d29895b" providerId="ADAL" clId="{F5EB82AC-4419-4D80-9FC0-DE3E5C78EDEC}" dt="2022-09-12T08:22:31.379" v="5949" actId="478"/>
          <ac:spMkLst>
            <pc:docMk/>
            <pc:sldMk cId="1818783069" sldId="297"/>
            <ac:spMk id="4" creationId="{8BBA967B-C8C3-90E8-CF51-D16883223828}"/>
          </ac:spMkLst>
        </pc:spChg>
        <pc:spChg chg="add del mod ord">
          <ac:chgData name="Gerjan de Ruiter" userId="5d7c516b-9dcd-41a8-99d3-54425d29895b" providerId="ADAL" clId="{F5EB82AC-4419-4D80-9FC0-DE3E5C78EDEC}" dt="2022-09-12T08:22:10.213" v="5941" actId="22"/>
          <ac:spMkLst>
            <pc:docMk/>
            <pc:sldMk cId="1818783069" sldId="297"/>
            <ac:spMk id="5" creationId="{09F60199-4774-90EA-707D-F9EBBA9E483B}"/>
          </ac:spMkLst>
        </pc:spChg>
        <pc:picChg chg="add mod ord modCrop">
          <ac:chgData name="Gerjan de Ruiter" userId="5d7c516b-9dcd-41a8-99d3-54425d29895b" providerId="ADAL" clId="{F5EB82AC-4419-4D80-9FC0-DE3E5C78EDEC}" dt="2022-09-12T08:53:03.159" v="6120" actId="1076"/>
          <ac:picMkLst>
            <pc:docMk/>
            <pc:sldMk cId="1818783069" sldId="297"/>
            <ac:picMk id="7" creationId="{12CB6168-E8BF-2C8F-9D8E-5956F1766798}"/>
          </ac:picMkLst>
        </pc:picChg>
      </pc:sldChg>
      <pc:sldChg chg="addSp delSp modSp new mod ord">
        <pc:chgData name="Gerjan de Ruiter" userId="5d7c516b-9dcd-41a8-99d3-54425d29895b" providerId="ADAL" clId="{F5EB82AC-4419-4D80-9FC0-DE3E5C78EDEC}" dt="2022-09-12T08:52:57.312" v="6118"/>
        <pc:sldMkLst>
          <pc:docMk/>
          <pc:sldMk cId="3596521105" sldId="298"/>
        </pc:sldMkLst>
        <pc:spChg chg="mod">
          <ac:chgData name="Gerjan de Ruiter" userId="5d7c516b-9dcd-41a8-99d3-54425d29895b" providerId="ADAL" clId="{F5EB82AC-4419-4D80-9FC0-DE3E5C78EDEC}" dt="2022-09-12T08:27:08.966" v="6064" actId="20577"/>
          <ac:spMkLst>
            <pc:docMk/>
            <pc:sldMk cId="3596521105" sldId="298"/>
            <ac:spMk id="2" creationId="{D0011BE7-E48E-5CCE-8EAC-B3D9A97CC04F}"/>
          </ac:spMkLst>
        </pc:spChg>
        <pc:spChg chg="del">
          <ac:chgData name="Gerjan de Ruiter" userId="5d7c516b-9dcd-41a8-99d3-54425d29895b" providerId="ADAL" clId="{F5EB82AC-4419-4D80-9FC0-DE3E5C78EDEC}" dt="2022-09-12T08:24:42.776" v="5953" actId="22"/>
          <ac:spMkLst>
            <pc:docMk/>
            <pc:sldMk cId="3596521105" sldId="298"/>
            <ac:spMk id="3" creationId="{75840E49-2A4F-EE16-CB30-A3EF22AEC162}"/>
          </ac:spMkLst>
        </pc:spChg>
        <pc:picChg chg="add mod ord modCrop">
          <ac:chgData name="Gerjan de Ruiter" userId="5d7c516b-9dcd-41a8-99d3-54425d29895b" providerId="ADAL" clId="{F5EB82AC-4419-4D80-9FC0-DE3E5C78EDEC}" dt="2022-09-12T08:50:22.430" v="6107" actId="1076"/>
          <ac:picMkLst>
            <pc:docMk/>
            <pc:sldMk cId="3596521105" sldId="298"/>
            <ac:picMk id="5" creationId="{E09DE2C4-6C92-8AB9-5C3A-9E889C67998E}"/>
          </ac:picMkLst>
        </pc:picChg>
        <pc:picChg chg="add mod modCrop">
          <ac:chgData name="Gerjan de Ruiter" userId="5d7c516b-9dcd-41a8-99d3-54425d29895b" providerId="ADAL" clId="{F5EB82AC-4419-4D80-9FC0-DE3E5C78EDEC}" dt="2022-09-12T08:27:22.751" v="6073" actId="1076"/>
          <ac:picMkLst>
            <pc:docMk/>
            <pc:sldMk cId="3596521105" sldId="298"/>
            <ac:picMk id="7" creationId="{ABCCF963-4620-BDFA-C30C-E0054446A9C3}"/>
          </ac:picMkLst>
        </pc:picChg>
        <pc:picChg chg="add del mod modCrop">
          <ac:chgData name="Gerjan de Ruiter" userId="5d7c516b-9dcd-41a8-99d3-54425d29895b" providerId="ADAL" clId="{F5EB82AC-4419-4D80-9FC0-DE3E5C78EDEC}" dt="2022-09-12T08:28:20.575" v="6076" actId="478"/>
          <ac:picMkLst>
            <pc:docMk/>
            <pc:sldMk cId="3596521105" sldId="298"/>
            <ac:picMk id="9" creationId="{B833C875-5159-5E45-B1F7-A535B02C03FF}"/>
          </ac:picMkLst>
        </pc:picChg>
        <pc:picChg chg="add mod modCrop">
          <ac:chgData name="Gerjan de Ruiter" userId="5d7c516b-9dcd-41a8-99d3-54425d29895b" providerId="ADAL" clId="{F5EB82AC-4419-4D80-9FC0-DE3E5C78EDEC}" dt="2022-09-12T08:50:19.720" v="6105" actId="1076"/>
          <ac:picMkLst>
            <pc:docMk/>
            <pc:sldMk cId="3596521105" sldId="298"/>
            <ac:picMk id="11" creationId="{7C356B84-357C-75C1-89D9-4ED501B2709E}"/>
          </ac:picMkLst>
        </pc:picChg>
        <pc:picChg chg="add mod modCrop">
          <ac:chgData name="Gerjan de Ruiter" userId="5d7c516b-9dcd-41a8-99d3-54425d29895b" providerId="ADAL" clId="{F5EB82AC-4419-4D80-9FC0-DE3E5C78EDEC}" dt="2022-09-12T08:50:17.654" v="6103" actId="1076"/>
          <ac:picMkLst>
            <pc:docMk/>
            <pc:sldMk cId="3596521105" sldId="298"/>
            <ac:picMk id="13" creationId="{099F2875-EB00-6CB7-67CA-AE179B9B3809}"/>
          </ac:picMkLst>
        </pc:picChg>
        <pc:picChg chg="add mod modCrop">
          <ac:chgData name="Gerjan de Ruiter" userId="5d7c516b-9dcd-41a8-99d3-54425d29895b" providerId="ADAL" clId="{F5EB82AC-4419-4D80-9FC0-DE3E5C78EDEC}" dt="2022-09-12T08:52:39.287" v="6114" actId="1076"/>
          <ac:picMkLst>
            <pc:docMk/>
            <pc:sldMk cId="3596521105" sldId="298"/>
            <ac:picMk id="15" creationId="{CF27FEED-2AF9-CFFA-282A-8DC1C876A6E9}"/>
          </ac:picMkLst>
        </pc:picChg>
        <pc:picChg chg="add mod modCrop">
          <ac:chgData name="Gerjan de Ruiter" userId="5d7c516b-9dcd-41a8-99d3-54425d29895b" providerId="ADAL" clId="{F5EB82AC-4419-4D80-9FC0-DE3E5C78EDEC}" dt="2022-09-12T08:52:37.919" v="6113" actId="1076"/>
          <ac:picMkLst>
            <pc:docMk/>
            <pc:sldMk cId="3596521105" sldId="298"/>
            <ac:picMk id="17" creationId="{8525DC07-DDE6-B9D1-DE75-4BC1F2BE0F54}"/>
          </ac:picMkLst>
        </pc:picChg>
      </pc:sldChg>
      <pc:sldMasterChg chg="addSldLayout">
        <pc:chgData name="Gerjan de Ruiter" userId="5d7c516b-9dcd-41a8-99d3-54425d29895b" providerId="ADAL" clId="{F5EB82AC-4419-4D80-9FC0-DE3E5C78EDEC}" dt="2021-09-06T12:58:01.375" v="0" actId="680"/>
        <pc:sldMasterMkLst>
          <pc:docMk/>
          <pc:sldMasterMk cId="1546203869" sldId="2147483648"/>
        </pc:sldMasterMkLst>
        <pc:sldLayoutChg chg="add">
          <pc:chgData name="Gerjan de Ruiter" userId="5d7c516b-9dcd-41a8-99d3-54425d29895b" providerId="ADAL" clId="{F5EB82AC-4419-4D80-9FC0-DE3E5C78EDEC}" dt="2021-09-06T12:58:01.375" v="0" actId="680"/>
          <pc:sldLayoutMkLst>
            <pc:docMk/>
            <pc:sldMasterMk cId="1546203869" sldId="2147483648"/>
            <pc:sldLayoutMk cId="163824854" sldId="2147483649"/>
          </pc:sldLayoutMkLst>
        </pc:sldLayoutChg>
      </pc:sldMasterChg>
    </pc:docChg>
  </pc:docChgLst>
  <pc:docChgLst>
    <pc:chgData name="Gerjan de Ruiter" userId="5d7c516b-9dcd-41a8-99d3-54425d29895b" providerId="ADAL" clId="{FB8E3DB0-3E5B-439C-A47B-4E16C921AE8F}"/>
    <pc:docChg chg="undo custSel addSld delSld modSld sldOrd">
      <pc:chgData name="Gerjan de Ruiter" userId="5d7c516b-9dcd-41a8-99d3-54425d29895b" providerId="ADAL" clId="{FB8E3DB0-3E5B-439C-A47B-4E16C921AE8F}" dt="2023-09-06T07:54:57.813" v="998" actId="5793"/>
      <pc:docMkLst>
        <pc:docMk/>
      </pc:docMkLst>
      <pc:sldChg chg="modSp mod">
        <pc:chgData name="Gerjan de Ruiter" userId="5d7c516b-9dcd-41a8-99d3-54425d29895b" providerId="ADAL" clId="{FB8E3DB0-3E5B-439C-A47B-4E16C921AE8F}" dt="2023-08-30T07:19:11.473" v="479" actId="20577"/>
        <pc:sldMkLst>
          <pc:docMk/>
          <pc:sldMk cId="1852098774" sldId="257"/>
        </pc:sldMkLst>
        <pc:spChg chg="mod">
          <ac:chgData name="Gerjan de Ruiter" userId="5d7c516b-9dcd-41a8-99d3-54425d29895b" providerId="ADAL" clId="{FB8E3DB0-3E5B-439C-A47B-4E16C921AE8F}" dt="2023-08-30T07:19:11.473" v="479" actId="20577"/>
          <ac:spMkLst>
            <pc:docMk/>
            <pc:sldMk cId="1852098774" sldId="257"/>
            <ac:spMk id="3" creationId="{BF48F37E-7CA4-4671-934C-CC44EAA37493}"/>
          </ac:spMkLst>
        </pc:spChg>
      </pc:sldChg>
      <pc:sldChg chg="addSp delSp modSp mod">
        <pc:chgData name="Gerjan de Ruiter" userId="5d7c516b-9dcd-41a8-99d3-54425d29895b" providerId="ADAL" clId="{FB8E3DB0-3E5B-439C-A47B-4E16C921AE8F}" dt="2023-09-06T07:46:27.206" v="720"/>
        <pc:sldMkLst>
          <pc:docMk/>
          <pc:sldMk cId="3979527927" sldId="258"/>
        </pc:sldMkLst>
        <pc:spChg chg="add del mod">
          <ac:chgData name="Gerjan de Ruiter" userId="5d7c516b-9dcd-41a8-99d3-54425d29895b" providerId="ADAL" clId="{FB8E3DB0-3E5B-439C-A47B-4E16C921AE8F}" dt="2023-08-30T07:04:35.533" v="9"/>
          <ac:spMkLst>
            <pc:docMk/>
            <pc:sldMk cId="3979527927" sldId="258"/>
            <ac:spMk id="4" creationId="{F00E06F0-D068-3429-D16B-4C1641BF4CCB}"/>
          </ac:spMkLst>
        </pc:spChg>
        <pc:graphicFrameChg chg="mod">
          <ac:chgData name="Gerjan de Ruiter" userId="5d7c516b-9dcd-41a8-99d3-54425d29895b" providerId="ADAL" clId="{FB8E3DB0-3E5B-439C-A47B-4E16C921AE8F}" dt="2023-09-06T07:46:27.206" v="720"/>
          <ac:graphicFrameMkLst>
            <pc:docMk/>
            <pc:sldMk cId="3979527927" sldId="258"/>
            <ac:graphicFrameMk id="10" creationId="{18D89B9B-0FE7-4784-9995-56D5624B2D87}"/>
          </ac:graphicFrameMkLst>
        </pc:graphicFrameChg>
        <pc:picChg chg="del">
          <ac:chgData name="Gerjan de Ruiter" userId="5d7c516b-9dcd-41a8-99d3-54425d29895b" providerId="ADAL" clId="{FB8E3DB0-3E5B-439C-A47B-4E16C921AE8F}" dt="2023-08-30T07:03:01.658" v="0" actId="478"/>
          <ac:picMkLst>
            <pc:docMk/>
            <pc:sldMk cId="3979527927" sldId="258"/>
            <ac:picMk id="2" creationId="{7CF0B7A4-2681-875B-8E2C-ADBB2AA942C0}"/>
          </ac:picMkLst>
        </pc:picChg>
        <pc:picChg chg="add mod">
          <ac:chgData name="Gerjan de Ruiter" userId="5d7c516b-9dcd-41a8-99d3-54425d29895b" providerId="ADAL" clId="{FB8E3DB0-3E5B-439C-A47B-4E16C921AE8F}" dt="2023-09-06T07:44:06.442" v="661" actId="1076"/>
          <ac:picMkLst>
            <pc:docMk/>
            <pc:sldMk cId="3979527927" sldId="258"/>
            <ac:picMk id="3" creationId="{F32C8ACA-EF24-1C1F-244F-86BD7C66069B}"/>
          </ac:picMkLst>
        </pc:picChg>
      </pc:sldChg>
      <pc:sldChg chg="modSp mod">
        <pc:chgData name="Gerjan de Ruiter" userId="5d7c516b-9dcd-41a8-99d3-54425d29895b" providerId="ADAL" clId="{FB8E3DB0-3E5B-439C-A47B-4E16C921AE8F}" dt="2023-08-30T07:16:06.362" v="409" actId="20577"/>
        <pc:sldMkLst>
          <pc:docMk/>
          <pc:sldMk cId="800458110" sldId="259"/>
        </pc:sldMkLst>
        <pc:graphicFrameChg chg="modGraphic">
          <ac:chgData name="Gerjan de Ruiter" userId="5d7c516b-9dcd-41a8-99d3-54425d29895b" providerId="ADAL" clId="{FB8E3DB0-3E5B-439C-A47B-4E16C921AE8F}" dt="2023-08-30T07:16:06.362" v="409" actId="20577"/>
          <ac:graphicFrameMkLst>
            <pc:docMk/>
            <pc:sldMk cId="800458110" sldId="259"/>
            <ac:graphicFrameMk id="7" creationId="{0BB7FE8F-98CA-4B59-BDFC-17E716AAC860}"/>
          </ac:graphicFrameMkLst>
        </pc:graphicFrameChg>
      </pc:sldChg>
      <pc:sldChg chg="ord">
        <pc:chgData name="Gerjan de Ruiter" userId="5d7c516b-9dcd-41a8-99d3-54425d29895b" providerId="ADAL" clId="{FB8E3DB0-3E5B-439C-A47B-4E16C921AE8F}" dt="2023-09-06T07:48:29.092" v="825"/>
        <pc:sldMkLst>
          <pc:docMk/>
          <pc:sldMk cId="2662644313" sldId="264"/>
        </pc:sldMkLst>
      </pc:sldChg>
      <pc:sldChg chg="modSp mod">
        <pc:chgData name="Gerjan de Ruiter" userId="5d7c516b-9dcd-41a8-99d3-54425d29895b" providerId="ADAL" clId="{FB8E3DB0-3E5B-439C-A47B-4E16C921AE8F}" dt="2023-08-30T07:21:18.053" v="482" actId="108"/>
        <pc:sldMkLst>
          <pc:docMk/>
          <pc:sldMk cId="3536352491" sldId="266"/>
        </pc:sldMkLst>
        <pc:spChg chg="mod">
          <ac:chgData name="Gerjan de Ruiter" userId="5d7c516b-9dcd-41a8-99d3-54425d29895b" providerId="ADAL" clId="{FB8E3DB0-3E5B-439C-A47B-4E16C921AE8F}" dt="2023-08-30T07:18:50.415" v="464" actId="20577"/>
          <ac:spMkLst>
            <pc:docMk/>
            <pc:sldMk cId="3536352491" sldId="266"/>
            <ac:spMk id="2" creationId="{AEB568E3-4155-4B10-B312-91B15A419407}"/>
          </ac:spMkLst>
        </pc:spChg>
        <pc:spChg chg="mod">
          <ac:chgData name="Gerjan de Ruiter" userId="5d7c516b-9dcd-41a8-99d3-54425d29895b" providerId="ADAL" clId="{FB8E3DB0-3E5B-439C-A47B-4E16C921AE8F}" dt="2023-08-30T07:21:18.053" v="482" actId="108"/>
          <ac:spMkLst>
            <pc:docMk/>
            <pc:sldMk cId="3536352491" sldId="266"/>
            <ac:spMk id="3" creationId="{5DC64313-4BEE-4D83-A237-093A9EF69E8E}"/>
          </ac:spMkLst>
        </pc:spChg>
      </pc:sldChg>
      <pc:sldChg chg="addSp modSp mod modAnim">
        <pc:chgData name="Gerjan de Ruiter" userId="5d7c516b-9dcd-41a8-99d3-54425d29895b" providerId="ADAL" clId="{FB8E3DB0-3E5B-439C-A47B-4E16C921AE8F}" dt="2023-08-30T07:28:38.236" v="493"/>
        <pc:sldMkLst>
          <pc:docMk/>
          <pc:sldMk cId="149332368" sldId="268"/>
        </pc:sldMkLst>
        <pc:spChg chg="mod">
          <ac:chgData name="Gerjan de Ruiter" userId="5d7c516b-9dcd-41a8-99d3-54425d29895b" providerId="ADAL" clId="{FB8E3DB0-3E5B-439C-A47B-4E16C921AE8F}" dt="2023-08-30T07:21:28.083" v="489" actId="20577"/>
          <ac:spMkLst>
            <pc:docMk/>
            <pc:sldMk cId="149332368" sldId="268"/>
            <ac:spMk id="3" creationId="{5DC64313-4BEE-4D83-A237-093A9EF69E8E}"/>
          </ac:spMkLst>
        </pc:spChg>
        <pc:picChg chg="add mod">
          <ac:chgData name="Gerjan de Ruiter" userId="5d7c516b-9dcd-41a8-99d3-54425d29895b" providerId="ADAL" clId="{FB8E3DB0-3E5B-439C-A47B-4E16C921AE8F}" dt="2023-08-30T07:28:35.499" v="492" actId="1076"/>
          <ac:picMkLst>
            <pc:docMk/>
            <pc:sldMk cId="149332368" sldId="268"/>
            <ac:picMk id="4" creationId="{B4D2361B-F237-B9C8-95C8-F52662B8A3D4}"/>
          </ac:picMkLst>
        </pc:picChg>
      </pc:sldChg>
      <pc:sldChg chg="ord modAnim">
        <pc:chgData name="Gerjan de Ruiter" userId="5d7c516b-9dcd-41a8-99d3-54425d29895b" providerId="ADAL" clId="{FB8E3DB0-3E5B-439C-A47B-4E16C921AE8F}" dt="2023-09-06T07:51:55.755" v="898"/>
        <pc:sldMkLst>
          <pc:docMk/>
          <pc:sldMk cId="3107792107" sldId="270"/>
        </pc:sldMkLst>
      </pc:sldChg>
      <pc:sldChg chg="addSp delSp modSp new mod modClrScheme chgLayout">
        <pc:chgData name="Gerjan de Ruiter" userId="5d7c516b-9dcd-41a8-99d3-54425d29895b" providerId="ADAL" clId="{FB8E3DB0-3E5B-439C-A47B-4E16C921AE8F}" dt="2023-09-06T07:52:25.576" v="960" actId="114"/>
        <pc:sldMkLst>
          <pc:docMk/>
          <pc:sldMk cId="4244625952" sldId="299"/>
        </pc:sldMkLst>
        <pc:spChg chg="del">
          <ac:chgData name="Gerjan de Ruiter" userId="5d7c516b-9dcd-41a8-99d3-54425d29895b" providerId="ADAL" clId="{FB8E3DB0-3E5B-439C-A47B-4E16C921AE8F}" dt="2023-09-06T07:34:16.254" v="495" actId="700"/>
          <ac:spMkLst>
            <pc:docMk/>
            <pc:sldMk cId="4244625952" sldId="299"/>
            <ac:spMk id="2" creationId="{900722A0-EEDB-5C48-8100-3AADCD742F37}"/>
          </ac:spMkLst>
        </pc:spChg>
        <pc:spChg chg="del">
          <ac:chgData name="Gerjan de Ruiter" userId="5d7c516b-9dcd-41a8-99d3-54425d29895b" providerId="ADAL" clId="{FB8E3DB0-3E5B-439C-A47B-4E16C921AE8F}" dt="2023-09-06T07:34:16.254" v="495" actId="700"/>
          <ac:spMkLst>
            <pc:docMk/>
            <pc:sldMk cId="4244625952" sldId="299"/>
            <ac:spMk id="3" creationId="{51BBBA2E-177B-339D-9B35-6EB9E72B5719}"/>
          </ac:spMkLst>
        </pc:spChg>
        <pc:spChg chg="del mod ord">
          <ac:chgData name="Gerjan de Ruiter" userId="5d7c516b-9dcd-41a8-99d3-54425d29895b" providerId="ADAL" clId="{FB8E3DB0-3E5B-439C-A47B-4E16C921AE8F}" dt="2023-09-06T07:34:16.254" v="495" actId="700"/>
          <ac:spMkLst>
            <pc:docMk/>
            <pc:sldMk cId="4244625952" sldId="299"/>
            <ac:spMk id="4" creationId="{00C349FC-1409-9A14-B439-8DC4EC0820A8}"/>
          </ac:spMkLst>
        </pc:spChg>
        <pc:spChg chg="del mod ord">
          <ac:chgData name="Gerjan de Ruiter" userId="5d7c516b-9dcd-41a8-99d3-54425d29895b" providerId="ADAL" clId="{FB8E3DB0-3E5B-439C-A47B-4E16C921AE8F}" dt="2023-09-06T07:34:16.254" v="495" actId="700"/>
          <ac:spMkLst>
            <pc:docMk/>
            <pc:sldMk cId="4244625952" sldId="299"/>
            <ac:spMk id="5" creationId="{F111306F-1C5E-8274-5E9E-EAAE1E9D69D0}"/>
          </ac:spMkLst>
        </pc:spChg>
        <pc:spChg chg="del">
          <ac:chgData name="Gerjan de Ruiter" userId="5d7c516b-9dcd-41a8-99d3-54425d29895b" providerId="ADAL" clId="{FB8E3DB0-3E5B-439C-A47B-4E16C921AE8F}" dt="2023-09-06T07:34:16.254" v="495" actId="700"/>
          <ac:spMkLst>
            <pc:docMk/>
            <pc:sldMk cId="4244625952" sldId="299"/>
            <ac:spMk id="6" creationId="{E2C3BC41-0637-C110-78D8-DADFB79F0CFA}"/>
          </ac:spMkLst>
        </pc:spChg>
        <pc:spChg chg="add mod ord">
          <ac:chgData name="Gerjan de Ruiter" userId="5d7c516b-9dcd-41a8-99d3-54425d29895b" providerId="ADAL" clId="{FB8E3DB0-3E5B-439C-A47B-4E16C921AE8F}" dt="2023-09-06T07:34:16.254" v="495" actId="700"/>
          <ac:spMkLst>
            <pc:docMk/>
            <pc:sldMk cId="4244625952" sldId="299"/>
            <ac:spMk id="7" creationId="{889CFF19-642B-C6F8-DDB7-0370D87A75CF}"/>
          </ac:spMkLst>
        </pc:spChg>
        <pc:spChg chg="add mod ord">
          <ac:chgData name="Gerjan de Ruiter" userId="5d7c516b-9dcd-41a8-99d3-54425d29895b" providerId="ADAL" clId="{FB8E3DB0-3E5B-439C-A47B-4E16C921AE8F}" dt="2023-09-06T07:52:25.576" v="960" actId="114"/>
          <ac:spMkLst>
            <pc:docMk/>
            <pc:sldMk cId="4244625952" sldId="299"/>
            <ac:spMk id="8" creationId="{587BD237-54F1-096D-A4A0-C4225FCC07CE}"/>
          </ac:spMkLst>
        </pc:spChg>
      </pc:sldChg>
      <pc:sldChg chg="modSp new mod modNotesTx">
        <pc:chgData name="Gerjan de Ruiter" userId="5d7c516b-9dcd-41a8-99d3-54425d29895b" providerId="ADAL" clId="{FB8E3DB0-3E5B-439C-A47B-4E16C921AE8F}" dt="2023-09-06T07:54:57.813" v="998" actId="5793"/>
        <pc:sldMkLst>
          <pc:docMk/>
          <pc:sldMk cId="2180880921" sldId="300"/>
        </pc:sldMkLst>
        <pc:spChg chg="mod">
          <ac:chgData name="Gerjan de Ruiter" userId="5d7c516b-9dcd-41a8-99d3-54425d29895b" providerId="ADAL" clId="{FB8E3DB0-3E5B-439C-A47B-4E16C921AE8F}" dt="2023-09-06T07:54:38.461" v="993" actId="404"/>
          <ac:spMkLst>
            <pc:docMk/>
            <pc:sldMk cId="2180880921" sldId="300"/>
            <ac:spMk id="3" creationId="{C8395B26-308A-7D6F-29E4-92C11A226FC2}"/>
          </ac:spMkLst>
        </pc:spChg>
      </pc:sldChg>
      <pc:sldChg chg="addSp delSp modSp new del mod ord modClrScheme chgLayout">
        <pc:chgData name="Gerjan de Ruiter" userId="5d7c516b-9dcd-41a8-99d3-54425d29895b" providerId="ADAL" clId="{FB8E3DB0-3E5B-439C-A47B-4E16C921AE8F}" dt="2023-09-06T07:53:06.486" v="985" actId="47"/>
        <pc:sldMkLst>
          <pc:docMk/>
          <pc:sldMk cId="4275044229" sldId="300"/>
        </pc:sldMkLst>
        <pc:spChg chg="del mod ord">
          <ac:chgData name="Gerjan de Ruiter" userId="5d7c516b-9dcd-41a8-99d3-54425d29895b" providerId="ADAL" clId="{FB8E3DB0-3E5B-439C-A47B-4E16C921AE8F}" dt="2023-09-06T07:52:42.138" v="962" actId="700"/>
          <ac:spMkLst>
            <pc:docMk/>
            <pc:sldMk cId="4275044229" sldId="300"/>
            <ac:spMk id="2" creationId="{564F60B8-9635-3E01-7604-07B6D4652FBF}"/>
          </ac:spMkLst>
        </pc:spChg>
        <pc:spChg chg="del mod ord">
          <ac:chgData name="Gerjan de Ruiter" userId="5d7c516b-9dcd-41a8-99d3-54425d29895b" providerId="ADAL" clId="{FB8E3DB0-3E5B-439C-A47B-4E16C921AE8F}" dt="2023-09-06T07:52:42.138" v="962" actId="700"/>
          <ac:spMkLst>
            <pc:docMk/>
            <pc:sldMk cId="4275044229" sldId="300"/>
            <ac:spMk id="3" creationId="{FBD1CDD0-53C8-005B-0B4A-8CDA88C36087}"/>
          </ac:spMkLst>
        </pc:spChg>
        <pc:spChg chg="del">
          <ac:chgData name="Gerjan de Ruiter" userId="5d7c516b-9dcd-41a8-99d3-54425d29895b" providerId="ADAL" clId="{FB8E3DB0-3E5B-439C-A47B-4E16C921AE8F}" dt="2023-09-06T07:52:42.138" v="962" actId="700"/>
          <ac:spMkLst>
            <pc:docMk/>
            <pc:sldMk cId="4275044229" sldId="300"/>
            <ac:spMk id="4" creationId="{0CC76AA5-E15D-E7AC-E017-DAEFE5A4BD38}"/>
          </ac:spMkLst>
        </pc:spChg>
        <pc:spChg chg="del">
          <ac:chgData name="Gerjan de Ruiter" userId="5d7c516b-9dcd-41a8-99d3-54425d29895b" providerId="ADAL" clId="{FB8E3DB0-3E5B-439C-A47B-4E16C921AE8F}" dt="2023-09-06T07:52:42.138" v="962" actId="700"/>
          <ac:spMkLst>
            <pc:docMk/>
            <pc:sldMk cId="4275044229" sldId="300"/>
            <ac:spMk id="5" creationId="{4CC68858-2C5A-35B0-ADFE-F9B19B47B9FC}"/>
          </ac:spMkLst>
        </pc:spChg>
        <pc:spChg chg="add mod ord">
          <ac:chgData name="Gerjan de Ruiter" userId="5d7c516b-9dcd-41a8-99d3-54425d29895b" providerId="ADAL" clId="{FB8E3DB0-3E5B-439C-A47B-4E16C921AE8F}" dt="2023-09-06T07:52:53.888" v="984" actId="20577"/>
          <ac:spMkLst>
            <pc:docMk/>
            <pc:sldMk cId="4275044229" sldId="300"/>
            <ac:spMk id="6" creationId="{1B04C8DD-2FB7-9759-4345-503B3BDEB425}"/>
          </ac:spMkLst>
        </pc:spChg>
        <pc:spChg chg="add mod ord">
          <ac:chgData name="Gerjan de Ruiter" userId="5d7c516b-9dcd-41a8-99d3-54425d29895b" providerId="ADAL" clId="{FB8E3DB0-3E5B-439C-A47B-4E16C921AE8F}" dt="2023-09-06T07:52:42.138" v="962" actId="700"/>
          <ac:spMkLst>
            <pc:docMk/>
            <pc:sldMk cId="4275044229" sldId="300"/>
            <ac:spMk id="7" creationId="{630EC3DB-33A5-131E-CFDF-3A8B25E1AE1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405D78-AC8A-49B0-9BBE-E834649B0AFE}"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nl-NL"/>
        </a:p>
      </dgm:t>
    </dgm:pt>
    <dgm:pt modelId="{8391E72A-58A4-498F-A1A0-786E7314E5A7}">
      <dgm:prSet phldrT="[Tekst]"/>
      <dgm:spPr/>
      <dgm:t>
        <a:bodyPr/>
        <a:lstStyle/>
        <a:p>
          <a:r>
            <a:rPr lang="nl-NL" b="1" dirty="0"/>
            <a:t>Professioneel</a:t>
          </a:r>
        </a:p>
        <a:p>
          <a:r>
            <a:rPr lang="nl-NL" i="0" dirty="0"/>
            <a:t>- Docent circulaire economie</a:t>
          </a:r>
        </a:p>
        <a:p>
          <a:r>
            <a:rPr lang="nl-NL" i="0" dirty="0"/>
            <a:t>- Docent onderzoeker interactieve technologie</a:t>
          </a:r>
        </a:p>
        <a:p>
          <a:r>
            <a:rPr lang="nl-NL" i="0" dirty="0"/>
            <a:t>-Trainer en procesbegeleider </a:t>
          </a:r>
        </a:p>
      </dgm:t>
    </dgm:pt>
    <dgm:pt modelId="{2104A61B-F657-45CE-A607-345A58AFA92B}" type="parTrans" cxnId="{ED8D04F3-36AB-49EE-BFDC-0011EE0810EA}">
      <dgm:prSet/>
      <dgm:spPr/>
      <dgm:t>
        <a:bodyPr/>
        <a:lstStyle/>
        <a:p>
          <a:endParaRPr lang="nl-NL"/>
        </a:p>
      </dgm:t>
    </dgm:pt>
    <dgm:pt modelId="{C5ABAC93-A3B5-469F-B3C4-891ECEBDA7B2}" type="sibTrans" cxnId="{ED8D04F3-36AB-49EE-BFDC-0011EE0810EA}">
      <dgm:prSet/>
      <dgm:spPr/>
      <dgm:t>
        <a:bodyPr/>
        <a:lstStyle/>
        <a:p>
          <a:endParaRPr lang="nl-NL"/>
        </a:p>
      </dgm:t>
    </dgm:pt>
    <dgm:pt modelId="{8891CB67-D019-43D2-860D-33FC56334470}">
      <dgm:prSet phldrT="[Tekst]"/>
      <dgm:spPr/>
      <dgm:t>
        <a:bodyPr/>
        <a:lstStyle/>
        <a:p>
          <a:r>
            <a:rPr lang="nl-NL" b="1" dirty="0"/>
            <a:t>Persoonlijk</a:t>
          </a:r>
        </a:p>
        <a:p>
          <a:r>
            <a:rPr lang="nl-NL" b="0" dirty="0"/>
            <a:t>Samenwonend in Tilburg met Mayke en Flora</a:t>
          </a:r>
        </a:p>
        <a:p>
          <a:r>
            <a:rPr lang="nl-NL" b="0" dirty="0"/>
            <a:t>Gek op koken, spelletjes, en probeer te sporten. </a:t>
          </a:r>
        </a:p>
      </dgm:t>
    </dgm:pt>
    <dgm:pt modelId="{6825EE5B-40EF-43F4-92C4-6A0A7A8A2EC7}" type="parTrans" cxnId="{C4345CA7-878F-41B1-AE2D-217506B4C2A0}">
      <dgm:prSet/>
      <dgm:spPr/>
      <dgm:t>
        <a:bodyPr/>
        <a:lstStyle/>
        <a:p>
          <a:endParaRPr lang="nl-NL"/>
        </a:p>
      </dgm:t>
    </dgm:pt>
    <dgm:pt modelId="{3C27DF02-0ED4-49AD-B87D-FA423AD56483}" type="sibTrans" cxnId="{C4345CA7-878F-41B1-AE2D-217506B4C2A0}">
      <dgm:prSet/>
      <dgm:spPr/>
      <dgm:t>
        <a:bodyPr/>
        <a:lstStyle/>
        <a:p>
          <a:endParaRPr lang="nl-NL"/>
        </a:p>
      </dgm:t>
    </dgm:pt>
    <dgm:pt modelId="{3B8C74F2-F9CE-4B48-8760-C2E1A56175EC}">
      <dgm:prSet phldrT="[Tekst]"/>
      <dgm:spPr/>
      <dgm:t>
        <a:bodyPr/>
        <a:lstStyle/>
        <a:p>
          <a:r>
            <a:rPr lang="nl-NL" b="1" dirty="0"/>
            <a:t>Wat moeten jullie echt weten…</a:t>
          </a:r>
          <a:endParaRPr lang="nl-NL" b="0" dirty="0"/>
        </a:p>
        <a:p>
          <a:r>
            <a:rPr lang="nl-NL" b="0" dirty="0"/>
            <a:t>Dyslectisch en “beetje” chaotisch</a:t>
          </a:r>
        </a:p>
        <a:p>
          <a:endParaRPr lang="nl-NL" b="0" dirty="0"/>
        </a:p>
        <a:p>
          <a:r>
            <a:rPr lang="nl-NL" b="0" dirty="0"/>
            <a:t>Maak graag tijd vrij voor toffe berichten m.b.t. wetenschap en economie.</a:t>
          </a:r>
        </a:p>
      </dgm:t>
    </dgm:pt>
    <dgm:pt modelId="{21475C62-8AB3-4636-9BD9-5CABDD98F591}" type="parTrans" cxnId="{1079D61C-56B5-4755-B77B-4636052ED431}">
      <dgm:prSet/>
      <dgm:spPr/>
      <dgm:t>
        <a:bodyPr/>
        <a:lstStyle/>
        <a:p>
          <a:endParaRPr lang="nl-NL"/>
        </a:p>
      </dgm:t>
    </dgm:pt>
    <dgm:pt modelId="{5A03B427-5522-4A24-8F88-C04D5D829E1F}" type="sibTrans" cxnId="{1079D61C-56B5-4755-B77B-4636052ED431}">
      <dgm:prSet/>
      <dgm:spPr/>
      <dgm:t>
        <a:bodyPr/>
        <a:lstStyle/>
        <a:p>
          <a:endParaRPr lang="nl-NL"/>
        </a:p>
      </dgm:t>
    </dgm:pt>
    <dgm:pt modelId="{BD26EF10-41D7-40E5-B489-707BCB0736B5}" type="pres">
      <dgm:prSet presAssocID="{07405D78-AC8A-49B0-9BBE-E834649B0AFE}" presName="arrowDiagram" presStyleCnt="0">
        <dgm:presLayoutVars>
          <dgm:chMax val="5"/>
          <dgm:dir/>
          <dgm:resizeHandles val="exact"/>
        </dgm:presLayoutVars>
      </dgm:prSet>
      <dgm:spPr/>
    </dgm:pt>
    <dgm:pt modelId="{C8E28F29-EB22-422C-BBFB-CA04A3528636}" type="pres">
      <dgm:prSet presAssocID="{07405D78-AC8A-49B0-9BBE-E834649B0AFE}" presName="arrow" presStyleLbl="bgShp" presStyleIdx="0" presStyleCnt="1" custLinFactNeighborX="-5447" custLinFactNeighborY="-741"/>
      <dgm:spPr/>
    </dgm:pt>
    <dgm:pt modelId="{EFEF5EC3-FB8D-4D96-AD03-8E051EA1102B}" type="pres">
      <dgm:prSet presAssocID="{07405D78-AC8A-49B0-9BBE-E834649B0AFE}" presName="arrowDiagram3" presStyleCnt="0"/>
      <dgm:spPr/>
    </dgm:pt>
    <dgm:pt modelId="{5FEB22C4-1767-4B0B-BC8B-AD3EF3FEC9CE}" type="pres">
      <dgm:prSet presAssocID="{8391E72A-58A4-498F-A1A0-786E7314E5A7}" presName="bullet3a" presStyleLbl="node1" presStyleIdx="0" presStyleCnt="3"/>
      <dgm:spPr/>
    </dgm:pt>
    <dgm:pt modelId="{50AB679D-020F-4486-9E74-33F3523626EB}" type="pres">
      <dgm:prSet presAssocID="{8391E72A-58A4-498F-A1A0-786E7314E5A7}" presName="textBox3a" presStyleLbl="revTx" presStyleIdx="0" presStyleCnt="3" custScaleX="298760" custScaleY="119656" custLinFactNeighborX="58966" custLinFactNeighborY="68125">
        <dgm:presLayoutVars>
          <dgm:bulletEnabled val="1"/>
        </dgm:presLayoutVars>
      </dgm:prSet>
      <dgm:spPr/>
    </dgm:pt>
    <dgm:pt modelId="{07116051-FCA1-45BD-9C5B-E13C13B642FE}" type="pres">
      <dgm:prSet presAssocID="{8891CB67-D019-43D2-860D-33FC56334470}" presName="bullet3b" presStyleLbl="node1" presStyleIdx="1" presStyleCnt="3"/>
      <dgm:spPr/>
    </dgm:pt>
    <dgm:pt modelId="{212F8C00-DB91-46D7-A45C-6BB02EB6A644}" type="pres">
      <dgm:prSet presAssocID="{8891CB67-D019-43D2-860D-33FC56334470}" presName="textBox3b" presStyleLbl="revTx" presStyleIdx="1" presStyleCnt="3" custScaleX="176003" custLinFactNeighborX="-34340" custLinFactNeighborY="14167">
        <dgm:presLayoutVars>
          <dgm:bulletEnabled val="1"/>
        </dgm:presLayoutVars>
      </dgm:prSet>
      <dgm:spPr/>
    </dgm:pt>
    <dgm:pt modelId="{E69F0F8D-3D12-41BF-BA7A-E640F665313C}" type="pres">
      <dgm:prSet presAssocID="{3B8C74F2-F9CE-4B48-8760-C2E1A56175EC}" presName="bullet3c" presStyleLbl="node1" presStyleIdx="2" presStyleCnt="3"/>
      <dgm:spPr/>
    </dgm:pt>
    <dgm:pt modelId="{AC8050C5-78B3-4A68-917B-B658A3388E1D}" type="pres">
      <dgm:prSet presAssocID="{3B8C74F2-F9CE-4B48-8760-C2E1A56175EC}" presName="textBox3c" presStyleLbl="revTx" presStyleIdx="2" presStyleCnt="3" custScaleX="140346" custLinFactNeighborX="-4691" custLinFactNeighborY="6972">
        <dgm:presLayoutVars>
          <dgm:bulletEnabled val="1"/>
        </dgm:presLayoutVars>
      </dgm:prSet>
      <dgm:spPr/>
    </dgm:pt>
  </dgm:ptLst>
  <dgm:cxnLst>
    <dgm:cxn modelId="{1079D61C-56B5-4755-B77B-4636052ED431}" srcId="{07405D78-AC8A-49B0-9BBE-E834649B0AFE}" destId="{3B8C74F2-F9CE-4B48-8760-C2E1A56175EC}" srcOrd="2" destOrd="0" parTransId="{21475C62-8AB3-4636-9BD9-5CABDD98F591}" sibTransId="{5A03B427-5522-4A24-8F88-C04D5D829E1F}"/>
    <dgm:cxn modelId="{49FEC955-649D-48B2-A3D2-7D48BBB51E2B}" type="presOf" srcId="{8391E72A-58A4-498F-A1A0-786E7314E5A7}" destId="{50AB679D-020F-4486-9E74-33F3523626EB}" srcOrd="0" destOrd="0" presId="urn:microsoft.com/office/officeart/2005/8/layout/arrow2"/>
    <dgm:cxn modelId="{C4345CA7-878F-41B1-AE2D-217506B4C2A0}" srcId="{07405D78-AC8A-49B0-9BBE-E834649B0AFE}" destId="{8891CB67-D019-43D2-860D-33FC56334470}" srcOrd="1" destOrd="0" parTransId="{6825EE5B-40EF-43F4-92C4-6A0A7A8A2EC7}" sibTransId="{3C27DF02-0ED4-49AD-B87D-FA423AD56483}"/>
    <dgm:cxn modelId="{AB5550C3-2713-4814-AF7F-3CDE24FA3B1D}" type="presOf" srcId="{8891CB67-D019-43D2-860D-33FC56334470}" destId="{212F8C00-DB91-46D7-A45C-6BB02EB6A644}" srcOrd="0" destOrd="0" presId="urn:microsoft.com/office/officeart/2005/8/layout/arrow2"/>
    <dgm:cxn modelId="{2440B4E3-937A-4BBE-BA89-F31BFB23A509}" type="presOf" srcId="{07405D78-AC8A-49B0-9BBE-E834649B0AFE}" destId="{BD26EF10-41D7-40E5-B489-707BCB0736B5}" srcOrd="0" destOrd="0" presId="urn:microsoft.com/office/officeart/2005/8/layout/arrow2"/>
    <dgm:cxn modelId="{ED8D04F3-36AB-49EE-BFDC-0011EE0810EA}" srcId="{07405D78-AC8A-49B0-9BBE-E834649B0AFE}" destId="{8391E72A-58A4-498F-A1A0-786E7314E5A7}" srcOrd="0" destOrd="0" parTransId="{2104A61B-F657-45CE-A607-345A58AFA92B}" sibTransId="{C5ABAC93-A3B5-469F-B3C4-891ECEBDA7B2}"/>
    <dgm:cxn modelId="{56001FF4-2734-4D0E-8A0A-11BF736CC93F}" type="presOf" srcId="{3B8C74F2-F9CE-4B48-8760-C2E1A56175EC}" destId="{AC8050C5-78B3-4A68-917B-B658A3388E1D}" srcOrd="0" destOrd="0" presId="urn:microsoft.com/office/officeart/2005/8/layout/arrow2"/>
    <dgm:cxn modelId="{59FF1AC3-5B66-4239-BE19-923DEE3AA0BF}" type="presParOf" srcId="{BD26EF10-41D7-40E5-B489-707BCB0736B5}" destId="{C8E28F29-EB22-422C-BBFB-CA04A3528636}" srcOrd="0" destOrd="0" presId="urn:microsoft.com/office/officeart/2005/8/layout/arrow2"/>
    <dgm:cxn modelId="{A171A862-3A01-4887-BDBE-19811D39D8AA}" type="presParOf" srcId="{BD26EF10-41D7-40E5-B489-707BCB0736B5}" destId="{EFEF5EC3-FB8D-4D96-AD03-8E051EA1102B}" srcOrd="1" destOrd="0" presId="urn:microsoft.com/office/officeart/2005/8/layout/arrow2"/>
    <dgm:cxn modelId="{CC478228-669C-4983-B7EA-D469E4E2C186}" type="presParOf" srcId="{EFEF5EC3-FB8D-4D96-AD03-8E051EA1102B}" destId="{5FEB22C4-1767-4B0B-BC8B-AD3EF3FEC9CE}" srcOrd="0" destOrd="0" presId="urn:microsoft.com/office/officeart/2005/8/layout/arrow2"/>
    <dgm:cxn modelId="{261EA872-3632-42E6-AF59-D24CA1805DC7}" type="presParOf" srcId="{EFEF5EC3-FB8D-4D96-AD03-8E051EA1102B}" destId="{50AB679D-020F-4486-9E74-33F3523626EB}" srcOrd="1" destOrd="0" presId="urn:microsoft.com/office/officeart/2005/8/layout/arrow2"/>
    <dgm:cxn modelId="{062591E9-AD3F-4D30-AEC6-19A169A49663}" type="presParOf" srcId="{EFEF5EC3-FB8D-4D96-AD03-8E051EA1102B}" destId="{07116051-FCA1-45BD-9C5B-E13C13B642FE}" srcOrd="2" destOrd="0" presId="urn:microsoft.com/office/officeart/2005/8/layout/arrow2"/>
    <dgm:cxn modelId="{85741297-5EC9-44B3-836E-5E28A0165250}" type="presParOf" srcId="{EFEF5EC3-FB8D-4D96-AD03-8E051EA1102B}" destId="{212F8C00-DB91-46D7-A45C-6BB02EB6A644}" srcOrd="3" destOrd="0" presId="urn:microsoft.com/office/officeart/2005/8/layout/arrow2"/>
    <dgm:cxn modelId="{EAC564CB-7DC0-4F40-897A-F145DD0BD7B2}" type="presParOf" srcId="{EFEF5EC3-FB8D-4D96-AD03-8E051EA1102B}" destId="{E69F0F8D-3D12-41BF-BA7A-E640F665313C}" srcOrd="4" destOrd="0" presId="urn:microsoft.com/office/officeart/2005/8/layout/arrow2"/>
    <dgm:cxn modelId="{8729A7E6-3C24-44CC-BE63-CAA2DFE97822}" type="presParOf" srcId="{EFEF5EC3-FB8D-4D96-AD03-8E051EA1102B}" destId="{AC8050C5-78B3-4A68-917B-B658A3388E1D}"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28F29-EB22-422C-BBFB-CA04A3528636}">
      <dsp:nvSpPr>
        <dsp:cNvPr id="0" name=""/>
        <dsp:cNvSpPr/>
      </dsp:nvSpPr>
      <dsp:spPr>
        <a:xfrm>
          <a:off x="0" y="1290456"/>
          <a:ext cx="6259286" cy="3912053"/>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EB22C4-1767-4B0B-BC8B-AD3EF3FEC9CE}">
      <dsp:nvSpPr>
        <dsp:cNvPr id="0" name=""/>
        <dsp:cNvSpPr/>
      </dsp:nvSpPr>
      <dsp:spPr>
        <a:xfrm>
          <a:off x="1081465" y="4019544"/>
          <a:ext cx="162741" cy="1627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AB679D-020F-4486-9E74-33F3523626EB}">
      <dsp:nvSpPr>
        <dsp:cNvPr id="0" name=""/>
        <dsp:cNvSpPr/>
      </dsp:nvSpPr>
      <dsp:spPr>
        <a:xfrm>
          <a:off x="573432" y="4760011"/>
          <a:ext cx="4357156" cy="1352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233" tIns="0" rIns="0" bIns="0" numCol="1" spcCol="1270" anchor="t" anchorCtr="0">
          <a:noAutofit/>
        </a:bodyPr>
        <a:lstStyle/>
        <a:p>
          <a:pPr marL="0" lvl="0" indent="0" algn="l" defTabSz="622300">
            <a:lnSpc>
              <a:spcPct val="90000"/>
            </a:lnSpc>
            <a:spcBef>
              <a:spcPct val="0"/>
            </a:spcBef>
            <a:spcAft>
              <a:spcPct val="35000"/>
            </a:spcAft>
            <a:buNone/>
          </a:pPr>
          <a:r>
            <a:rPr lang="nl-NL" sz="1400" b="1" kern="1200" dirty="0"/>
            <a:t>Professioneel</a:t>
          </a:r>
        </a:p>
        <a:p>
          <a:pPr marL="0" lvl="0" indent="0" algn="l" defTabSz="622300">
            <a:lnSpc>
              <a:spcPct val="90000"/>
            </a:lnSpc>
            <a:spcBef>
              <a:spcPct val="0"/>
            </a:spcBef>
            <a:spcAft>
              <a:spcPct val="35000"/>
            </a:spcAft>
            <a:buNone/>
          </a:pPr>
          <a:r>
            <a:rPr lang="nl-NL" sz="1400" i="0" kern="1200" dirty="0"/>
            <a:t>- Docent circulaire economie</a:t>
          </a:r>
        </a:p>
        <a:p>
          <a:pPr marL="0" lvl="0" indent="0" algn="l" defTabSz="622300">
            <a:lnSpc>
              <a:spcPct val="90000"/>
            </a:lnSpc>
            <a:spcBef>
              <a:spcPct val="0"/>
            </a:spcBef>
            <a:spcAft>
              <a:spcPct val="35000"/>
            </a:spcAft>
            <a:buNone/>
          </a:pPr>
          <a:r>
            <a:rPr lang="nl-NL" sz="1400" i="0" kern="1200" dirty="0"/>
            <a:t>- Docent onderzoeker interactieve technologie</a:t>
          </a:r>
        </a:p>
        <a:p>
          <a:pPr marL="0" lvl="0" indent="0" algn="l" defTabSz="622300">
            <a:lnSpc>
              <a:spcPct val="90000"/>
            </a:lnSpc>
            <a:spcBef>
              <a:spcPct val="0"/>
            </a:spcBef>
            <a:spcAft>
              <a:spcPct val="35000"/>
            </a:spcAft>
            <a:buNone/>
          </a:pPr>
          <a:r>
            <a:rPr lang="nl-NL" sz="1400" i="0" kern="1200" dirty="0"/>
            <a:t>-Trainer en procesbegeleider </a:t>
          </a:r>
        </a:p>
      </dsp:txBody>
      <dsp:txXfrm>
        <a:off x="573432" y="4760011"/>
        <a:ext cx="4357156" cy="1352811"/>
      </dsp:txXfrm>
    </dsp:sp>
    <dsp:sp modelId="{07116051-FCA1-45BD-9C5B-E13C13B642FE}">
      <dsp:nvSpPr>
        <dsp:cNvPr id="0" name=""/>
        <dsp:cNvSpPr/>
      </dsp:nvSpPr>
      <dsp:spPr>
        <a:xfrm>
          <a:off x="2517971" y="2956248"/>
          <a:ext cx="294186" cy="29418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2F8C00-DB91-46D7-A45C-6BB02EB6A644}">
      <dsp:nvSpPr>
        <dsp:cNvPr id="0" name=""/>
        <dsp:cNvSpPr/>
      </dsp:nvSpPr>
      <dsp:spPr>
        <a:xfrm>
          <a:off x="1578329" y="3404837"/>
          <a:ext cx="2643967" cy="2128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883" tIns="0" rIns="0" bIns="0" numCol="1" spcCol="1270" anchor="t" anchorCtr="0">
          <a:noAutofit/>
        </a:bodyPr>
        <a:lstStyle/>
        <a:p>
          <a:pPr marL="0" lvl="0" indent="0" algn="l" defTabSz="622300">
            <a:lnSpc>
              <a:spcPct val="90000"/>
            </a:lnSpc>
            <a:spcBef>
              <a:spcPct val="0"/>
            </a:spcBef>
            <a:spcAft>
              <a:spcPct val="35000"/>
            </a:spcAft>
            <a:buNone/>
          </a:pPr>
          <a:r>
            <a:rPr lang="nl-NL" sz="1400" b="1" kern="1200" dirty="0"/>
            <a:t>Persoonlijk</a:t>
          </a:r>
        </a:p>
        <a:p>
          <a:pPr marL="0" lvl="0" indent="0" algn="l" defTabSz="622300">
            <a:lnSpc>
              <a:spcPct val="90000"/>
            </a:lnSpc>
            <a:spcBef>
              <a:spcPct val="0"/>
            </a:spcBef>
            <a:spcAft>
              <a:spcPct val="35000"/>
            </a:spcAft>
            <a:buNone/>
          </a:pPr>
          <a:r>
            <a:rPr lang="nl-NL" sz="1400" b="0" kern="1200" dirty="0"/>
            <a:t>Samenwonend in Tilburg met Mayke en Flora</a:t>
          </a:r>
        </a:p>
        <a:p>
          <a:pPr marL="0" lvl="0" indent="0" algn="l" defTabSz="622300">
            <a:lnSpc>
              <a:spcPct val="90000"/>
            </a:lnSpc>
            <a:spcBef>
              <a:spcPct val="0"/>
            </a:spcBef>
            <a:spcAft>
              <a:spcPct val="35000"/>
            </a:spcAft>
            <a:buNone/>
          </a:pPr>
          <a:r>
            <a:rPr lang="nl-NL" sz="1400" b="0" kern="1200" dirty="0"/>
            <a:t>Gek op koken, spelletjes, en probeer te sporten. </a:t>
          </a:r>
        </a:p>
      </dsp:txBody>
      <dsp:txXfrm>
        <a:off x="1578329" y="3404837"/>
        <a:ext cx="2643967" cy="2128157"/>
      </dsp:txXfrm>
    </dsp:sp>
    <dsp:sp modelId="{E69F0F8D-3D12-41BF-BA7A-E640F665313C}">
      <dsp:nvSpPr>
        <dsp:cNvPr id="0" name=""/>
        <dsp:cNvSpPr/>
      </dsp:nvSpPr>
      <dsp:spPr>
        <a:xfrm>
          <a:off x="4245534" y="2309194"/>
          <a:ext cx="406853" cy="4068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8050C5-78B3-4A68-917B-B658A3388E1D}">
      <dsp:nvSpPr>
        <dsp:cNvPr id="0" name=""/>
        <dsp:cNvSpPr/>
      </dsp:nvSpPr>
      <dsp:spPr>
        <a:xfrm>
          <a:off x="4075446" y="2702181"/>
          <a:ext cx="2108317" cy="2718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583" tIns="0" rIns="0" bIns="0" numCol="1" spcCol="1270" anchor="t" anchorCtr="0">
          <a:noAutofit/>
        </a:bodyPr>
        <a:lstStyle/>
        <a:p>
          <a:pPr marL="0" lvl="0" indent="0" algn="l" defTabSz="622300">
            <a:lnSpc>
              <a:spcPct val="90000"/>
            </a:lnSpc>
            <a:spcBef>
              <a:spcPct val="0"/>
            </a:spcBef>
            <a:spcAft>
              <a:spcPct val="35000"/>
            </a:spcAft>
            <a:buNone/>
          </a:pPr>
          <a:r>
            <a:rPr lang="nl-NL" sz="1400" b="1" kern="1200" dirty="0"/>
            <a:t>Wat moeten jullie echt weten…</a:t>
          </a:r>
          <a:endParaRPr lang="nl-NL" sz="1400" b="0" kern="1200" dirty="0"/>
        </a:p>
        <a:p>
          <a:pPr marL="0" lvl="0" indent="0" algn="l" defTabSz="622300">
            <a:lnSpc>
              <a:spcPct val="90000"/>
            </a:lnSpc>
            <a:spcBef>
              <a:spcPct val="0"/>
            </a:spcBef>
            <a:spcAft>
              <a:spcPct val="35000"/>
            </a:spcAft>
            <a:buNone/>
          </a:pPr>
          <a:r>
            <a:rPr lang="nl-NL" sz="1400" b="0" kern="1200" dirty="0"/>
            <a:t>Dyslectisch en “beetje” chaotisch</a:t>
          </a:r>
        </a:p>
        <a:p>
          <a:pPr marL="0" lvl="0" indent="0" algn="l" defTabSz="622300">
            <a:lnSpc>
              <a:spcPct val="90000"/>
            </a:lnSpc>
            <a:spcBef>
              <a:spcPct val="0"/>
            </a:spcBef>
            <a:spcAft>
              <a:spcPct val="35000"/>
            </a:spcAft>
            <a:buNone/>
          </a:pPr>
          <a:endParaRPr lang="nl-NL" sz="1400" b="0" kern="1200" dirty="0"/>
        </a:p>
        <a:p>
          <a:pPr marL="0" lvl="0" indent="0" algn="l" defTabSz="622300">
            <a:lnSpc>
              <a:spcPct val="90000"/>
            </a:lnSpc>
            <a:spcBef>
              <a:spcPct val="0"/>
            </a:spcBef>
            <a:spcAft>
              <a:spcPct val="35000"/>
            </a:spcAft>
            <a:buNone/>
          </a:pPr>
          <a:r>
            <a:rPr lang="nl-NL" sz="1400" b="0" kern="1200" dirty="0"/>
            <a:t>Maak graag tijd vrij voor toffe berichten m.b.t. wetenschap en economie.</a:t>
          </a:r>
        </a:p>
      </dsp:txBody>
      <dsp:txXfrm>
        <a:off x="4075446" y="2702181"/>
        <a:ext cx="2108317" cy="2718877"/>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62A14B-2DB1-42EA-B7F9-0113A360E9B3}" type="datetimeFigureOut">
              <a:rPr lang="nl-NL" smtClean="0"/>
              <a:t>6-9-2023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93BADF-127F-4A47-B8B1-5FD0C49A0CCA}" type="slidenum">
              <a:rPr lang="nl-NL" smtClean="0"/>
              <a:t>‹nr.›</a:t>
            </a:fld>
            <a:endParaRPr lang="nl-NL"/>
          </a:p>
        </p:txBody>
      </p:sp>
    </p:spTree>
    <p:extLst>
      <p:ext uri="{BB962C8B-B14F-4D97-AF65-F5344CB8AC3E}">
        <p14:creationId xmlns:p14="http://schemas.microsoft.com/office/powerpoint/2010/main" val="111313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93BADF-127F-4A47-B8B1-5FD0C49A0CCA}" type="slidenum">
              <a:rPr lang="nl-NL" smtClean="0"/>
              <a:t>2</a:t>
            </a:fld>
            <a:endParaRPr lang="nl-NL"/>
          </a:p>
        </p:txBody>
      </p:sp>
    </p:spTree>
    <p:extLst>
      <p:ext uri="{BB962C8B-B14F-4D97-AF65-F5344CB8AC3E}">
        <p14:creationId xmlns:p14="http://schemas.microsoft.com/office/powerpoint/2010/main" val="3374204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3FCA8F5-E7AA-4091-BAD1-A20CAEE891FF}" type="slidenum">
              <a:rPr lang="nl-NL" smtClean="0"/>
              <a:t>18</a:t>
            </a:fld>
            <a:endParaRPr lang="nl-NL"/>
          </a:p>
        </p:txBody>
      </p:sp>
    </p:spTree>
    <p:extLst>
      <p:ext uri="{BB962C8B-B14F-4D97-AF65-F5344CB8AC3E}">
        <p14:creationId xmlns:p14="http://schemas.microsoft.com/office/powerpoint/2010/main" val="1573568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None/>
            </a:pPr>
            <a:r>
              <a:rPr lang="nl-NL" b="0" i="0" dirty="0">
                <a:solidFill>
                  <a:srgbClr val="111111"/>
                </a:solidFill>
                <a:effectLst/>
                <a:latin typeface="-apple-system"/>
              </a:rPr>
              <a:t>Een circulaire economie is een economisch systeem waarin grondstoffen, producten en diensten zo lang mogelijk worden hergebruikt, gerepareerd, gedeeld of gerecycled, om zo min mogelijk afval en emissies te produceren. Een circulaire economie kan bijdragen aan de brede welvaart in Nederland door verschillende aspecten te verbeteren, zoals:</a:t>
            </a:r>
            <a:endParaRPr lang="nl-NL" b="1" i="0" dirty="0">
              <a:solidFill>
                <a:srgbClr val="111111"/>
              </a:solidFill>
              <a:effectLst/>
              <a:latin typeface="-apple-system"/>
            </a:endParaRPr>
          </a:p>
          <a:p>
            <a:pPr algn="l">
              <a:buFont typeface="Arial" panose="020B0604020202020204" pitchFamily="34" charset="0"/>
              <a:buChar char="•"/>
            </a:pPr>
            <a:endParaRPr lang="nl-NL" b="1" i="0" dirty="0">
              <a:solidFill>
                <a:srgbClr val="111111"/>
              </a:solidFill>
              <a:effectLst/>
              <a:latin typeface="-apple-system"/>
            </a:endParaRPr>
          </a:p>
          <a:p>
            <a:pPr algn="l">
              <a:buFont typeface="Arial" panose="020B0604020202020204" pitchFamily="34" charset="0"/>
              <a:buChar char="•"/>
            </a:pPr>
            <a:r>
              <a:rPr lang="nl-NL" b="1" i="0" dirty="0">
                <a:solidFill>
                  <a:srgbClr val="111111"/>
                </a:solidFill>
                <a:effectLst/>
                <a:latin typeface="-apple-system"/>
              </a:rPr>
              <a:t>Milieu</a:t>
            </a:r>
            <a:r>
              <a:rPr lang="nl-NL" b="0" i="0" dirty="0">
                <a:solidFill>
                  <a:srgbClr val="111111"/>
                </a:solidFill>
                <a:effectLst/>
                <a:latin typeface="-apple-system"/>
              </a:rPr>
              <a:t>: Een circulaire economie kan de druk op het milieu verminderen door minder grondstoffen te verbruiken, minder afval te produceren en minder broeikasgassen uit te stoten. Dit kan leiden tot een betere luchtkwaliteit, biodiversiteit, klimaat en gezondheid .</a:t>
            </a:r>
          </a:p>
          <a:p>
            <a:pPr algn="l">
              <a:buFont typeface="Arial" panose="020B0604020202020204" pitchFamily="34" charset="0"/>
              <a:buChar char="•"/>
            </a:pPr>
            <a:r>
              <a:rPr lang="nl-NL" b="1" i="0" dirty="0">
                <a:solidFill>
                  <a:srgbClr val="111111"/>
                </a:solidFill>
                <a:effectLst/>
                <a:latin typeface="-apple-system"/>
              </a:rPr>
              <a:t>Economie</a:t>
            </a:r>
            <a:r>
              <a:rPr lang="nl-NL" b="0" i="0" dirty="0">
                <a:solidFill>
                  <a:srgbClr val="111111"/>
                </a:solidFill>
                <a:effectLst/>
                <a:latin typeface="-apple-system"/>
              </a:rPr>
              <a:t>: Een circulaire economie kan de economische groei en innovatie stimuleren door nieuwe bedrijfsmodellen, markten en banen te creëren. Dit kan leiden tot een hoger inkomen, meer werkgelegenheid en meer concurrentievermogen .</a:t>
            </a:r>
          </a:p>
          <a:p>
            <a:pPr algn="l">
              <a:buFont typeface="Arial" panose="020B0604020202020204" pitchFamily="34" charset="0"/>
              <a:buChar char="•"/>
            </a:pPr>
            <a:r>
              <a:rPr lang="nl-NL" b="1" i="0" dirty="0">
                <a:solidFill>
                  <a:srgbClr val="111111"/>
                </a:solidFill>
                <a:effectLst/>
                <a:latin typeface="-apple-system"/>
              </a:rPr>
              <a:t>Sociaal</a:t>
            </a:r>
            <a:r>
              <a:rPr lang="nl-NL" b="0" i="0" dirty="0">
                <a:solidFill>
                  <a:srgbClr val="111111"/>
                </a:solidFill>
                <a:effectLst/>
                <a:latin typeface="-apple-system"/>
              </a:rPr>
              <a:t>: Een circulaire economie kan de sociale cohesie en inclusie bevorderen door meer samenwerking, participatie en solidariteit tussen burgers, bedrijven en overheden. Dit kan leiden tot een betere verdeling van de welvaart, meer vertrouwen en meer welzijn .</a:t>
            </a:r>
          </a:p>
          <a:p>
            <a:endParaRPr lang="nl-NL" dirty="0"/>
          </a:p>
        </p:txBody>
      </p:sp>
      <p:sp>
        <p:nvSpPr>
          <p:cNvPr id="4" name="Tijdelijke aanduiding voor dianummer 3"/>
          <p:cNvSpPr>
            <a:spLocks noGrp="1"/>
          </p:cNvSpPr>
          <p:nvPr>
            <p:ph type="sldNum" sz="quarter" idx="5"/>
          </p:nvPr>
        </p:nvSpPr>
        <p:spPr/>
        <p:txBody>
          <a:bodyPr/>
          <a:lstStyle/>
          <a:p>
            <a:fld id="{F793BADF-127F-4A47-B8B1-5FD0C49A0CCA}" type="slidenum">
              <a:rPr lang="nl-NL" smtClean="0"/>
              <a:t>19</a:t>
            </a:fld>
            <a:endParaRPr lang="nl-NL"/>
          </a:p>
        </p:txBody>
      </p:sp>
    </p:spTree>
    <p:extLst>
      <p:ext uri="{BB962C8B-B14F-4D97-AF65-F5344CB8AC3E}">
        <p14:creationId xmlns:p14="http://schemas.microsoft.com/office/powerpoint/2010/main" val="2475824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93BADF-127F-4A47-B8B1-5FD0C49A0CCA}" type="slidenum">
              <a:rPr lang="nl-NL" smtClean="0"/>
              <a:t>20</a:t>
            </a:fld>
            <a:endParaRPr lang="nl-NL"/>
          </a:p>
        </p:txBody>
      </p:sp>
    </p:spTree>
    <p:extLst>
      <p:ext uri="{BB962C8B-B14F-4D97-AF65-F5344CB8AC3E}">
        <p14:creationId xmlns:p14="http://schemas.microsoft.com/office/powerpoint/2010/main" val="2509567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93BADF-127F-4A47-B8B1-5FD0C49A0CCA}" type="slidenum">
              <a:rPr lang="nl-NL" smtClean="0"/>
              <a:t>4</a:t>
            </a:fld>
            <a:endParaRPr lang="nl-NL"/>
          </a:p>
        </p:txBody>
      </p:sp>
    </p:spTree>
    <p:extLst>
      <p:ext uri="{BB962C8B-B14F-4D97-AF65-F5344CB8AC3E}">
        <p14:creationId xmlns:p14="http://schemas.microsoft.com/office/powerpoint/2010/main" val="186546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93BADF-127F-4A47-B8B1-5FD0C49A0CCA}" type="slidenum">
              <a:rPr lang="nl-NL" smtClean="0"/>
              <a:t>5</a:t>
            </a:fld>
            <a:endParaRPr lang="nl-NL"/>
          </a:p>
        </p:txBody>
      </p:sp>
    </p:spTree>
    <p:extLst>
      <p:ext uri="{BB962C8B-B14F-4D97-AF65-F5344CB8AC3E}">
        <p14:creationId xmlns:p14="http://schemas.microsoft.com/office/powerpoint/2010/main" val="4118898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93BADF-127F-4A47-B8B1-5FD0C49A0CCA}" type="slidenum">
              <a:rPr lang="nl-NL" smtClean="0"/>
              <a:t>8</a:t>
            </a:fld>
            <a:endParaRPr lang="nl-NL"/>
          </a:p>
        </p:txBody>
      </p:sp>
    </p:spTree>
    <p:extLst>
      <p:ext uri="{BB962C8B-B14F-4D97-AF65-F5344CB8AC3E}">
        <p14:creationId xmlns:p14="http://schemas.microsoft.com/office/powerpoint/2010/main" val="4106324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Let op dit is een versimpelde versie in werkelijkheid is de economie iets complex en niet exact. </a:t>
            </a:r>
          </a:p>
        </p:txBody>
      </p:sp>
      <p:sp>
        <p:nvSpPr>
          <p:cNvPr id="4" name="Tijdelijke aanduiding voor dianummer 3"/>
          <p:cNvSpPr>
            <a:spLocks noGrp="1"/>
          </p:cNvSpPr>
          <p:nvPr>
            <p:ph type="sldNum" sz="quarter" idx="5"/>
          </p:nvPr>
        </p:nvSpPr>
        <p:spPr/>
        <p:txBody>
          <a:bodyPr/>
          <a:lstStyle/>
          <a:p>
            <a:fld id="{F793BADF-127F-4A47-B8B1-5FD0C49A0CCA}" type="slidenum">
              <a:rPr lang="nl-NL" smtClean="0"/>
              <a:t>9</a:t>
            </a:fld>
            <a:endParaRPr lang="nl-NL"/>
          </a:p>
        </p:txBody>
      </p:sp>
    </p:spTree>
    <p:extLst>
      <p:ext uri="{BB962C8B-B14F-4D97-AF65-F5344CB8AC3E}">
        <p14:creationId xmlns:p14="http://schemas.microsoft.com/office/powerpoint/2010/main" val="2928381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93BADF-127F-4A47-B8B1-5FD0C49A0CCA}" type="slidenum">
              <a:rPr lang="nl-NL" smtClean="0"/>
              <a:t>10</a:t>
            </a:fld>
            <a:endParaRPr lang="nl-NL"/>
          </a:p>
        </p:txBody>
      </p:sp>
    </p:spTree>
    <p:extLst>
      <p:ext uri="{BB962C8B-B14F-4D97-AF65-F5344CB8AC3E}">
        <p14:creationId xmlns:p14="http://schemas.microsoft.com/office/powerpoint/2010/main" val="1054002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a:solidFill>
                  <a:srgbClr val="747474"/>
                </a:solidFill>
                <a:effectLst/>
                <a:latin typeface="var(--h2_typography-font-family)"/>
              </a:rPr>
              <a:t>Welvaart</a:t>
            </a:r>
          </a:p>
          <a:p>
            <a:pPr algn="l"/>
            <a:r>
              <a:rPr lang="nl-NL" b="0" i="0" dirty="0">
                <a:solidFill>
                  <a:srgbClr val="747474"/>
                </a:solidFill>
                <a:effectLst/>
                <a:latin typeface="Arial" panose="020B0604020202020204" pitchFamily="34" charset="0"/>
              </a:rPr>
              <a:t>Bij welvaart gaat het dus om de </a:t>
            </a:r>
            <a:r>
              <a:rPr lang="nl-NL" b="0" i="0" dirty="0" err="1">
                <a:solidFill>
                  <a:srgbClr val="747474"/>
                </a:solidFill>
                <a:effectLst/>
                <a:latin typeface="Arial" panose="020B0604020202020204" pitchFamily="34" charset="0"/>
              </a:rPr>
              <a:t>behoeftebevreding</a:t>
            </a:r>
            <a:r>
              <a:rPr lang="nl-NL" b="0" i="0" dirty="0">
                <a:solidFill>
                  <a:srgbClr val="747474"/>
                </a:solidFill>
                <a:effectLst/>
                <a:latin typeface="Arial" panose="020B0604020202020204" pitchFamily="34" charset="0"/>
              </a:rPr>
              <a:t> met </a:t>
            </a:r>
            <a:r>
              <a:rPr lang="nl-NL" b="1" i="1" dirty="0">
                <a:solidFill>
                  <a:srgbClr val="747474"/>
                </a:solidFill>
                <a:effectLst/>
                <a:latin typeface="Arial" panose="020B0604020202020204" pitchFamily="34" charset="0"/>
              </a:rPr>
              <a:t>schaarse middelen</a:t>
            </a:r>
            <a:r>
              <a:rPr lang="nl-NL" b="0" i="0" dirty="0">
                <a:solidFill>
                  <a:srgbClr val="747474"/>
                </a:solidFill>
                <a:effectLst/>
                <a:latin typeface="Arial" panose="020B0604020202020204" pitchFamily="34" charset="0"/>
              </a:rPr>
              <a:t>.</a:t>
            </a:r>
          </a:p>
          <a:p>
            <a:pPr algn="l"/>
            <a:r>
              <a:rPr lang="nl-NL" b="0" i="0" dirty="0">
                <a:solidFill>
                  <a:srgbClr val="747474"/>
                </a:solidFill>
                <a:effectLst/>
                <a:latin typeface="Arial" panose="020B0604020202020204" pitchFamily="34" charset="0"/>
              </a:rPr>
              <a:t>Daarbij onderscheiden we:</a:t>
            </a:r>
          </a:p>
          <a:p>
            <a:pPr algn="l"/>
            <a:r>
              <a:rPr lang="nl-NL" b="1" i="0" dirty="0">
                <a:solidFill>
                  <a:srgbClr val="747474"/>
                </a:solidFill>
                <a:effectLst/>
                <a:latin typeface="Arial" panose="020B0604020202020204" pitchFamily="34" charset="0"/>
              </a:rPr>
              <a:t>Welvaart in enge zin</a:t>
            </a:r>
            <a:r>
              <a:rPr lang="nl-NL" b="0" i="0" dirty="0">
                <a:solidFill>
                  <a:srgbClr val="747474"/>
                </a:solidFill>
                <a:effectLst/>
                <a:latin typeface="Arial" panose="020B0604020202020204" pitchFamily="34" charset="0"/>
              </a:rPr>
              <a:t>, waarbij we alleen kijken naar de behoeftebevrediging met koopkracht (reële inkomen).</a:t>
            </a:r>
            <a:br>
              <a:rPr lang="nl-NL" b="0" i="0" dirty="0">
                <a:solidFill>
                  <a:srgbClr val="747474"/>
                </a:solidFill>
                <a:effectLst/>
                <a:latin typeface="Arial" panose="020B0604020202020204" pitchFamily="34" charset="0"/>
              </a:rPr>
            </a:br>
            <a:r>
              <a:rPr lang="nl-NL" b="0" i="0" dirty="0">
                <a:solidFill>
                  <a:srgbClr val="747474"/>
                </a:solidFill>
                <a:effectLst/>
                <a:latin typeface="Arial" panose="020B0604020202020204" pitchFamily="34" charset="0"/>
              </a:rPr>
              <a:t>Welvaart in enge zin wordt vaak uitgedrukt in het (reële) BBP per hoofd van de bevolking. </a:t>
            </a:r>
          </a:p>
          <a:p>
            <a:pPr algn="l"/>
            <a:r>
              <a:rPr lang="nl-NL" b="1" i="0" dirty="0">
                <a:solidFill>
                  <a:srgbClr val="747474"/>
                </a:solidFill>
                <a:effectLst/>
                <a:latin typeface="Arial" panose="020B0604020202020204" pitchFamily="34" charset="0"/>
              </a:rPr>
              <a:t>Welvaart in ruime zin</a:t>
            </a:r>
            <a:r>
              <a:rPr lang="nl-NL" b="0" i="0" dirty="0">
                <a:solidFill>
                  <a:srgbClr val="747474"/>
                </a:solidFill>
                <a:effectLst/>
                <a:latin typeface="Arial" panose="020B0604020202020204" pitchFamily="34" charset="0"/>
              </a:rPr>
              <a:t>, waarbij we ook kijken naar behoeftebevrediging met andere schaarse middelen, zoals bijvoorbeeld de hoeveelheid vrije tijd of een gezond milieu.</a:t>
            </a:r>
          </a:p>
          <a:p>
            <a:endParaRPr lang="nl-NL" b="0" i="0" dirty="0">
              <a:solidFill>
                <a:srgbClr val="747474"/>
              </a:solidFill>
              <a:effectLst/>
              <a:latin typeface="Arial" panose="020B0604020202020204" pitchFamily="34" charset="0"/>
            </a:endParaRPr>
          </a:p>
          <a:p>
            <a:pPr algn="l"/>
            <a:endParaRPr lang="nl-NL" b="0" i="0" dirty="0">
              <a:solidFill>
                <a:srgbClr val="747474"/>
              </a:solidFill>
              <a:effectLst/>
              <a:latin typeface="Arial" panose="020B0604020202020204" pitchFamily="34" charset="0"/>
            </a:endParaRPr>
          </a:p>
          <a:p>
            <a:pPr algn="l"/>
            <a:endParaRPr lang="nl-NL" b="0" i="0" dirty="0">
              <a:solidFill>
                <a:srgbClr val="747474"/>
              </a:solidFill>
              <a:effectLst/>
              <a:latin typeface="Arial" panose="020B0604020202020204" pitchFamily="34" charset="0"/>
            </a:endParaRPr>
          </a:p>
          <a:p>
            <a:pPr algn="l"/>
            <a:r>
              <a:rPr lang="nl-NL" b="1" i="0" dirty="0">
                <a:solidFill>
                  <a:srgbClr val="747474"/>
                </a:solidFill>
                <a:effectLst/>
                <a:latin typeface="Arial" panose="020B0604020202020204" pitchFamily="34" charset="0"/>
              </a:rPr>
              <a:t>Welzijn</a:t>
            </a:r>
          </a:p>
          <a:p>
            <a:pPr algn="l"/>
            <a:r>
              <a:rPr lang="nl-NL" b="0" i="0" dirty="0">
                <a:solidFill>
                  <a:srgbClr val="747474"/>
                </a:solidFill>
                <a:effectLst/>
                <a:latin typeface="Arial" panose="020B0604020202020204" pitchFamily="34" charset="0"/>
              </a:rPr>
              <a:t>Wanneer we ook kijken naar iemands overige behoeften, die niets te maken hebben met schaarse middelen, spreken we van welzijn.</a:t>
            </a:r>
          </a:p>
          <a:p>
            <a:pPr algn="l"/>
            <a:r>
              <a:rPr lang="nl-NL" b="0" i="0" dirty="0">
                <a:solidFill>
                  <a:srgbClr val="747474"/>
                </a:solidFill>
                <a:effectLst/>
                <a:latin typeface="Arial" panose="020B0604020202020204" pitchFamily="34" charset="0"/>
              </a:rPr>
              <a:t>Daarbij houden we dus ook nog rekening met zaken zoals de behoefte aan liefde of het geluksgevoel.</a:t>
            </a:r>
            <a:br>
              <a:rPr lang="nl-NL" b="0" i="0" dirty="0">
                <a:solidFill>
                  <a:srgbClr val="747474"/>
                </a:solidFill>
                <a:effectLst/>
                <a:latin typeface="Arial" panose="020B0604020202020204" pitchFamily="34" charset="0"/>
              </a:rPr>
            </a:br>
            <a:r>
              <a:rPr lang="nl-NL" b="0" i="0" dirty="0">
                <a:solidFill>
                  <a:srgbClr val="747474"/>
                </a:solidFill>
                <a:effectLst/>
                <a:latin typeface="Arial" panose="020B0604020202020204" pitchFamily="34" charset="0"/>
              </a:rPr>
              <a:t>Hoewel dit waarschijnlijk nog belangrijker is dan welvaart, wordt het terrein hier zo subjectief of moeilijk meetbaar dat de traditionele economische wetenschap zich hier niet mee bezig houdt. Er zijn echter steeds meer stromingen die economie koppelen aan sociale wetenschappen, zoals psychologie en </a:t>
            </a:r>
            <a:r>
              <a:rPr lang="nl-NL" b="0" i="0" dirty="0" err="1">
                <a:solidFill>
                  <a:srgbClr val="747474"/>
                </a:solidFill>
                <a:effectLst/>
                <a:latin typeface="Arial" panose="020B0604020202020204" pitchFamily="34" charset="0"/>
              </a:rPr>
              <a:t>geluksonderzoek</a:t>
            </a:r>
            <a:r>
              <a:rPr lang="nl-NL" b="0" i="0" dirty="0">
                <a:solidFill>
                  <a:srgbClr val="747474"/>
                </a:solidFill>
                <a:effectLst/>
                <a:latin typeface="Arial" panose="020B0604020202020204" pitchFamily="34" charset="0"/>
              </a:rPr>
              <a:t>. Omdat economie ontstaat uit handelen van mensen die lang niet altijd logisch handelen, is daar zeker wat vóór te zeggen.</a:t>
            </a:r>
          </a:p>
          <a:p>
            <a:endParaRPr lang="nl-NL" dirty="0"/>
          </a:p>
        </p:txBody>
      </p:sp>
      <p:sp>
        <p:nvSpPr>
          <p:cNvPr id="4" name="Tijdelijke aanduiding voor dianummer 3"/>
          <p:cNvSpPr>
            <a:spLocks noGrp="1"/>
          </p:cNvSpPr>
          <p:nvPr>
            <p:ph type="sldNum" sz="quarter" idx="5"/>
          </p:nvPr>
        </p:nvSpPr>
        <p:spPr/>
        <p:txBody>
          <a:bodyPr/>
          <a:lstStyle/>
          <a:p>
            <a:fld id="{F793BADF-127F-4A47-B8B1-5FD0C49A0CCA}" type="slidenum">
              <a:rPr lang="nl-NL" smtClean="0"/>
              <a:t>12</a:t>
            </a:fld>
            <a:endParaRPr lang="nl-NL"/>
          </a:p>
        </p:txBody>
      </p:sp>
    </p:spTree>
    <p:extLst>
      <p:ext uri="{BB962C8B-B14F-4D97-AF65-F5344CB8AC3E}">
        <p14:creationId xmlns:p14="http://schemas.microsoft.com/office/powerpoint/2010/main" val="393401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a:solidFill>
                  <a:srgbClr val="747474"/>
                </a:solidFill>
                <a:effectLst/>
                <a:latin typeface="var(--h2_typography-font-family)"/>
              </a:rPr>
              <a:t>Brede welvaart</a:t>
            </a:r>
          </a:p>
          <a:p>
            <a:pPr algn="l"/>
            <a:r>
              <a:rPr lang="nl-NL" b="0" i="0" dirty="0">
                <a:solidFill>
                  <a:srgbClr val="747474"/>
                </a:solidFill>
                <a:effectLst/>
                <a:latin typeface="Arial" panose="020B0604020202020204" pitchFamily="34" charset="0"/>
              </a:rPr>
              <a:t>Omdat er heel veel factoren zijn die onze welvaart beïnvloeden die niet allemaal te maken hebben met onze koopkracht, wordt sinds 2018 door het CBS gewerkt met het begrip </a:t>
            </a:r>
            <a:r>
              <a:rPr lang="nl-NL" b="1" i="1" dirty="0">
                <a:solidFill>
                  <a:srgbClr val="747474"/>
                </a:solidFill>
                <a:effectLst/>
                <a:latin typeface="Arial" panose="020B0604020202020204" pitchFamily="34" charset="0"/>
              </a:rPr>
              <a:t>brede welvaart</a:t>
            </a:r>
            <a:r>
              <a:rPr lang="nl-NL" b="0" i="0" dirty="0">
                <a:solidFill>
                  <a:srgbClr val="747474"/>
                </a:solidFill>
                <a:effectLst/>
                <a:latin typeface="Arial" panose="020B0604020202020204" pitchFamily="34" charset="0"/>
              </a:rPr>
              <a:t>.</a:t>
            </a:r>
            <a:br>
              <a:rPr lang="nl-NL" b="0" i="0" dirty="0">
                <a:solidFill>
                  <a:srgbClr val="747474"/>
                </a:solidFill>
                <a:effectLst/>
                <a:latin typeface="Arial" panose="020B0604020202020204" pitchFamily="34" charset="0"/>
              </a:rPr>
            </a:br>
            <a:r>
              <a:rPr lang="nl-NL" b="0" i="0" dirty="0">
                <a:solidFill>
                  <a:srgbClr val="747474"/>
                </a:solidFill>
                <a:effectLst/>
                <a:latin typeface="Arial" panose="020B0604020202020204" pitchFamily="34" charset="0"/>
              </a:rPr>
              <a:t>Wanneer we het begrip welvaart in bredere zin bekijken, houden we niet alleen rekening met koopkracht en inkomen. We kijken dan naar alle factoren die invloed hebben op onze welvaart. Dat betekent dat er rekening gehouden wordt met inkomen en koopkracht, maar ook met factoren als vrije tijd, milieu, overheidsdiensten, ongelijkheid en veiligheid.</a:t>
            </a:r>
            <a:br>
              <a:rPr lang="nl-NL" b="0" i="0" dirty="0">
                <a:solidFill>
                  <a:srgbClr val="747474"/>
                </a:solidFill>
                <a:effectLst/>
                <a:latin typeface="Arial" panose="020B0604020202020204" pitchFamily="34" charset="0"/>
              </a:rPr>
            </a:br>
            <a:r>
              <a:rPr lang="nl-NL" b="0" i="0" dirty="0">
                <a:solidFill>
                  <a:srgbClr val="747474"/>
                </a:solidFill>
                <a:effectLst/>
                <a:latin typeface="Arial" panose="020B0604020202020204" pitchFamily="34" charset="0"/>
              </a:rPr>
              <a:t>Daarnaast wordt ook gekeken of onze welvaart van nu niet ten kostte gaat van welvaart in de toekomst of van welvaart in andere landen.</a:t>
            </a:r>
          </a:p>
          <a:p>
            <a:pPr algn="l"/>
            <a:endParaRPr lang="nl-NL" b="0" i="0" dirty="0">
              <a:solidFill>
                <a:srgbClr val="747474"/>
              </a:solidFill>
              <a:effectLst/>
              <a:latin typeface="Arial" panose="020B0604020202020204" pitchFamily="34" charset="0"/>
            </a:endParaRPr>
          </a:p>
          <a:p>
            <a:pPr algn="l"/>
            <a:r>
              <a:rPr lang="nl-NL" b="0" i="0" dirty="0">
                <a:solidFill>
                  <a:srgbClr val="747474"/>
                </a:solidFill>
                <a:effectLst/>
                <a:latin typeface="Arial" panose="020B0604020202020204" pitchFamily="34" charset="0"/>
              </a:rPr>
              <a:t>Het CBS hanteert daarbij de volgende definitie:</a:t>
            </a:r>
          </a:p>
          <a:p>
            <a:pPr algn="l"/>
            <a:r>
              <a:rPr lang="nl-NL" b="1" i="0" dirty="0">
                <a:solidFill>
                  <a:srgbClr val="747474"/>
                </a:solidFill>
                <a:effectLst/>
                <a:latin typeface="Arial" panose="020B0604020202020204" pitchFamily="34" charset="0"/>
              </a:rPr>
              <a:t>Brede welvaart</a:t>
            </a:r>
            <a:r>
              <a:rPr lang="nl-NL" b="0" i="0" dirty="0">
                <a:solidFill>
                  <a:srgbClr val="747474"/>
                </a:solidFill>
                <a:effectLst/>
                <a:latin typeface="Arial" panose="020B0604020202020204" pitchFamily="34" charset="0"/>
              </a:rPr>
              <a:t> betreft de kwaliteit van leven in het hier en nu en de mate waarin deze al dan niet ten koste gaat van die van latere generaties en/of van die van mensen elders in de wereld.</a:t>
            </a:r>
          </a:p>
          <a:p>
            <a:endParaRPr lang="nl-NL" dirty="0"/>
          </a:p>
        </p:txBody>
      </p:sp>
      <p:sp>
        <p:nvSpPr>
          <p:cNvPr id="4" name="Tijdelijke aanduiding voor dianummer 3"/>
          <p:cNvSpPr>
            <a:spLocks noGrp="1"/>
          </p:cNvSpPr>
          <p:nvPr>
            <p:ph type="sldNum" sz="quarter" idx="5"/>
          </p:nvPr>
        </p:nvSpPr>
        <p:spPr/>
        <p:txBody>
          <a:bodyPr/>
          <a:lstStyle/>
          <a:p>
            <a:fld id="{F793BADF-127F-4A47-B8B1-5FD0C49A0CCA}" type="slidenum">
              <a:rPr lang="nl-NL" smtClean="0"/>
              <a:t>15</a:t>
            </a:fld>
            <a:endParaRPr lang="nl-NL"/>
          </a:p>
        </p:txBody>
      </p:sp>
    </p:spTree>
    <p:extLst>
      <p:ext uri="{BB962C8B-B14F-4D97-AF65-F5344CB8AC3E}">
        <p14:creationId xmlns:p14="http://schemas.microsoft.com/office/powerpoint/2010/main" val="2418304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https://www.pbl.nl/publicaties/verkenning-brede-welvaart-%E2%80%93-circulaire-economie-gedrag-en-beleid</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F793BADF-127F-4A47-B8B1-5FD0C49A0CCA}" type="slidenum">
              <a:rPr lang="nl-NL" smtClean="0"/>
              <a:t>16</a:t>
            </a:fld>
            <a:endParaRPr lang="nl-NL"/>
          </a:p>
        </p:txBody>
      </p:sp>
    </p:spTree>
    <p:extLst>
      <p:ext uri="{BB962C8B-B14F-4D97-AF65-F5344CB8AC3E}">
        <p14:creationId xmlns:p14="http://schemas.microsoft.com/office/powerpoint/2010/main" val="25241289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00BEC53-6C66-491A-8262-6C9644C07152}" type="datetime1">
              <a:rPr lang="nl-NL" noProof="0" smtClean="0"/>
              <a:t>6-9-2023</a:t>
            </a:fld>
            <a:endParaRPr lang="nl-NL" noProof="0"/>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2650781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0F00BBB-AA3D-402D-A179-A9C017A3453D}" type="datetime1">
              <a:rPr lang="nl-NL" noProof="0" smtClean="0"/>
              <a:t>6-9-2023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45B76B8B-DE07-48A4-9913-B57A52F2F853}" type="slidenum">
              <a:rPr lang="nl-NL" noProof="0" smtClean="0"/>
              <a:pPr/>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079257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D64DE01-3480-42CF-9B50-C0496424F63F}" type="datetime1">
              <a:rPr lang="nl-NL" noProof="0" smtClean="0"/>
              <a:t>6-9-2023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901071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7589DF6-5FCC-4E20-A137-51BC7E33C7E6}" type="datetime1">
              <a:rPr lang="nl-NL" noProof="0" smtClean="0"/>
              <a:t>6-9-2023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806056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31A92CC-9A51-4DCB-9CE1-87C12736465F}" type="datetime1">
              <a:rPr lang="nl-NL" noProof="0" smtClean="0"/>
              <a:t>6-9-2023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3694620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EEB38DD-7B9B-4187-B15F-CA706FB7F2BF}" type="datetime1">
              <a:rPr lang="nl-NL" noProof="0" smtClean="0"/>
              <a:t>6-9-2023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983748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BC7CD8-A649-4824-9F9C-F7DAF78B876D}" type="datetime1">
              <a:rPr lang="nl-NL" noProof="0" smtClean="0"/>
              <a:t>6-9-2023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716699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F56DC809-E006-4D4A-A571-B5578B43D022}" type="datetime1">
              <a:rPr lang="nl-NL" noProof="0" smtClean="0"/>
              <a:t>6-9-2023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2444789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4B5DEA8-D406-4DE0-9C63-B6B0DEA56C5C}" type="datetime1">
              <a:rPr lang="nl-NL" noProof="0" smtClean="0"/>
              <a:t>6-9-2023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858490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B60EDB9-8966-4269-B009-409D6A203F05}" type="datetime1">
              <a:rPr lang="nl-NL" noProof="0" smtClean="0"/>
              <a:t>6-9-2023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2043241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F5111CDB-CE47-42D8-BA9F-C515F5D3223B}" type="datetime1">
              <a:rPr lang="nl-NL" noProof="0" smtClean="0"/>
              <a:t>6-9-2023</a:t>
            </a:fld>
            <a:endParaRPr lang="nl-NL" noProof="0"/>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614670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1F360904-632D-4428-B762-9ED2B3079DE4}" type="datetime1">
              <a:rPr lang="nl-NL" noProof="0" smtClean="0"/>
              <a:t>6-9-2023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Tree>
    <p:extLst>
      <p:ext uri="{BB962C8B-B14F-4D97-AF65-F5344CB8AC3E}">
        <p14:creationId xmlns:p14="http://schemas.microsoft.com/office/powerpoint/2010/main" val="334720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F5D67444-35CA-4F30-A69C-8F275EF502B8}" type="datetime1">
              <a:rPr lang="nl-NL" noProof="0" smtClean="0"/>
              <a:t>6-9-2023</a:t>
            </a:fld>
            <a:endParaRPr lang="nl-NL" noProof="0"/>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242368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7F04B2F-7CB4-4EC9-8DAE-E7C3ED683122}" type="datetime1">
              <a:rPr lang="nl-NL" noProof="0" smtClean="0"/>
              <a:t>6-9-2023</a:t>
            </a:fld>
            <a:endParaRPr lang="nl-NL" noProof="0"/>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314386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069464-62FE-406B-87B8-2D97F20E17F9}" type="datetime1">
              <a:rPr lang="nl-NL" noProof="0" smtClean="0"/>
              <a:t>6-9-2023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818214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CC48442-589B-4BFC-9184-496EEB8D88F7}" type="datetime1">
              <a:rPr lang="nl-NL" noProof="0" smtClean="0"/>
              <a:t>6-9-2023</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885317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1460F1B3-482F-4F4A-A3C3-E26533A2A6F7}" type="datetime1">
              <a:rPr lang="nl-NL" noProof="0" smtClean="0"/>
              <a:t>6-9-2023</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944900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B6837ED8-77B1-4D92-8A4C-07939ECD182A}" type="datetime1">
              <a:rPr lang="nl-NL" noProof="0" smtClean="0"/>
              <a:t>6-9-2023</a:t>
            </a:fld>
            <a:endParaRPr lang="nl-NL" noProof="0"/>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r>
              <a:rPr lang="nl-NL" noProof="0"/>
              <a:t>Onderwerp van de presentatie</a:t>
            </a:r>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51720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316F65A-B4BA-49A9-886F-F5BBDA16BDE6}" type="datetime1">
              <a:rPr lang="nl-NL" smtClean="0"/>
              <a:pPr/>
              <a:t>6-9-2023</a:t>
            </a:fld>
            <a:endParaRPr lang="en-GB"/>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dirty="0"/>
          </a:p>
        </p:txBody>
      </p:sp>
    </p:spTree>
    <p:extLst>
      <p:ext uri="{BB962C8B-B14F-4D97-AF65-F5344CB8AC3E}">
        <p14:creationId xmlns:p14="http://schemas.microsoft.com/office/powerpoint/2010/main" val="31092596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E1FD19D5-EFBE-44BB-99F8-B3AC1E31F12E}" type="datetime1">
              <a:rPr lang="nl-NL" smtClean="0"/>
              <a:t>6-9-2023</a:t>
            </a:fld>
            <a:endParaRPr lang="en-GB" dirty="0"/>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endParaRPr lang="en-GB" dirty="0"/>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dirty="0"/>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30468128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A92644BC-DF8B-4D67-A7E7-632056BAF6A3}" type="datetime1">
              <a:rPr lang="nl-NL" smtClean="0"/>
              <a:t>6-9-2023</a:t>
            </a:fld>
            <a:endParaRPr lang="en-GB" dirty="0"/>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endParaRPr lang="en-GB" dirty="0"/>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dirty="0"/>
          </a:p>
        </p:txBody>
      </p:sp>
    </p:spTree>
    <p:extLst>
      <p:ext uri="{BB962C8B-B14F-4D97-AF65-F5344CB8AC3E}">
        <p14:creationId xmlns:p14="http://schemas.microsoft.com/office/powerpoint/2010/main" val="608951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316F65A-B4BA-49A9-886F-F5BBDA16BDE6}" type="datetime1">
              <a:rPr lang="nl-NL" noProof="0" smtClean="0"/>
              <a:pPr/>
              <a:t>6-9-2023</a:t>
            </a:fld>
            <a:endParaRPr lang="nl-NL" noProof="0" dirty="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nl-NL" noProof="0" dirty="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dirty="0"/>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1054144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40E8DCF3-56A4-46E1-9EBC-EA613906C72E}" type="datetime1">
              <a:rPr lang="nl-NL" noProof="0" smtClean="0"/>
              <a:t>6-9-2023</a:t>
            </a:fld>
            <a:endParaRPr lang="nl-NL" noProof="0"/>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1136085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19886-B912-4CA5-8782-7BA80AE9464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8B04FB32-0C1A-4B95-BFFF-CFE62CDA409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754673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r>
              <a:rPr lang="nl-NL" noProof="0"/>
              <a:t>Onderwerp van de presentatie</a:t>
            </a:r>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21860599-687F-493C-A523-B4769D1A9902}" type="datetime1">
              <a:rPr lang="nl-NL" noProof="0" smtClean="0"/>
              <a:t>6-9-2023</a:t>
            </a:fld>
            <a:endParaRPr lang="nl-NL" noProof="0"/>
          </a:p>
        </p:txBody>
      </p:sp>
    </p:spTree>
    <p:extLst>
      <p:ext uri="{BB962C8B-B14F-4D97-AF65-F5344CB8AC3E}">
        <p14:creationId xmlns:p14="http://schemas.microsoft.com/office/powerpoint/2010/main" val="1055053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DD8805B-C73B-4907-9377-FC5FEFF5C94B}" type="datetime1">
              <a:rPr lang="nl-NL" noProof="0" smtClean="0"/>
              <a:t>6-9-2023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Tree>
    <p:extLst>
      <p:ext uri="{BB962C8B-B14F-4D97-AF65-F5344CB8AC3E}">
        <p14:creationId xmlns:p14="http://schemas.microsoft.com/office/powerpoint/2010/main" val="57840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3F8924F-0B7B-4710-AD11-E918B7D7DC34}" type="datetime1">
              <a:rPr lang="nl-NL" noProof="0" smtClean="0"/>
              <a:t>6-9-2023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997385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790D4A7-C8B7-4A0C-B633-469DC286E6A4}" type="datetime1">
              <a:rPr lang="nl-NL" noProof="0" smtClean="0"/>
              <a:t>6-9-2023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702638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1BA244ED-5108-4353-A2EE-644FDE4D0D92}" type="datetime1">
              <a:rPr lang="nl-NL" noProof="0" smtClean="0"/>
              <a:t>6-9-2023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175201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45E9D6B-D6F0-40D7-BDA6-80E6F7E85B75}" type="datetime1">
              <a:rPr lang="nl-NL" noProof="0" smtClean="0"/>
              <a:t>6-9-2023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481752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3033D5A6-A31A-4714-8C8C-D9F565F5F594}" type="datetime1">
              <a:rPr lang="nl-NL" noProof="0" smtClean="0"/>
              <a:t>6-9-2023</a:t>
            </a:fld>
            <a:endParaRPr lang="nl-NL" noProof="0" dirty="0"/>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r>
              <a:rPr lang="nl-NL" noProof="0" dirty="0"/>
              <a:t>Onderwerp van de presentatie</a:t>
            </a:r>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45B76B8B-DE07-48A4-9913-B57A52F2F853}" type="slidenum">
              <a:rPr lang="nl-NL" noProof="0" smtClean="0"/>
              <a:pPr/>
              <a:t>‹nr.›</a:t>
            </a:fld>
            <a:endParaRPr lang="nl-NL" noProof="0" dirty="0"/>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237637081"/>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5.xml"/><Relationship Id="rId1" Type="http://schemas.openxmlformats.org/officeDocument/2006/relationships/video" Target="https://www.youtube.com/embed/4bCaZzm-RQw?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1">
            <a:extLst>
              <a:ext uri="{FF2B5EF4-FFF2-40B4-BE49-F238E27FC236}">
                <a16:creationId xmlns:a16="http://schemas.microsoft.com/office/drawing/2014/main" id="{668F2DF8-4F19-4F83-86D2-97703CB2F36E}"/>
              </a:ext>
            </a:extLst>
          </p:cNvPr>
          <p:cNvSpPr>
            <a:spLocks noGrp="1"/>
          </p:cNvSpPr>
          <p:nvPr>
            <p:ph type="subTitle" idx="1"/>
          </p:nvPr>
        </p:nvSpPr>
        <p:spPr>
          <a:xfrm>
            <a:off x="374650" y="5155915"/>
            <a:ext cx="7668000" cy="973424"/>
          </a:xfrm>
        </p:spPr>
        <p:txBody>
          <a:bodyPr/>
          <a:lstStyle/>
          <a:p>
            <a:r>
              <a:rPr lang="en-US" dirty="0" err="1"/>
              <a:t>Mijn</a:t>
            </a:r>
            <a:r>
              <a:rPr lang="en-US" dirty="0"/>
              <a:t> </a:t>
            </a:r>
            <a:r>
              <a:rPr lang="en-US" dirty="0" err="1"/>
              <a:t>leefomgeving</a:t>
            </a:r>
            <a:endParaRPr lang="en-US" dirty="0"/>
          </a:p>
          <a:p>
            <a:r>
              <a:rPr lang="en-US" dirty="0" err="1"/>
              <a:t>Leerjaar</a:t>
            </a:r>
            <a:r>
              <a:rPr lang="en-US" dirty="0"/>
              <a:t> 1 – les 1</a:t>
            </a:r>
          </a:p>
        </p:txBody>
      </p:sp>
      <p:sp>
        <p:nvSpPr>
          <p:cNvPr id="10" name="Title 2">
            <a:extLst>
              <a:ext uri="{FF2B5EF4-FFF2-40B4-BE49-F238E27FC236}">
                <a16:creationId xmlns:a16="http://schemas.microsoft.com/office/drawing/2014/main" id="{E7B71CD8-9339-4DC9-9323-874DDD5E7F50}"/>
              </a:ext>
            </a:extLst>
          </p:cNvPr>
          <p:cNvSpPr>
            <a:spLocks noGrp="1"/>
          </p:cNvSpPr>
          <p:nvPr>
            <p:ph type="ctrTitle"/>
          </p:nvPr>
        </p:nvSpPr>
        <p:spPr>
          <a:xfrm>
            <a:off x="371475" y="2824163"/>
            <a:ext cx="7668000" cy="2082553"/>
          </a:xfrm>
        </p:spPr>
        <p:txBody>
          <a:bodyPr/>
          <a:lstStyle/>
          <a:p>
            <a:r>
              <a:rPr lang="en-US" dirty="0" err="1"/>
              <a:t>Circulaire</a:t>
            </a:r>
            <a:r>
              <a:rPr lang="en-US" dirty="0"/>
              <a:t> </a:t>
            </a:r>
            <a:r>
              <a:rPr lang="en-US" dirty="0" err="1"/>
              <a:t>economie</a:t>
            </a:r>
            <a:endParaRPr lang="en-US" dirty="0"/>
          </a:p>
        </p:txBody>
      </p:sp>
    </p:spTree>
    <p:extLst>
      <p:ext uri="{BB962C8B-B14F-4D97-AF65-F5344CB8AC3E}">
        <p14:creationId xmlns:p14="http://schemas.microsoft.com/office/powerpoint/2010/main" val="2671238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FE7517CA-D0E1-D247-BC51-33EB80C7CA65}"/>
              </a:ext>
            </a:extLst>
          </p:cNvPr>
          <p:cNvSpPr>
            <a:spLocks noGrp="1"/>
          </p:cNvSpPr>
          <p:nvPr>
            <p:ph type="body" sz="quarter" idx="16"/>
          </p:nvPr>
        </p:nvSpPr>
        <p:spPr/>
        <p:txBody>
          <a:bodyPr/>
          <a:lstStyle/>
          <a:p>
            <a:r>
              <a:rPr lang="nl-NL" dirty="0"/>
              <a:t>Beide foto’s voorbeelden van productie, consumptie, goederen en diensten.</a:t>
            </a:r>
          </a:p>
        </p:txBody>
      </p:sp>
      <p:sp>
        <p:nvSpPr>
          <p:cNvPr id="3" name="Tijdelijke aanduiding voor tekst 2">
            <a:extLst>
              <a:ext uri="{FF2B5EF4-FFF2-40B4-BE49-F238E27FC236}">
                <a16:creationId xmlns:a16="http://schemas.microsoft.com/office/drawing/2014/main" id="{EC954D95-3241-5C60-51CC-B4564232F259}"/>
              </a:ext>
            </a:extLst>
          </p:cNvPr>
          <p:cNvSpPr>
            <a:spLocks noGrp="1"/>
          </p:cNvSpPr>
          <p:nvPr>
            <p:ph type="body" sz="quarter" idx="13"/>
          </p:nvPr>
        </p:nvSpPr>
        <p:spPr>
          <a:xfrm>
            <a:off x="7523843" y="1700213"/>
            <a:ext cx="4488264" cy="4429125"/>
          </a:xfrm>
        </p:spPr>
        <p:txBody>
          <a:bodyPr/>
          <a:lstStyle/>
          <a:p>
            <a:pPr marL="0" indent="0">
              <a:buNone/>
            </a:pPr>
            <a:r>
              <a:rPr lang="nl-NL" dirty="0"/>
              <a:t>Productie is het toevoegen van waarde aan grondstoffen d.m.v. productiefactoren.</a:t>
            </a:r>
          </a:p>
          <a:p>
            <a:pPr marL="0" indent="0">
              <a:buNone/>
            </a:pPr>
            <a:endParaRPr lang="nl-NL" i="1" dirty="0"/>
          </a:p>
          <a:p>
            <a:pPr marL="0" indent="0">
              <a:buNone/>
            </a:pPr>
            <a:r>
              <a:rPr lang="nl-NL" dirty="0"/>
              <a:t>Consumptie is het aanschaffen van goederen en of diensten op je behoeften te bevredigen.</a:t>
            </a:r>
          </a:p>
          <a:p>
            <a:pPr marL="0" indent="0">
              <a:buNone/>
            </a:pPr>
            <a:endParaRPr lang="nl-NL" dirty="0"/>
          </a:p>
          <a:p>
            <a:pPr marL="0" indent="0">
              <a:buNone/>
            </a:pPr>
            <a:r>
              <a:rPr lang="nl-NL" dirty="0"/>
              <a:t>Goederen </a:t>
            </a:r>
            <a:r>
              <a:rPr lang="nl-NL" i="1" dirty="0"/>
              <a:t>kan je bezitten</a:t>
            </a:r>
          </a:p>
          <a:p>
            <a:pPr marL="0" indent="0">
              <a:buNone/>
            </a:pPr>
            <a:r>
              <a:rPr lang="nl-NL" dirty="0"/>
              <a:t>Diensten </a:t>
            </a:r>
            <a:r>
              <a:rPr lang="nl-NL" i="1" dirty="0"/>
              <a:t>kan je inhuren of verlenen</a:t>
            </a:r>
          </a:p>
          <a:p>
            <a:endParaRPr lang="nl-NL" dirty="0"/>
          </a:p>
        </p:txBody>
      </p:sp>
      <p:sp>
        <p:nvSpPr>
          <p:cNvPr id="6" name="Titel 5">
            <a:extLst>
              <a:ext uri="{FF2B5EF4-FFF2-40B4-BE49-F238E27FC236}">
                <a16:creationId xmlns:a16="http://schemas.microsoft.com/office/drawing/2014/main" id="{09624377-5470-1DE3-9DBC-DFB7ADD8308D}"/>
              </a:ext>
            </a:extLst>
          </p:cNvPr>
          <p:cNvSpPr>
            <a:spLocks noGrp="1"/>
          </p:cNvSpPr>
          <p:nvPr>
            <p:ph type="title"/>
          </p:nvPr>
        </p:nvSpPr>
        <p:spPr/>
        <p:txBody>
          <a:bodyPr/>
          <a:lstStyle/>
          <a:p>
            <a:r>
              <a:rPr lang="nl-NL" sz="3600" dirty="0"/>
              <a:t>Productie, consumptie, goederen en diensten</a:t>
            </a:r>
          </a:p>
        </p:txBody>
      </p:sp>
      <p:pic>
        <p:nvPicPr>
          <p:cNvPr id="1026" name="Picture 2" descr="Fietsenmaker | Fietsenmaker Den Bosch">
            <a:extLst>
              <a:ext uri="{FF2B5EF4-FFF2-40B4-BE49-F238E27FC236}">
                <a16:creationId xmlns:a16="http://schemas.microsoft.com/office/drawing/2014/main" id="{3E0088DA-94CB-D41B-7270-E48E06833C11}"/>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16623" r="1662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eder voor isotone dorstlesser Hydrate &amp; Perform citroen 560 g | ISOSTAR |  Decathlon.nl">
            <a:extLst>
              <a:ext uri="{FF2B5EF4-FFF2-40B4-BE49-F238E27FC236}">
                <a16:creationId xmlns:a16="http://schemas.microsoft.com/office/drawing/2014/main" id="{D6B5F8EB-A4C1-527C-722D-F9FC14BA7232}"/>
              </a:ext>
            </a:extLst>
          </p:cNvPr>
          <p:cNvPicPr>
            <a:picLocks noGrp="1" noChangeAspect="1" noChangeArrowheads="1"/>
          </p:cNvPicPr>
          <p:nvPr>
            <p:ph type="pic" sz="quarter" idx="17"/>
          </p:nvPr>
        </p:nvPicPr>
        <p:blipFill>
          <a:blip r:embed="rId4">
            <a:extLst>
              <a:ext uri="{28A0092B-C50C-407E-A947-70E740481C1C}">
                <a14:useLocalDpi xmlns:a14="http://schemas.microsoft.com/office/drawing/2010/main" val="0"/>
              </a:ext>
            </a:extLst>
          </a:blip>
          <a:srcRect l="5497" r="549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17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8B1978-4E5D-4F46-A4FB-DB02698A1759}"/>
              </a:ext>
            </a:extLst>
          </p:cNvPr>
          <p:cNvSpPr>
            <a:spLocks noGrp="1"/>
          </p:cNvSpPr>
          <p:nvPr>
            <p:ph type="title"/>
          </p:nvPr>
        </p:nvSpPr>
        <p:spPr>
          <a:xfrm>
            <a:off x="371476" y="296863"/>
            <a:ext cx="5638799" cy="1160403"/>
          </a:xfrm>
        </p:spPr>
        <p:txBody>
          <a:bodyPr anchor="t">
            <a:normAutofit/>
          </a:bodyPr>
          <a:lstStyle/>
          <a:p>
            <a:r>
              <a:rPr lang="nl-NL" dirty="0"/>
              <a:t>Opdracht</a:t>
            </a:r>
          </a:p>
        </p:txBody>
      </p:sp>
      <p:sp>
        <p:nvSpPr>
          <p:cNvPr id="3" name="Tijdelijke aanduiding voor tekst 2">
            <a:extLst>
              <a:ext uri="{FF2B5EF4-FFF2-40B4-BE49-F238E27FC236}">
                <a16:creationId xmlns:a16="http://schemas.microsoft.com/office/drawing/2014/main" id="{B8143420-DB54-4D6E-B639-252390DA97EB}"/>
              </a:ext>
            </a:extLst>
          </p:cNvPr>
          <p:cNvSpPr>
            <a:spLocks noGrp="1"/>
          </p:cNvSpPr>
          <p:nvPr>
            <p:ph type="body" sz="quarter" idx="13"/>
          </p:nvPr>
        </p:nvSpPr>
        <p:spPr>
          <a:xfrm>
            <a:off x="371475" y="1709738"/>
            <a:ext cx="5645150" cy="4419599"/>
          </a:xfrm>
        </p:spPr>
        <p:txBody>
          <a:bodyPr>
            <a:normAutofit/>
          </a:bodyPr>
          <a:lstStyle/>
          <a:p>
            <a:pPr marL="0" indent="0">
              <a:spcAft>
                <a:spcPts val="600"/>
              </a:spcAft>
              <a:buNone/>
            </a:pPr>
            <a:r>
              <a:rPr lang="nl-NL" dirty="0"/>
              <a:t>Laat met drie foto’s zien wat voor jou welvaart is. Zorg ervoor dat je dit kan beargumenteren en/of kan vertellen in een verhaal. </a:t>
            </a:r>
          </a:p>
          <a:p>
            <a:pPr marL="0" indent="0">
              <a:spcAft>
                <a:spcPts val="600"/>
              </a:spcAft>
              <a:buNone/>
            </a:pPr>
            <a:endParaRPr lang="nl-NL" dirty="0"/>
          </a:p>
          <a:p>
            <a:pPr marL="0" indent="0">
              <a:spcAft>
                <a:spcPts val="600"/>
              </a:spcAft>
              <a:buNone/>
            </a:pPr>
            <a:r>
              <a:rPr lang="nl-NL" b="1" dirty="0"/>
              <a:t>10 minuten</a:t>
            </a:r>
          </a:p>
          <a:p>
            <a:pPr marL="0" indent="0">
              <a:spcAft>
                <a:spcPts val="600"/>
              </a:spcAft>
              <a:buNone/>
            </a:pPr>
            <a:endParaRPr lang="nl-NL" dirty="0"/>
          </a:p>
          <a:p>
            <a:pPr marL="0" indent="0">
              <a:spcAft>
                <a:spcPts val="600"/>
              </a:spcAft>
              <a:buNone/>
            </a:pPr>
            <a:endParaRPr lang="nl-NL" dirty="0"/>
          </a:p>
          <a:p>
            <a:pPr marL="0" indent="0">
              <a:spcAft>
                <a:spcPts val="600"/>
              </a:spcAft>
              <a:buNone/>
            </a:pPr>
            <a:endParaRPr lang="nl-NL" dirty="0"/>
          </a:p>
          <a:p>
            <a:pPr marL="0" indent="0">
              <a:spcAft>
                <a:spcPts val="600"/>
              </a:spcAft>
              <a:buNone/>
            </a:pPr>
            <a:r>
              <a:rPr lang="nl-NL" dirty="0"/>
              <a:t> </a:t>
            </a:r>
          </a:p>
        </p:txBody>
      </p:sp>
      <p:pic>
        <p:nvPicPr>
          <p:cNvPr id="1026" name="Picture 2" descr="De bronafbeelding bekijken">
            <a:extLst>
              <a:ext uri="{FF2B5EF4-FFF2-40B4-BE49-F238E27FC236}">
                <a16:creationId xmlns:a16="http://schemas.microsoft.com/office/drawing/2014/main" id="{B9C71612-69AA-4532-853C-575E065FA2F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75377" y="488376"/>
            <a:ext cx="6016622" cy="5881248"/>
          </a:xfrm>
          <a:prstGeom prst="rect">
            <a:avLst/>
          </a:prstGeom>
          <a:solidFill>
            <a:srgbClr val="FFFFFF"/>
          </a:solidFill>
        </p:spPr>
      </p:pic>
      <p:sp>
        <p:nvSpPr>
          <p:cNvPr id="71" name="Text Placeholder 4">
            <a:extLst>
              <a:ext uri="{FF2B5EF4-FFF2-40B4-BE49-F238E27FC236}">
                <a16:creationId xmlns:a16="http://schemas.microsoft.com/office/drawing/2014/main" id="{47398F53-0CCA-4829-98AF-A474D66C47CE}"/>
              </a:ext>
            </a:extLst>
          </p:cNvPr>
          <p:cNvSpPr>
            <a:spLocks noGrp="1"/>
          </p:cNvSpPr>
          <p:nvPr>
            <p:ph type="body" sz="quarter" idx="15"/>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266264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D083AF7-4FF9-2ADE-818D-50B208FE7925}"/>
              </a:ext>
            </a:extLst>
          </p:cNvPr>
          <p:cNvSpPr>
            <a:spLocks noGrp="1"/>
          </p:cNvSpPr>
          <p:nvPr>
            <p:ph type="title"/>
          </p:nvPr>
        </p:nvSpPr>
        <p:spPr/>
        <p:txBody>
          <a:bodyPr/>
          <a:lstStyle/>
          <a:p>
            <a:r>
              <a:rPr lang="nl-NL" dirty="0"/>
              <a:t>Welvaart of welzijn</a:t>
            </a:r>
          </a:p>
        </p:txBody>
      </p:sp>
      <p:sp>
        <p:nvSpPr>
          <p:cNvPr id="8" name="Tijdelijke aanduiding voor tekst 7">
            <a:extLst>
              <a:ext uri="{FF2B5EF4-FFF2-40B4-BE49-F238E27FC236}">
                <a16:creationId xmlns:a16="http://schemas.microsoft.com/office/drawing/2014/main" id="{89AD76FA-18E3-A479-7BBF-E0D5E60CE59E}"/>
              </a:ext>
            </a:extLst>
          </p:cNvPr>
          <p:cNvSpPr>
            <a:spLocks noGrp="1"/>
          </p:cNvSpPr>
          <p:nvPr>
            <p:ph type="body" sz="quarter" idx="13"/>
          </p:nvPr>
        </p:nvSpPr>
        <p:spPr/>
        <p:txBody>
          <a:bodyPr/>
          <a:lstStyle/>
          <a:p>
            <a:pPr marL="0" indent="0">
              <a:buNone/>
            </a:pPr>
            <a:r>
              <a:rPr lang="nl-NL" dirty="0"/>
              <a:t>Welvaart is de mate waarin iemand in staat is om in zijn/haar behoeften te voorzien met diensten en goederen.</a:t>
            </a:r>
          </a:p>
          <a:p>
            <a:pPr marL="0" indent="0">
              <a:buNone/>
            </a:pPr>
            <a:endParaRPr lang="nl-NL" dirty="0"/>
          </a:p>
          <a:p>
            <a:pPr marL="0" indent="0">
              <a:buNone/>
            </a:pPr>
            <a:r>
              <a:rPr lang="nl-NL" b="1" dirty="0"/>
              <a:t>Stelling: </a:t>
            </a:r>
          </a:p>
          <a:p>
            <a:pPr marL="0" indent="0">
              <a:buNone/>
            </a:pPr>
            <a:r>
              <a:rPr lang="nl-NL" dirty="0"/>
              <a:t>Een hoge welvaart betekend een hoge leefbaarheid voor mensen.</a:t>
            </a:r>
          </a:p>
          <a:p>
            <a:pPr marL="0" indent="0">
              <a:buNone/>
            </a:pPr>
            <a:endParaRPr lang="nl-NL" dirty="0"/>
          </a:p>
          <a:p>
            <a:pPr marL="0" indent="0">
              <a:buNone/>
            </a:pPr>
            <a:r>
              <a:rPr lang="nl-NL" dirty="0"/>
              <a:t>Welzijn zijn overige behoefte die niks te maken heeft met schaarse diensten en goederen.</a:t>
            </a:r>
          </a:p>
          <a:p>
            <a:pPr marL="0" indent="0">
              <a:buNone/>
            </a:pPr>
            <a:endParaRPr lang="nl-NL" dirty="0"/>
          </a:p>
          <a:p>
            <a:pPr marL="0" indent="0">
              <a:buNone/>
            </a:pPr>
            <a:endParaRPr lang="nl-NL" dirty="0"/>
          </a:p>
          <a:p>
            <a:pPr marL="0" indent="0">
              <a:buNone/>
            </a:pPr>
            <a:endParaRPr lang="nl-NL" b="0" i="0" dirty="0">
              <a:solidFill>
                <a:srgbClr val="747474"/>
              </a:solidFill>
              <a:effectLst/>
              <a:latin typeface="Arial" panose="020B0604020202020204" pitchFamily="34" charset="0"/>
            </a:endParaRPr>
          </a:p>
          <a:p>
            <a:pPr marL="0" indent="0">
              <a:buNone/>
            </a:pPr>
            <a:endParaRPr lang="nl-NL" dirty="0">
              <a:solidFill>
                <a:srgbClr val="747474"/>
              </a:solidFill>
              <a:latin typeface="Arial" panose="020B0604020202020204" pitchFamily="34" charset="0"/>
            </a:endParaRPr>
          </a:p>
          <a:p>
            <a:pPr marL="0" indent="0">
              <a:buNone/>
            </a:pPr>
            <a:endParaRPr lang="nl-NL" b="0" i="0" dirty="0">
              <a:solidFill>
                <a:srgbClr val="747474"/>
              </a:solidFill>
              <a:effectLst/>
              <a:latin typeface="Arial" panose="020B0604020202020204" pitchFamily="34" charset="0"/>
            </a:endParaRPr>
          </a:p>
          <a:p>
            <a:pPr marL="0" indent="0">
              <a:buNone/>
            </a:pPr>
            <a:endParaRPr lang="nl-NL" b="0" i="0" dirty="0">
              <a:solidFill>
                <a:srgbClr val="747474"/>
              </a:solidFill>
              <a:effectLst/>
              <a:latin typeface="Arial" panose="020B0604020202020204" pitchFamily="34" charset="0"/>
            </a:endParaRPr>
          </a:p>
          <a:p>
            <a:pPr marL="0" indent="0">
              <a:buNone/>
            </a:pPr>
            <a:endParaRPr lang="nl-NL" dirty="0">
              <a:solidFill>
                <a:srgbClr val="747474"/>
              </a:solidFill>
              <a:latin typeface="Arial" panose="020B0604020202020204" pitchFamily="34" charset="0"/>
            </a:endParaRPr>
          </a:p>
          <a:p>
            <a:pPr marL="0" indent="0">
              <a:buNone/>
            </a:pPr>
            <a:endParaRPr lang="nl-NL" dirty="0"/>
          </a:p>
        </p:txBody>
      </p:sp>
      <p:pic>
        <p:nvPicPr>
          <p:cNvPr id="2050" name="Picture 2" descr="Welvaart">
            <a:extLst>
              <a:ext uri="{FF2B5EF4-FFF2-40B4-BE49-F238E27FC236}">
                <a16:creationId xmlns:a16="http://schemas.microsoft.com/office/drawing/2014/main" id="{F0E046B8-2D3A-0ED8-41CB-076DA48A6430}"/>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5514" t="-14455" r="-5292" b="-19006"/>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79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89CFF19-642B-C6F8-DDB7-0370D87A75CF}"/>
              </a:ext>
            </a:extLst>
          </p:cNvPr>
          <p:cNvSpPr>
            <a:spLocks noGrp="1"/>
          </p:cNvSpPr>
          <p:nvPr>
            <p:ph type="title"/>
          </p:nvPr>
        </p:nvSpPr>
        <p:spPr/>
        <p:txBody>
          <a:bodyPr/>
          <a:lstStyle/>
          <a:p>
            <a:endParaRPr lang="nl-NL"/>
          </a:p>
        </p:txBody>
      </p:sp>
      <p:sp>
        <p:nvSpPr>
          <p:cNvPr id="8" name="Tijdelijke aanduiding voor tekst 7">
            <a:extLst>
              <a:ext uri="{FF2B5EF4-FFF2-40B4-BE49-F238E27FC236}">
                <a16:creationId xmlns:a16="http://schemas.microsoft.com/office/drawing/2014/main" id="{587BD237-54F1-096D-A4A0-C4225FCC07CE}"/>
              </a:ext>
            </a:extLst>
          </p:cNvPr>
          <p:cNvSpPr>
            <a:spLocks noGrp="1"/>
          </p:cNvSpPr>
          <p:nvPr>
            <p:ph type="body" sz="quarter" idx="13"/>
          </p:nvPr>
        </p:nvSpPr>
        <p:spPr/>
        <p:txBody>
          <a:bodyPr/>
          <a:lstStyle/>
          <a:p>
            <a:pPr marL="0" indent="0">
              <a:buNone/>
            </a:pPr>
            <a:r>
              <a:rPr lang="nl-NL" i="1" dirty="0"/>
              <a:t>“In de economie word vaak welvaart gemeten door te kijken naar het bruto binnenlands product (BBP). Dit zegt echter niks over het welzijn van mensen.” </a:t>
            </a:r>
          </a:p>
        </p:txBody>
      </p:sp>
    </p:spTree>
    <p:extLst>
      <p:ext uri="{BB962C8B-B14F-4D97-AF65-F5344CB8AC3E}">
        <p14:creationId xmlns:p14="http://schemas.microsoft.com/office/powerpoint/2010/main" val="4244625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nlinemedia 7" title="Brede Welvaart - wat is dat eigenlijk?">
            <a:hlinkClick r:id="" action="ppaction://media"/>
            <a:extLst>
              <a:ext uri="{FF2B5EF4-FFF2-40B4-BE49-F238E27FC236}">
                <a16:creationId xmlns:a16="http://schemas.microsoft.com/office/drawing/2014/main" id="{7C21C7B6-01DA-576D-C321-6AE122DF25A3}"/>
              </a:ext>
            </a:extLst>
          </p:cNvPr>
          <p:cNvPicPr>
            <a:picLocks noGrp="1" noRot="1" noChangeAspect="1"/>
          </p:cNvPicPr>
          <p:nvPr>
            <p:ph idx="1"/>
            <a:videoFile r:link="rId1"/>
          </p:nvPr>
        </p:nvPicPr>
        <p:blipFill>
          <a:blip r:embed="rId3"/>
          <a:stretch>
            <a:fillRect/>
          </a:stretch>
        </p:blipFill>
        <p:spPr>
          <a:xfrm>
            <a:off x="255180" y="523341"/>
            <a:ext cx="10284614" cy="5811318"/>
          </a:xfrm>
          <a:prstGeom prst="rect">
            <a:avLst/>
          </a:prstGeom>
        </p:spPr>
      </p:pic>
    </p:spTree>
    <p:extLst>
      <p:ext uri="{BB962C8B-B14F-4D97-AF65-F5344CB8AC3E}">
        <p14:creationId xmlns:p14="http://schemas.microsoft.com/office/powerpoint/2010/main" val="194747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D083AF7-4FF9-2ADE-818D-50B208FE7925}"/>
              </a:ext>
            </a:extLst>
          </p:cNvPr>
          <p:cNvSpPr>
            <a:spLocks noGrp="1"/>
          </p:cNvSpPr>
          <p:nvPr>
            <p:ph type="title"/>
          </p:nvPr>
        </p:nvSpPr>
        <p:spPr/>
        <p:txBody>
          <a:bodyPr/>
          <a:lstStyle/>
          <a:p>
            <a:r>
              <a:rPr lang="nl-NL" dirty="0"/>
              <a:t>Brede welvaart</a:t>
            </a:r>
          </a:p>
        </p:txBody>
      </p:sp>
      <p:sp>
        <p:nvSpPr>
          <p:cNvPr id="8" name="Tijdelijke aanduiding voor tekst 7">
            <a:extLst>
              <a:ext uri="{FF2B5EF4-FFF2-40B4-BE49-F238E27FC236}">
                <a16:creationId xmlns:a16="http://schemas.microsoft.com/office/drawing/2014/main" id="{89AD76FA-18E3-A479-7BBF-E0D5E60CE59E}"/>
              </a:ext>
            </a:extLst>
          </p:cNvPr>
          <p:cNvSpPr>
            <a:spLocks noGrp="1"/>
          </p:cNvSpPr>
          <p:nvPr>
            <p:ph type="body" sz="quarter" idx="13"/>
          </p:nvPr>
        </p:nvSpPr>
        <p:spPr/>
        <p:txBody>
          <a:bodyPr/>
          <a:lstStyle/>
          <a:p>
            <a:pPr marL="0" indent="0">
              <a:buNone/>
            </a:pPr>
            <a:r>
              <a:rPr lang="nl-NL" dirty="0"/>
              <a:t>Wanneer we het begrip welvaart in bredere zin bekijken, houden we niet alleen rekening met koopkracht en inkomen. We kijken dan naar alle factoren die invloed hebben op onze welvaart.</a:t>
            </a:r>
          </a:p>
          <a:p>
            <a:pPr marL="0" indent="0">
              <a:buNone/>
            </a:pPr>
            <a:endParaRPr lang="nl-NL" dirty="0"/>
          </a:p>
          <a:p>
            <a:pPr marL="0" indent="0">
              <a:buNone/>
            </a:pPr>
            <a:endParaRPr lang="nl-NL" b="0" i="0" dirty="0">
              <a:solidFill>
                <a:srgbClr val="747474"/>
              </a:solidFill>
              <a:effectLst/>
              <a:latin typeface="Arial" panose="020B0604020202020204" pitchFamily="34" charset="0"/>
            </a:endParaRPr>
          </a:p>
          <a:p>
            <a:pPr marL="0" indent="0">
              <a:buNone/>
            </a:pPr>
            <a:endParaRPr lang="nl-NL" dirty="0">
              <a:solidFill>
                <a:srgbClr val="747474"/>
              </a:solidFill>
              <a:latin typeface="Arial" panose="020B0604020202020204" pitchFamily="34" charset="0"/>
            </a:endParaRPr>
          </a:p>
          <a:p>
            <a:pPr marL="0" indent="0">
              <a:buNone/>
            </a:pPr>
            <a:endParaRPr lang="nl-NL" b="0" i="0" dirty="0">
              <a:solidFill>
                <a:srgbClr val="747474"/>
              </a:solidFill>
              <a:effectLst/>
              <a:latin typeface="Arial" panose="020B0604020202020204" pitchFamily="34" charset="0"/>
            </a:endParaRPr>
          </a:p>
          <a:p>
            <a:pPr marL="0" indent="0">
              <a:buNone/>
            </a:pPr>
            <a:endParaRPr lang="nl-NL" b="0" i="0" dirty="0">
              <a:solidFill>
                <a:srgbClr val="747474"/>
              </a:solidFill>
              <a:effectLst/>
              <a:latin typeface="Arial" panose="020B0604020202020204" pitchFamily="34" charset="0"/>
            </a:endParaRPr>
          </a:p>
          <a:p>
            <a:pPr marL="0" indent="0">
              <a:buNone/>
            </a:pPr>
            <a:endParaRPr lang="nl-NL" dirty="0">
              <a:solidFill>
                <a:srgbClr val="747474"/>
              </a:solidFill>
              <a:latin typeface="Arial" panose="020B0604020202020204" pitchFamily="34" charset="0"/>
            </a:endParaRPr>
          </a:p>
          <a:p>
            <a:pPr marL="0" indent="0">
              <a:buNone/>
            </a:pPr>
            <a:endParaRPr lang="nl-NL" dirty="0"/>
          </a:p>
        </p:txBody>
      </p:sp>
      <p:pic>
        <p:nvPicPr>
          <p:cNvPr id="3074" name="Picture 2" descr="Brede welvaart pas na tien jaar boven niveau van voor de economische crisis  - RaboResearch">
            <a:extLst>
              <a:ext uri="{FF2B5EF4-FFF2-40B4-BE49-F238E27FC236}">
                <a16:creationId xmlns:a16="http://schemas.microsoft.com/office/drawing/2014/main" id="{46CC4C96-FF0C-48A9-759A-23353DE64A37}"/>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87" t="244" r="4007" b="-287"/>
          <a:stretch/>
        </p:blipFill>
        <p:spPr bwMode="auto">
          <a:xfrm>
            <a:off x="5507665" y="1635310"/>
            <a:ext cx="6684335" cy="3914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227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8B1C38-41AF-90A4-35E9-F12FE29A0A66}"/>
              </a:ext>
            </a:extLst>
          </p:cNvPr>
          <p:cNvSpPr>
            <a:spLocks noGrp="1"/>
          </p:cNvSpPr>
          <p:nvPr>
            <p:ph type="title"/>
          </p:nvPr>
        </p:nvSpPr>
        <p:spPr/>
        <p:txBody>
          <a:bodyPr/>
          <a:lstStyle/>
          <a:p>
            <a:r>
              <a:rPr lang="nl-NL" sz="3600" dirty="0"/>
              <a:t>Brede welvaart en een circulaire economie</a:t>
            </a:r>
          </a:p>
        </p:txBody>
      </p:sp>
      <p:sp>
        <p:nvSpPr>
          <p:cNvPr id="3" name="Tijdelijke aanduiding voor tekst 2">
            <a:extLst>
              <a:ext uri="{FF2B5EF4-FFF2-40B4-BE49-F238E27FC236}">
                <a16:creationId xmlns:a16="http://schemas.microsoft.com/office/drawing/2014/main" id="{05D6D51A-279B-2132-4A7F-1BE58D28B0B1}"/>
              </a:ext>
            </a:extLst>
          </p:cNvPr>
          <p:cNvSpPr>
            <a:spLocks noGrp="1"/>
          </p:cNvSpPr>
          <p:nvPr>
            <p:ph type="body" sz="quarter" idx="13"/>
          </p:nvPr>
        </p:nvSpPr>
        <p:spPr/>
        <p:txBody>
          <a:bodyPr/>
          <a:lstStyle/>
          <a:p>
            <a:pPr marL="0" indent="0">
              <a:buNone/>
            </a:pPr>
            <a:r>
              <a:rPr lang="nl-NL" i="1" dirty="0"/>
              <a:t>“Door meer circulair te produceren en te consumeren wordt efficiënter omgegaan met grondstoffen en neemt de huidige en toekomstige milieudruk af. Hierdoor neemt de brede welvaart toe.” </a:t>
            </a:r>
            <a:r>
              <a:rPr lang="nl-NL" sz="1400" i="1" dirty="0"/>
              <a:t>(</a:t>
            </a:r>
            <a:r>
              <a:rPr lang="nl-NL" sz="1400" dirty="0"/>
              <a:t>PBL, 2018)</a:t>
            </a:r>
            <a:endParaRPr lang="nl-NL" i="1" dirty="0"/>
          </a:p>
        </p:txBody>
      </p:sp>
      <p:pic>
        <p:nvPicPr>
          <p:cNvPr id="4102" name="Picture 6" descr="Monitoren en sturen op brede welvaart in uw regio - Decisio">
            <a:extLst>
              <a:ext uri="{FF2B5EF4-FFF2-40B4-BE49-F238E27FC236}">
                <a16:creationId xmlns:a16="http://schemas.microsoft.com/office/drawing/2014/main" id="{56879C4C-5B07-66F8-84F6-C27413DE90CE}"/>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31054" t="-2226" r="-30730" b="-27964"/>
          <a:stretch/>
        </p:blipFill>
        <p:spPr bwMode="auto">
          <a:xfrm>
            <a:off x="6269174" y="2057565"/>
            <a:ext cx="5449860" cy="3650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101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B36EE-0D20-48B5-9A7F-3FB0BD270E6F}"/>
              </a:ext>
            </a:extLst>
          </p:cNvPr>
          <p:cNvSpPr>
            <a:spLocks noGrp="1"/>
          </p:cNvSpPr>
          <p:nvPr>
            <p:ph type="title"/>
          </p:nvPr>
        </p:nvSpPr>
        <p:spPr>
          <a:xfrm>
            <a:off x="371476" y="296863"/>
            <a:ext cx="5638799" cy="1160403"/>
          </a:xfrm>
        </p:spPr>
        <p:txBody>
          <a:bodyPr anchor="t">
            <a:normAutofit/>
          </a:bodyPr>
          <a:lstStyle/>
          <a:p>
            <a:r>
              <a:rPr lang="nl-NL" dirty="0"/>
              <a:t>Circulair</a:t>
            </a:r>
          </a:p>
        </p:txBody>
      </p:sp>
      <p:sp>
        <p:nvSpPr>
          <p:cNvPr id="3" name="Tijdelijke aanduiding voor tekst 2">
            <a:extLst>
              <a:ext uri="{FF2B5EF4-FFF2-40B4-BE49-F238E27FC236}">
                <a16:creationId xmlns:a16="http://schemas.microsoft.com/office/drawing/2014/main" id="{8261D5AC-F9B4-40DA-ABCB-460BDA403E08}"/>
              </a:ext>
            </a:extLst>
          </p:cNvPr>
          <p:cNvSpPr>
            <a:spLocks noGrp="1"/>
          </p:cNvSpPr>
          <p:nvPr>
            <p:ph type="body" sz="quarter" idx="13"/>
          </p:nvPr>
        </p:nvSpPr>
        <p:spPr>
          <a:xfrm>
            <a:off x="371475" y="1709738"/>
            <a:ext cx="5645150" cy="4419599"/>
          </a:xfrm>
        </p:spPr>
        <p:txBody>
          <a:bodyPr>
            <a:normAutofit/>
          </a:bodyPr>
          <a:lstStyle/>
          <a:p>
            <a:pPr marL="0" indent="0">
              <a:spcAft>
                <a:spcPts val="600"/>
              </a:spcAft>
              <a:buNone/>
            </a:pPr>
            <a:r>
              <a:rPr lang="nl-NL" dirty="0"/>
              <a:t>Circulair betekend zich in een kring bewegend, iets wat periodiek terugkerend is. </a:t>
            </a:r>
          </a:p>
          <a:p>
            <a:pPr marL="0" indent="0">
              <a:spcAft>
                <a:spcPts val="600"/>
              </a:spcAft>
              <a:buNone/>
            </a:pPr>
            <a:endParaRPr lang="nl-NL" dirty="0"/>
          </a:p>
        </p:txBody>
      </p:sp>
      <p:pic>
        <p:nvPicPr>
          <p:cNvPr id="3074" name="Picture 2" descr="De bronafbeelding bekijken">
            <a:extLst>
              <a:ext uri="{FF2B5EF4-FFF2-40B4-BE49-F238E27FC236}">
                <a16:creationId xmlns:a16="http://schemas.microsoft.com/office/drawing/2014/main" id="{5FAB39C1-1050-4F52-AC7E-BC7E8F6AA223}"/>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24160" r="10041"/>
          <a:stretch/>
        </p:blipFill>
        <p:spPr bwMode="auto">
          <a:xfrm>
            <a:off x="6175377" y="10"/>
            <a:ext cx="6016622" cy="6857990"/>
          </a:xfrm>
          <a:prstGeom prst="rect">
            <a:avLst/>
          </a:prstGeom>
          <a:solidFill>
            <a:srgbClr val="FFFFFF"/>
          </a:solidFill>
        </p:spPr>
      </p:pic>
      <p:sp>
        <p:nvSpPr>
          <p:cNvPr id="71" name="Text Placeholder 4">
            <a:extLst>
              <a:ext uri="{FF2B5EF4-FFF2-40B4-BE49-F238E27FC236}">
                <a16:creationId xmlns:a16="http://schemas.microsoft.com/office/drawing/2014/main" id="{B2D572B8-5CFB-4FE3-9F3D-768B7534FA00}"/>
              </a:ext>
            </a:extLst>
          </p:cNvPr>
          <p:cNvSpPr>
            <a:spLocks noGrp="1"/>
          </p:cNvSpPr>
          <p:nvPr>
            <p:ph type="body" sz="quarter" idx="15"/>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2523670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6ADFB34-18B0-4224-9527-203DFA7AE60D}"/>
              </a:ext>
            </a:extLst>
          </p:cNvPr>
          <p:cNvSpPr>
            <a:spLocks noGrp="1"/>
          </p:cNvSpPr>
          <p:nvPr>
            <p:ph type="title"/>
          </p:nvPr>
        </p:nvSpPr>
        <p:spPr/>
        <p:txBody>
          <a:bodyPr/>
          <a:lstStyle/>
          <a:p>
            <a:r>
              <a:rPr lang="nl-NL" sz="3600" dirty="0"/>
              <a:t>Circulaire economie</a:t>
            </a:r>
          </a:p>
        </p:txBody>
      </p:sp>
      <p:sp>
        <p:nvSpPr>
          <p:cNvPr id="10" name="Tijdelijke aanduiding voor inhoud 9">
            <a:extLst>
              <a:ext uri="{FF2B5EF4-FFF2-40B4-BE49-F238E27FC236}">
                <a16:creationId xmlns:a16="http://schemas.microsoft.com/office/drawing/2014/main" id="{73D6AD15-9DF6-45EF-B235-957527780FA5}"/>
              </a:ext>
            </a:extLst>
          </p:cNvPr>
          <p:cNvSpPr>
            <a:spLocks noGrp="1"/>
          </p:cNvSpPr>
          <p:nvPr>
            <p:ph idx="1"/>
          </p:nvPr>
        </p:nvSpPr>
        <p:spPr/>
        <p:txBody>
          <a:bodyPr/>
          <a:lstStyle/>
          <a:p>
            <a:pPr marL="0" indent="0">
              <a:buNone/>
            </a:pPr>
            <a:r>
              <a:rPr lang="nl-NL" i="1" dirty="0"/>
              <a:t>Een circulaire economie is een economisch systeem van gesloten kringlopen waarin grondstoffen, onderdelen en producten hun waarde zo min mogelijk verliezen, hernieuwbare energiebronnen worden gebruikt en systeemdenken centraal staat. In dit artikel lichten we deze definitie verder toe.</a:t>
            </a:r>
          </a:p>
        </p:txBody>
      </p:sp>
      <p:pic>
        <p:nvPicPr>
          <p:cNvPr id="3074" name="Picture 2" descr="Het verschil tussen een lineaire en een circulaire economie -">
            <a:extLst>
              <a:ext uri="{FF2B5EF4-FFF2-40B4-BE49-F238E27FC236}">
                <a16:creationId xmlns:a16="http://schemas.microsoft.com/office/drawing/2014/main" id="{F5D430BE-7FA6-441F-A76E-20BDEAD66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985" y="2964493"/>
            <a:ext cx="7992030" cy="3164844"/>
          </a:xfrm>
          <a:prstGeom prst="rect">
            <a:avLst/>
          </a:prstGeom>
          <a:noFill/>
          <a:extLst>
            <a:ext uri="{909E8E84-426E-40DD-AFC4-6F175D3DCCD1}">
              <a14:hiddenFill xmlns:a14="http://schemas.microsoft.com/office/drawing/2010/main">
                <a:solidFill>
                  <a:srgbClr val="FFFFFF"/>
                </a:solidFill>
              </a14:hiddenFill>
            </a:ext>
          </a:extLst>
        </p:spPr>
      </p:pic>
      <p:sp>
        <p:nvSpPr>
          <p:cNvPr id="2" name="Ovaal 1">
            <a:extLst>
              <a:ext uri="{FF2B5EF4-FFF2-40B4-BE49-F238E27FC236}">
                <a16:creationId xmlns:a16="http://schemas.microsoft.com/office/drawing/2014/main" id="{2FD08C68-554D-462F-BEDA-6CE73642B9DB}"/>
              </a:ext>
            </a:extLst>
          </p:cNvPr>
          <p:cNvSpPr/>
          <p:nvPr/>
        </p:nvSpPr>
        <p:spPr>
          <a:xfrm>
            <a:off x="6096000" y="1687163"/>
            <a:ext cx="2068945" cy="3043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A7E2C11D-CA54-4950-A923-DC81E4B058E6}"/>
              </a:ext>
            </a:extLst>
          </p:cNvPr>
          <p:cNvSpPr/>
          <p:nvPr/>
        </p:nvSpPr>
        <p:spPr>
          <a:xfrm>
            <a:off x="5301673" y="1939636"/>
            <a:ext cx="3297381" cy="4010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9095F412-A5A3-44B4-B551-0ED56829CB7E}"/>
              </a:ext>
            </a:extLst>
          </p:cNvPr>
          <p:cNvSpPr/>
          <p:nvPr/>
        </p:nvSpPr>
        <p:spPr>
          <a:xfrm>
            <a:off x="212436" y="2235938"/>
            <a:ext cx="1887549" cy="4010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2570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700910AF-6424-1956-EA86-F4082A2974C6}"/>
              </a:ext>
            </a:extLst>
          </p:cNvPr>
          <p:cNvSpPr>
            <a:spLocks noGrp="1"/>
          </p:cNvSpPr>
          <p:nvPr>
            <p:ph type="subTitle" idx="1"/>
          </p:nvPr>
        </p:nvSpPr>
        <p:spPr/>
        <p:txBody>
          <a:bodyPr/>
          <a:lstStyle/>
          <a:p>
            <a:endParaRPr lang="nl-NL"/>
          </a:p>
        </p:txBody>
      </p:sp>
      <p:sp>
        <p:nvSpPr>
          <p:cNvPr id="3" name="Titel 2">
            <a:extLst>
              <a:ext uri="{FF2B5EF4-FFF2-40B4-BE49-F238E27FC236}">
                <a16:creationId xmlns:a16="http://schemas.microsoft.com/office/drawing/2014/main" id="{C8395B26-308A-7D6F-29E4-92C11A226FC2}"/>
              </a:ext>
            </a:extLst>
          </p:cNvPr>
          <p:cNvSpPr>
            <a:spLocks noGrp="1"/>
          </p:cNvSpPr>
          <p:nvPr>
            <p:ph type="ctrTitle"/>
          </p:nvPr>
        </p:nvSpPr>
        <p:spPr/>
        <p:txBody>
          <a:bodyPr/>
          <a:lstStyle/>
          <a:p>
            <a:r>
              <a:rPr lang="nl-NL" sz="3600" dirty="0"/>
              <a:t>Hoe draagt een circulaire economie bij aan de brede welvaart in Nederland?</a:t>
            </a:r>
          </a:p>
        </p:txBody>
      </p:sp>
    </p:spTree>
    <p:extLst>
      <p:ext uri="{BB962C8B-B14F-4D97-AF65-F5344CB8AC3E}">
        <p14:creationId xmlns:p14="http://schemas.microsoft.com/office/powerpoint/2010/main" val="2180880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12CB6168-E8BF-2C8F-9D8E-5956F1766798}"/>
              </a:ext>
            </a:extLst>
          </p:cNvPr>
          <p:cNvPicPr>
            <a:picLocks noGrp="1" noChangeAspect="1"/>
          </p:cNvPicPr>
          <p:nvPr>
            <p:ph idx="1"/>
          </p:nvPr>
        </p:nvPicPr>
        <p:blipFill rotWithShape="1">
          <a:blip r:embed="rId3"/>
          <a:srcRect l="6199" t="13158" r="56471" b="21681"/>
          <a:stretch/>
        </p:blipFill>
        <p:spPr>
          <a:xfrm>
            <a:off x="1068932" y="464223"/>
            <a:ext cx="8115262" cy="5929553"/>
          </a:xfrm>
        </p:spPr>
      </p:pic>
    </p:spTree>
    <p:extLst>
      <p:ext uri="{BB962C8B-B14F-4D97-AF65-F5344CB8AC3E}">
        <p14:creationId xmlns:p14="http://schemas.microsoft.com/office/powerpoint/2010/main" val="1818783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B568E3-4155-4B10-B312-91B15A419407}"/>
              </a:ext>
            </a:extLst>
          </p:cNvPr>
          <p:cNvSpPr>
            <a:spLocks noGrp="1"/>
          </p:cNvSpPr>
          <p:nvPr>
            <p:ph type="title"/>
          </p:nvPr>
        </p:nvSpPr>
        <p:spPr/>
        <p:txBody>
          <a:bodyPr/>
          <a:lstStyle/>
          <a:p>
            <a:r>
              <a:rPr lang="nl-NL" dirty="0"/>
              <a:t>5. Afsluiten en vooruitkijken</a:t>
            </a:r>
          </a:p>
        </p:txBody>
      </p:sp>
      <p:sp>
        <p:nvSpPr>
          <p:cNvPr id="3" name="Tijdelijke aanduiding voor inhoud 2">
            <a:extLst>
              <a:ext uri="{FF2B5EF4-FFF2-40B4-BE49-F238E27FC236}">
                <a16:creationId xmlns:a16="http://schemas.microsoft.com/office/drawing/2014/main" id="{5DC64313-4BEE-4D83-A237-093A9EF69E8E}"/>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nl-NL" dirty="0"/>
              <a:t>Definitie en principes van de circulaire economie</a:t>
            </a:r>
          </a:p>
          <a:p>
            <a:pPr marL="342900" lvl="0" indent="-342900">
              <a:lnSpc>
                <a:spcPct val="107000"/>
              </a:lnSpc>
              <a:buFont typeface="Symbol" panose="05050102010706020507" pitchFamily="18" charset="2"/>
              <a:buChar char=""/>
            </a:pPr>
            <a:r>
              <a:rPr lang="nl-NL" dirty="0"/>
              <a:t>Vergelijking met het lineaire economische model</a:t>
            </a:r>
          </a:p>
          <a:p>
            <a:pPr marL="342900" indent="-342900">
              <a:lnSpc>
                <a:spcPct val="107000"/>
              </a:lnSpc>
              <a:buFont typeface="Symbol" panose="05050102010706020507" pitchFamily="18" charset="2"/>
              <a:buChar char=""/>
            </a:pPr>
            <a:r>
              <a:rPr lang="nl-NL" dirty="0"/>
              <a:t>Belang van de circulaire economie voor duurzaamheid en het verminderen van afval</a:t>
            </a:r>
          </a:p>
          <a:p>
            <a:pPr marL="0" indent="0">
              <a:buNone/>
            </a:pPr>
            <a:endParaRPr lang="nl-NL" dirty="0"/>
          </a:p>
          <a:p>
            <a:pPr marL="0" indent="0">
              <a:buNone/>
            </a:pPr>
            <a:endParaRPr lang="nl-NL" dirty="0"/>
          </a:p>
          <a:p>
            <a:pPr marL="0" indent="0">
              <a:buNone/>
            </a:pPr>
            <a:endParaRPr lang="nl-NL" dirty="0"/>
          </a:p>
        </p:txBody>
      </p:sp>
      <p:pic>
        <p:nvPicPr>
          <p:cNvPr id="4" name="Picture 2" descr="Webinar: Evolutie van het gaan | RondOm Podotherapeuten">
            <a:extLst>
              <a:ext uri="{FF2B5EF4-FFF2-40B4-BE49-F238E27FC236}">
                <a16:creationId xmlns:a16="http://schemas.microsoft.com/office/drawing/2014/main" id="{B4D2361B-F237-B9C8-95C8-F52662B8A3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48" t="-101501" r="7060" b="-101501"/>
          <a:stretch/>
        </p:blipFill>
        <p:spPr bwMode="auto">
          <a:xfrm>
            <a:off x="4142115" y="2427514"/>
            <a:ext cx="4087485" cy="4659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3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988AA5-9C5C-4133-9C11-F9FEA582D457}"/>
              </a:ext>
            </a:extLst>
          </p:cNvPr>
          <p:cNvSpPr>
            <a:spLocks noGrp="1"/>
          </p:cNvSpPr>
          <p:nvPr>
            <p:ph type="title"/>
          </p:nvPr>
        </p:nvSpPr>
        <p:spPr/>
        <p:txBody>
          <a:bodyPr/>
          <a:lstStyle/>
          <a:p>
            <a:r>
              <a:rPr lang="nl-NL" dirty="0"/>
              <a:t>Vandaag</a:t>
            </a:r>
          </a:p>
        </p:txBody>
      </p:sp>
      <p:sp>
        <p:nvSpPr>
          <p:cNvPr id="3" name="Tijdelijke aanduiding voor inhoud 2">
            <a:extLst>
              <a:ext uri="{FF2B5EF4-FFF2-40B4-BE49-F238E27FC236}">
                <a16:creationId xmlns:a16="http://schemas.microsoft.com/office/drawing/2014/main" id="{BF48F37E-7CA4-4671-934C-CC44EAA37493}"/>
              </a:ext>
            </a:extLst>
          </p:cNvPr>
          <p:cNvSpPr>
            <a:spLocks noGrp="1"/>
          </p:cNvSpPr>
          <p:nvPr>
            <p:ph idx="1"/>
          </p:nvPr>
        </p:nvSpPr>
        <p:spPr/>
        <p:txBody>
          <a:bodyPr/>
          <a:lstStyle/>
          <a:p>
            <a:r>
              <a:rPr lang="nl-NL" dirty="0"/>
              <a:t>Kennismaken</a:t>
            </a:r>
          </a:p>
          <a:p>
            <a:r>
              <a:rPr lang="nl-NL" dirty="0"/>
              <a:t>Periode overzicht</a:t>
            </a:r>
          </a:p>
          <a:p>
            <a:r>
              <a:rPr lang="nl-NL" dirty="0"/>
              <a:t>Inhoud van vandaag</a:t>
            </a:r>
          </a:p>
          <a:p>
            <a:r>
              <a:rPr lang="nl-NL" dirty="0"/>
              <a:t>Economie?!</a:t>
            </a:r>
          </a:p>
          <a:p>
            <a:r>
              <a:rPr lang="nl-NL" dirty="0"/>
              <a:t>Afsluiten en vooruitkijken </a:t>
            </a:r>
          </a:p>
        </p:txBody>
      </p:sp>
      <p:sp>
        <p:nvSpPr>
          <p:cNvPr id="5" name="Tijdelijke aanduiding voor tekst 4">
            <a:extLst>
              <a:ext uri="{FF2B5EF4-FFF2-40B4-BE49-F238E27FC236}">
                <a16:creationId xmlns:a16="http://schemas.microsoft.com/office/drawing/2014/main" id="{D999F45A-2240-4771-A424-6530133C66E6}"/>
              </a:ext>
            </a:extLst>
          </p:cNvPr>
          <p:cNvSpPr>
            <a:spLocks noGrp="1"/>
          </p:cNvSpPr>
          <p:nvPr>
            <p:ph type="body" sz="quarter" idx="14"/>
          </p:nvPr>
        </p:nvSpPr>
        <p:spPr/>
        <p:txBody>
          <a:bodyPr/>
          <a:lstStyle/>
          <a:p>
            <a:endParaRPr lang="nl-NL"/>
          </a:p>
        </p:txBody>
      </p:sp>
      <p:pic>
        <p:nvPicPr>
          <p:cNvPr id="7" name="Tijdelijke aanduiding voor afbeelding 9">
            <a:extLst>
              <a:ext uri="{FF2B5EF4-FFF2-40B4-BE49-F238E27FC236}">
                <a16:creationId xmlns:a16="http://schemas.microsoft.com/office/drawing/2014/main" id="{C81B1672-5272-460A-8782-77A01F1EA98F}"/>
              </a:ext>
            </a:extLst>
          </p:cNvPr>
          <p:cNvPicPr>
            <a:picLocks noGrp="1" noChangeAspect="1"/>
          </p:cNvPicPr>
          <p:nvPr>
            <p:ph type="pic" sz="quarter" idx="13"/>
          </p:nvPr>
        </p:nvPicPr>
        <p:blipFill>
          <a:blip r:embed="rId2"/>
          <a:srcRect l="6134" r="6134"/>
          <a:stretch>
            <a:fillRect/>
          </a:stretch>
        </p:blipFill>
        <p:spPr>
          <a:xfrm>
            <a:off x="6175375" y="0"/>
            <a:ext cx="6016625" cy="6858000"/>
          </a:xfrm>
          <a:prstGeom prst="rect">
            <a:avLst/>
          </a:prstGeom>
          <a:solidFill>
            <a:schemeClr val="accent3">
              <a:lumMod val="20000"/>
              <a:lumOff val="80000"/>
            </a:schemeClr>
          </a:solidFill>
        </p:spPr>
      </p:pic>
    </p:spTree>
    <p:extLst>
      <p:ext uri="{BB962C8B-B14F-4D97-AF65-F5344CB8AC3E}">
        <p14:creationId xmlns:p14="http://schemas.microsoft.com/office/powerpoint/2010/main" val="1852098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011BE7-E48E-5CCE-8EAC-B3D9A97CC04F}"/>
              </a:ext>
            </a:extLst>
          </p:cNvPr>
          <p:cNvSpPr>
            <a:spLocks noGrp="1"/>
          </p:cNvSpPr>
          <p:nvPr>
            <p:ph type="title"/>
          </p:nvPr>
        </p:nvSpPr>
        <p:spPr/>
        <p:txBody>
          <a:bodyPr/>
          <a:lstStyle/>
          <a:p>
            <a:r>
              <a:rPr lang="nl-NL" dirty="0"/>
              <a:t>Mijn leven in nieuwsberichten</a:t>
            </a:r>
          </a:p>
        </p:txBody>
      </p:sp>
      <p:pic>
        <p:nvPicPr>
          <p:cNvPr id="5" name="Tijdelijke aanduiding voor inhoud 4">
            <a:extLst>
              <a:ext uri="{FF2B5EF4-FFF2-40B4-BE49-F238E27FC236}">
                <a16:creationId xmlns:a16="http://schemas.microsoft.com/office/drawing/2014/main" id="{E09DE2C4-6C92-8AB9-5C3A-9E889C67998E}"/>
              </a:ext>
            </a:extLst>
          </p:cNvPr>
          <p:cNvPicPr>
            <a:picLocks noGrp="1" noChangeAspect="1"/>
          </p:cNvPicPr>
          <p:nvPr>
            <p:ph idx="1"/>
          </p:nvPr>
        </p:nvPicPr>
        <p:blipFill rotWithShape="1">
          <a:blip r:embed="rId3"/>
          <a:srcRect l="10479" t="19103" r="71602" b="16926"/>
          <a:stretch/>
        </p:blipFill>
        <p:spPr>
          <a:xfrm>
            <a:off x="9194914" y="2115869"/>
            <a:ext cx="2424276" cy="3622945"/>
          </a:xfrm>
        </p:spPr>
      </p:pic>
      <p:pic>
        <p:nvPicPr>
          <p:cNvPr id="7" name="Afbeelding 6">
            <a:extLst>
              <a:ext uri="{FF2B5EF4-FFF2-40B4-BE49-F238E27FC236}">
                <a16:creationId xmlns:a16="http://schemas.microsoft.com/office/drawing/2014/main" id="{ABCCF963-4620-BDFA-C30C-E0054446A9C3}"/>
              </a:ext>
            </a:extLst>
          </p:cNvPr>
          <p:cNvPicPr>
            <a:picLocks noChangeAspect="1"/>
          </p:cNvPicPr>
          <p:nvPr/>
        </p:nvPicPr>
        <p:blipFill rotWithShape="1">
          <a:blip r:embed="rId4"/>
          <a:srcRect l="11810" t="13291" r="63190" b="48198"/>
          <a:stretch/>
        </p:blipFill>
        <p:spPr>
          <a:xfrm>
            <a:off x="262755" y="1287353"/>
            <a:ext cx="3321271" cy="2141647"/>
          </a:xfrm>
          <a:prstGeom prst="rect">
            <a:avLst/>
          </a:prstGeom>
        </p:spPr>
      </p:pic>
      <p:pic>
        <p:nvPicPr>
          <p:cNvPr id="11" name="Afbeelding 10">
            <a:extLst>
              <a:ext uri="{FF2B5EF4-FFF2-40B4-BE49-F238E27FC236}">
                <a16:creationId xmlns:a16="http://schemas.microsoft.com/office/drawing/2014/main" id="{7C356B84-357C-75C1-89D9-4ED501B2709E}"/>
              </a:ext>
            </a:extLst>
          </p:cNvPr>
          <p:cNvPicPr>
            <a:picLocks noChangeAspect="1"/>
          </p:cNvPicPr>
          <p:nvPr/>
        </p:nvPicPr>
        <p:blipFill rotWithShape="1">
          <a:blip r:embed="rId5"/>
          <a:srcRect l="7845" t="16793" r="70000" b="28840"/>
          <a:stretch/>
        </p:blipFill>
        <p:spPr>
          <a:xfrm>
            <a:off x="572810" y="3786405"/>
            <a:ext cx="2701159" cy="2774732"/>
          </a:xfrm>
          <a:prstGeom prst="rect">
            <a:avLst/>
          </a:prstGeom>
        </p:spPr>
      </p:pic>
      <p:pic>
        <p:nvPicPr>
          <p:cNvPr id="13" name="Afbeelding 12">
            <a:extLst>
              <a:ext uri="{FF2B5EF4-FFF2-40B4-BE49-F238E27FC236}">
                <a16:creationId xmlns:a16="http://schemas.microsoft.com/office/drawing/2014/main" id="{099F2875-EB00-6CB7-67CA-AE179B9B3809}"/>
              </a:ext>
            </a:extLst>
          </p:cNvPr>
          <p:cNvPicPr>
            <a:picLocks noChangeAspect="1"/>
          </p:cNvPicPr>
          <p:nvPr/>
        </p:nvPicPr>
        <p:blipFill rotWithShape="1">
          <a:blip r:embed="rId6"/>
          <a:srcRect l="8879" t="11366" r="58448" b="46671"/>
          <a:stretch/>
        </p:blipFill>
        <p:spPr>
          <a:xfrm>
            <a:off x="4624556" y="1045046"/>
            <a:ext cx="3983420" cy="2141647"/>
          </a:xfrm>
          <a:prstGeom prst="rect">
            <a:avLst/>
          </a:prstGeom>
        </p:spPr>
      </p:pic>
      <p:pic>
        <p:nvPicPr>
          <p:cNvPr id="15" name="Afbeelding 14">
            <a:extLst>
              <a:ext uri="{FF2B5EF4-FFF2-40B4-BE49-F238E27FC236}">
                <a16:creationId xmlns:a16="http://schemas.microsoft.com/office/drawing/2014/main" id="{CF27FEED-2AF9-CFFA-282A-8DC1C876A6E9}"/>
              </a:ext>
            </a:extLst>
          </p:cNvPr>
          <p:cNvPicPr>
            <a:picLocks noChangeAspect="1"/>
          </p:cNvPicPr>
          <p:nvPr/>
        </p:nvPicPr>
        <p:blipFill rotWithShape="1">
          <a:blip r:embed="rId7"/>
          <a:srcRect l="13253" t="17758" r="64630" b="26323"/>
          <a:stretch/>
        </p:blipFill>
        <p:spPr>
          <a:xfrm>
            <a:off x="3847030" y="3671307"/>
            <a:ext cx="2701159" cy="2858815"/>
          </a:xfrm>
          <a:prstGeom prst="rect">
            <a:avLst/>
          </a:prstGeom>
        </p:spPr>
      </p:pic>
      <p:pic>
        <p:nvPicPr>
          <p:cNvPr id="17" name="Afbeelding 16">
            <a:extLst>
              <a:ext uri="{FF2B5EF4-FFF2-40B4-BE49-F238E27FC236}">
                <a16:creationId xmlns:a16="http://schemas.microsoft.com/office/drawing/2014/main" id="{8525DC07-DDE6-B9D1-DE75-4BC1F2BE0F54}"/>
              </a:ext>
            </a:extLst>
          </p:cNvPr>
          <p:cNvPicPr>
            <a:picLocks noChangeAspect="1"/>
          </p:cNvPicPr>
          <p:nvPr/>
        </p:nvPicPr>
        <p:blipFill rotWithShape="1">
          <a:blip r:embed="rId8"/>
          <a:srcRect l="65689" t="15969" r="16639" b="4742"/>
          <a:stretch/>
        </p:blipFill>
        <p:spPr>
          <a:xfrm>
            <a:off x="7121250" y="3429000"/>
            <a:ext cx="1780195" cy="3343430"/>
          </a:xfrm>
          <a:prstGeom prst="rect">
            <a:avLst/>
          </a:prstGeom>
        </p:spPr>
      </p:pic>
    </p:spTree>
    <p:extLst>
      <p:ext uri="{BB962C8B-B14F-4D97-AF65-F5344CB8AC3E}">
        <p14:creationId xmlns:p14="http://schemas.microsoft.com/office/powerpoint/2010/main" val="3596521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E0A2E00-2D46-435D-919F-7FCB95C0A406}"/>
              </a:ext>
            </a:extLst>
          </p:cNvPr>
          <p:cNvSpPr>
            <a:spLocks noGrp="1"/>
          </p:cNvSpPr>
          <p:nvPr>
            <p:ph type="title"/>
          </p:nvPr>
        </p:nvSpPr>
        <p:spPr/>
        <p:txBody>
          <a:bodyPr/>
          <a:lstStyle/>
          <a:p>
            <a:r>
              <a:rPr lang="nl-NL" dirty="0"/>
              <a:t>1. Kennismaken</a:t>
            </a:r>
          </a:p>
        </p:txBody>
      </p:sp>
      <p:sp>
        <p:nvSpPr>
          <p:cNvPr id="9" name="Tijdelijke aanduiding voor tekst 8">
            <a:extLst>
              <a:ext uri="{FF2B5EF4-FFF2-40B4-BE49-F238E27FC236}">
                <a16:creationId xmlns:a16="http://schemas.microsoft.com/office/drawing/2014/main" id="{FC5F1032-2A9F-4D85-A857-9D4AFE88EAEE}"/>
              </a:ext>
            </a:extLst>
          </p:cNvPr>
          <p:cNvSpPr>
            <a:spLocks noGrp="1"/>
          </p:cNvSpPr>
          <p:nvPr>
            <p:ph type="body" sz="quarter" idx="15"/>
          </p:nvPr>
        </p:nvSpPr>
        <p:spPr/>
        <p:txBody>
          <a:bodyPr/>
          <a:lstStyle/>
          <a:p>
            <a:endParaRPr lang="nl-NL"/>
          </a:p>
        </p:txBody>
      </p:sp>
      <p:graphicFrame>
        <p:nvGraphicFramePr>
          <p:cNvPr id="10" name="Tijdelijke aanduiding voor afbeelding 9">
            <a:extLst>
              <a:ext uri="{FF2B5EF4-FFF2-40B4-BE49-F238E27FC236}">
                <a16:creationId xmlns:a16="http://schemas.microsoft.com/office/drawing/2014/main" id="{18D89B9B-0FE7-4784-9995-56D5624B2D87}"/>
              </a:ext>
            </a:extLst>
          </p:cNvPr>
          <p:cNvGraphicFramePr>
            <a:graphicFrameLocks noGrp="1"/>
          </p:cNvGraphicFramePr>
          <p:nvPr>
            <p:ph type="pic" sz="quarter" idx="14"/>
            <p:extLst>
              <p:ext uri="{D42A27DB-BD31-4B8C-83A1-F6EECF244321}">
                <p14:modId xmlns:p14="http://schemas.microsoft.com/office/powerpoint/2010/main" val="2215985361"/>
              </p:ext>
            </p:extLst>
          </p:nvPr>
        </p:nvGraphicFramePr>
        <p:xfrm>
          <a:off x="5934075" y="195943"/>
          <a:ext cx="6259286" cy="6662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F32C8ACA-EF24-1C1F-244F-86BD7C66069B}"/>
              </a:ext>
            </a:extLst>
          </p:cNvPr>
          <p:cNvPicPr>
            <a:picLocks noChangeAspect="1"/>
          </p:cNvPicPr>
          <p:nvPr/>
        </p:nvPicPr>
        <p:blipFill>
          <a:blip r:embed="rId8"/>
          <a:stretch>
            <a:fillRect/>
          </a:stretch>
        </p:blipFill>
        <p:spPr>
          <a:xfrm>
            <a:off x="1184502" y="1486389"/>
            <a:ext cx="2712584" cy="4822372"/>
          </a:xfrm>
          <a:prstGeom prst="rect">
            <a:avLst/>
          </a:prstGeom>
          <a:noFill/>
          <a:ln>
            <a:noFill/>
          </a:ln>
        </p:spPr>
      </p:pic>
    </p:spTree>
    <p:extLst>
      <p:ext uri="{BB962C8B-B14F-4D97-AF65-F5344CB8AC3E}">
        <p14:creationId xmlns:p14="http://schemas.microsoft.com/office/powerpoint/2010/main" val="397952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A7BACB-961B-45DA-A8E3-30DB3791520F}"/>
              </a:ext>
            </a:extLst>
          </p:cNvPr>
          <p:cNvSpPr>
            <a:spLocks noGrp="1"/>
          </p:cNvSpPr>
          <p:nvPr>
            <p:ph type="title"/>
          </p:nvPr>
        </p:nvSpPr>
        <p:spPr/>
        <p:txBody>
          <a:bodyPr/>
          <a:lstStyle/>
          <a:p>
            <a:r>
              <a:rPr lang="nl-NL" dirty="0"/>
              <a:t>2. Periode overzicht</a:t>
            </a:r>
          </a:p>
        </p:txBody>
      </p:sp>
      <p:graphicFrame>
        <p:nvGraphicFramePr>
          <p:cNvPr id="7" name="Tabel 7">
            <a:extLst>
              <a:ext uri="{FF2B5EF4-FFF2-40B4-BE49-F238E27FC236}">
                <a16:creationId xmlns:a16="http://schemas.microsoft.com/office/drawing/2014/main" id="{0BB7FE8F-98CA-4B59-BDFC-17E716AAC860}"/>
              </a:ext>
            </a:extLst>
          </p:cNvPr>
          <p:cNvGraphicFramePr>
            <a:graphicFrameLocks noGrp="1"/>
          </p:cNvGraphicFramePr>
          <p:nvPr>
            <p:ph idx="1"/>
            <p:extLst>
              <p:ext uri="{D42A27DB-BD31-4B8C-83A1-F6EECF244321}">
                <p14:modId xmlns:p14="http://schemas.microsoft.com/office/powerpoint/2010/main" val="2845246510"/>
              </p:ext>
            </p:extLst>
          </p:nvPr>
        </p:nvGraphicFramePr>
        <p:xfrm>
          <a:off x="371476" y="1370373"/>
          <a:ext cx="9884888" cy="4079240"/>
        </p:xfrm>
        <a:graphic>
          <a:graphicData uri="http://schemas.openxmlformats.org/drawingml/2006/table">
            <a:tbl>
              <a:tblPr firstRow="1" bandRow="1">
                <a:tableStyleId>{073A0DAA-6AF3-43AB-8588-CEC1D06C72B9}</a:tableStyleId>
              </a:tblPr>
              <a:tblGrid>
                <a:gridCol w="1250087">
                  <a:extLst>
                    <a:ext uri="{9D8B030D-6E8A-4147-A177-3AD203B41FA5}">
                      <a16:colId xmlns:a16="http://schemas.microsoft.com/office/drawing/2014/main" val="2852492482"/>
                    </a:ext>
                  </a:extLst>
                </a:gridCol>
                <a:gridCol w="8634801">
                  <a:extLst>
                    <a:ext uri="{9D8B030D-6E8A-4147-A177-3AD203B41FA5}">
                      <a16:colId xmlns:a16="http://schemas.microsoft.com/office/drawing/2014/main" val="3422766635"/>
                    </a:ext>
                  </a:extLst>
                </a:gridCol>
              </a:tblGrid>
              <a:tr h="370840">
                <a:tc>
                  <a:txBody>
                    <a:bodyPr/>
                    <a:lstStyle/>
                    <a:p>
                      <a:r>
                        <a:rPr lang="nl-NL" dirty="0"/>
                        <a:t>Week</a:t>
                      </a:r>
                    </a:p>
                  </a:txBody>
                  <a:tcPr/>
                </a:tc>
                <a:tc>
                  <a:txBody>
                    <a:bodyPr/>
                    <a:lstStyle/>
                    <a:p>
                      <a:r>
                        <a:rPr lang="nl-NL" dirty="0"/>
                        <a:t>Onderwerp</a:t>
                      </a:r>
                    </a:p>
                  </a:txBody>
                  <a:tcPr/>
                </a:tc>
                <a:extLst>
                  <a:ext uri="{0D108BD9-81ED-4DB2-BD59-A6C34878D82A}">
                    <a16:rowId xmlns:a16="http://schemas.microsoft.com/office/drawing/2014/main" val="3192599572"/>
                  </a:ext>
                </a:extLst>
              </a:tr>
              <a:tr h="370840">
                <a:tc>
                  <a:txBody>
                    <a:bodyPr/>
                    <a:lstStyle/>
                    <a:p>
                      <a:r>
                        <a:rPr lang="nl-NL" dirty="0"/>
                        <a:t>1.</a:t>
                      </a:r>
                    </a:p>
                  </a:txBody>
                  <a:tcPr/>
                </a:tc>
                <a:tc>
                  <a:txBody>
                    <a:bodyPr/>
                    <a:lstStyle/>
                    <a:p>
                      <a:r>
                        <a:rPr lang="nl-NL" dirty="0"/>
                        <a:t>Introductie week</a:t>
                      </a:r>
                    </a:p>
                  </a:txBody>
                  <a:tcPr/>
                </a:tc>
                <a:extLst>
                  <a:ext uri="{0D108BD9-81ED-4DB2-BD59-A6C34878D82A}">
                    <a16:rowId xmlns:a16="http://schemas.microsoft.com/office/drawing/2014/main" val="1344981941"/>
                  </a:ext>
                </a:extLst>
              </a:tr>
              <a:tr h="370840">
                <a:tc>
                  <a:txBody>
                    <a:bodyPr/>
                    <a:lstStyle/>
                    <a:p>
                      <a:r>
                        <a:rPr lang="nl-NL" dirty="0"/>
                        <a:t>2.</a:t>
                      </a:r>
                    </a:p>
                  </a:txBody>
                  <a:tcPr/>
                </a:tc>
                <a:tc>
                  <a:txBody>
                    <a:bodyPr/>
                    <a:lstStyle/>
                    <a:p>
                      <a:r>
                        <a:rPr lang="nl-NL" dirty="0"/>
                        <a:t>Introductie circulaire economie</a:t>
                      </a:r>
                    </a:p>
                  </a:txBody>
                  <a:tcPr/>
                </a:tc>
                <a:extLst>
                  <a:ext uri="{0D108BD9-81ED-4DB2-BD59-A6C34878D82A}">
                    <a16:rowId xmlns:a16="http://schemas.microsoft.com/office/drawing/2014/main" val="2638442296"/>
                  </a:ext>
                </a:extLst>
              </a:tr>
              <a:tr h="370840">
                <a:tc>
                  <a:txBody>
                    <a:bodyPr/>
                    <a:lstStyle/>
                    <a:p>
                      <a:r>
                        <a:rPr lang="nl-NL" dirty="0"/>
                        <a:t>3.</a:t>
                      </a:r>
                    </a:p>
                  </a:txBody>
                  <a:tcPr/>
                </a:tc>
                <a:tc>
                  <a:txBody>
                    <a:bodyPr/>
                    <a:lstStyle/>
                    <a:p>
                      <a:pPr lvl="0"/>
                      <a:r>
                        <a:rPr lang="nl-NL" sz="1800" dirty="0"/>
                        <a:t>Geschiedenis van de mensheid en toename consumptie</a:t>
                      </a:r>
                      <a:endParaRPr lang="nl-NL" dirty="0"/>
                    </a:p>
                  </a:txBody>
                  <a:tcPr/>
                </a:tc>
                <a:extLst>
                  <a:ext uri="{0D108BD9-81ED-4DB2-BD59-A6C34878D82A}">
                    <a16:rowId xmlns:a16="http://schemas.microsoft.com/office/drawing/2014/main" val="242770731"/>
                  </a:ext>
                </a:extLst>
              </a:tr>
              <a:tr h="370840">
                <a:tc>
                  <a:txBody>
                    <a:bodyPr/>
                    <a:lstStyle/>
                    <a:p>
                      <a:r>
                        <a:rPr lang="nl-NL" dirty="0"/>
                        <a:t>4.</a:t>
                      </a:r>
                    </a:p>
                  </a:txBody>
                  <a:tcPr/>
                </a:tc>
                <a:tc>
                  <a:txBody>
                    <a:bodyPr/>
                    <a:lstStyle/>
                    <a:p>
                      <a:pPr lvl="0"/>
                      <a:r>
                        <a:rPr lang="nl-NL" sz="1800" dirty="0"/>
                        <a:t>Schaarste en natuurlijke bronnen</a:t>
                      </a:r>
                      <a:endParaRPr lang="nl-NL" dirty="0"/>
                    </a:p>
                  </a:txBody>
                  <a:tcPr/>
                </a:tc>
                <a:extLst>
                  <a:ext uri="{0D108BD9-81ED-4DB2-BD59-A6C34878D82A}">
                    <a16:rowId xmlns:a16="http://schemas.microsoft.com/office/drawing/2014/main" val="3278192084"/>
                  </a:ext>
                </a:extLst>
              </a:tr>
              <a:tr h="370840">
                <a:tc>
                  <a:txBody>
                    <a:bodyPr/>
                    <a:lstStyle/>
                    <a:p>
                      <a:r>
                        <a:rPr lang="nl-NL" dirty="0"/>
                        <a:t>5. </a:t>
                      </a:r>
                    </a:p>
                  </a:txBody>
                  <a:tcPr/>
                </a:tc>
                <a:tc>
                  <a:txBody>
                    <a:bodyPr/>
                    <a:lstStyle/>
                    <a:p>
                      <a:pPr lvl="0"/>
                      <a:r>
                        <a:rPr lang="nl-NL" dirty="0" err="1"/>
                        <a:t>Reduce</a:t>
                      </a:r>
                      <a:r>
                        <a:rPr lang="nl-NL" dirty="0"/>
                        <a:t>: Minimalisme en duurzaam ontwerp</a:t>
                      </a:r>
                    </a:p>
                  </a:txBody>
                  <a:tcPr/>
                </a:tc>
                <a:extLst>
                  <a:ext uri="{0D108BD9-81ED-4DB2-BD59-A6C34878D82A}">
                    <a16:rowId xmlns:a16="http://schemas.microsoft.com/office/drawing/2014/main" val="1525912106"/>
                  </a:ext>
                </a:extLst>
              </a:tr>
              <a:tr h="370840">
                <a:tc>
                  <a:txBody>
                    <a:bodyPr/>
                    <a:lstStyle/>
                    <a:p>
                      <a:r>
                        <a:rPr lang="nl-NL" dirty="0"/>
                        <a:t>6.</a:t>
                      </a:r>
                    </a:p>
                  </a:txBody>
                  <a:tcPr/>
                </a:tc>
                <a:tc>
                  <a:txBody>
                    <a:bodyPr/>
                    <a:lstStyle/>
                    <a:p>
                      <a:pPr lvl="0"/>
                      <a:r>
                        <a:rPr lang="nl-NL" sz="1800" dirty="0" err="1"/>
                        <a:t>Reuse</a:t>
                      </a:r>
                      <a:r>
                        <a:rPr lang="nl-NL" sz="1800" dirty="0"/>
                        <a:t>: Hergebruiken en reparaties</a:t>
                      </a:r>
                      <a:endParaRPr lang="nl-NL" dirty="0"/>
                    </a:p>
                  </a:txBody>
                  <a:tcPr/>
                </a:tc>
                <a:extLst>
                  <a:ext uri="{0D108BD9-81ED-4DB2-BD59-A6C34878D82A}">
                    <a16:rowId xmlns:a16="http://schemas.microsoft.com/office/drawing/2014/main" val="1712066038"/>
                  </a:ext>
                </a:extLst>
              </a:tr>
              <a:tr h="370840">
                <a:tc>
                  <a:txBody>
                    <a:bodyPr/>
                    <a:lstStyle/>
                    <a:p>
                      <a:r>
                        <a:rPr lang="nl-NL" dirty="0"/>
                        <a:t>7. </a:t>
                      </a:r>
                    </a:p>
                  </a:txBody>
                  <a:tcPr/>
                </a:tc>
                <a:tc>
                  <a:txBody>
                    <a:bodyPr/>
                    <a:lstStyle/>
                    <a:p>
                      <a:pPr lvl="0"/>
                      <a:r>
                        <a:rPr lang="nl-NL" sz="1800" dirty="0"/>
                        <a:t>Recycle: Afvalmanagement en </a:t>
                      </a:r>
                      <a:r>
                        <a:rPr lang="nl-NL" sz="1800" dirty="0" err="1"/>
                        <a:t>grondstoffencyclu</a:t>
                      </a:r>
                      <a:endParaRPr lang="nl-NL" dirty="0"/>
                    </a:p>
                  </a:txBody>
                  <a:tcPr/>
                </a:tc>
                <a:extLst>
                  <a:ext uri="{0D108BD9-81ED-4DB2-BD59-A6C34878D82A}">
                    <a16:rowId xmlns:a16="http://schemas.microsoft.com/office/drawing/2014/main" val="1120902206"/>
                  </a:ext>
                </a:extLst>
              </a:tr>
              <a:tr h="370840">
                <a:tc>
                  <a:txBody>
                    <a:bodyPr/>
                    <a:lstStyle/>
                    <a:p>
                      <a:r>
                        <a:rPr lang="nl-NL" dirty="0"/>
                        <a:t>8.</a:t>
                      </a:r>
                    </a:p>
                  </a:txBody>
                  <a:tcPr/>
                </a:tc>
                <a:tc>
                  <a:txBody>
                    <a:bodyPr/>
                    <a:lstStyle/>
                    <a:p>
                      <a:pPr lvl="0"/>
                      <a:r>
                        <a:rPr lang="nl-NL" sz="1800" dirty="0"/>
                        <a:t>Hernieuwbare energie en systeemdenken</a:t>
                      </a:r>
                      <a:endParaRPr lang="nl-NL" dirty="0"/>
                    </a:p>
                  </a:txBody>
                  <a:tcPr/>
                </a:tc>
                <a:extLst>
                  <a:ext uri="{0D108BD9-81ED-4DB2-BD59-A6C34878D82A}">
                    <a16:rowId xmlns:a16="http://schemas.microsoft.com/office/drawing/2014/main" val="2871113694"/>
                  </a:ext>
                </a:extLst>
              </a:tr>
              <a:tr h="370840">
                <a:tc>
                  <a:txBody>
                    <a:bodyPr/>
                    <a:lstStyle/>
                    <a:p>
                      <a:r>
                        <a:rPr lang="nl-NL" dirty="0"/>
                        <a:t>9.</a:t>
                      </a:r>
                    </a:p>
                  </a:txBody>
                  <a:tcPr/>
                </a:tc>
                <a:tc>
                  <a:txBody>
                    <a:bodyPr/>
                    <a:lstStyle/>
                    <a:p>
                      <a:r>
                        <a:rPr lang="nl-NL" dirty="0"/>
                        <a:t>Herhaling | extra activiteit </a:t>
                      </a:r>
                      <a:r>
                        <a:rPr lang="nl-NL" dirty="0" err="1"/>
                        <a:t>Reuse</a:t>
                      </a:r>
                      <a:r>
                        <a:rPr lang="nl-NL" dirty="0"/>
                        <a:t>, </a:t>
                      </a:r>
                      <a:r>
                        <a:rPr lang="nl-NL" dirty="0" err="1"/>
                        <a:t>reduce</a:t>
                      </a:r>
                      <a:r>
                        <a:rPr lang="nl-NL" dirty="0"/>
                        <a:t> en recycling in de praktijk. </a:t>
                      </a:r>
                    </a:p>
                  </a:txBody>
                  <a:tcPr/>
                </a:tc>
                <a:extLst>
                  <a:ext uri="{0D108BD9-81ED-4DB2-BD59-A6C34878D82A}">
                    <a16:rowId xmlns:a16="http://schemas.microsoft.com/office/drawing/2014/main" val="685341764"/>
                  </a:ext>
                </a:extLst>
              </a:tr>
              <a:tr h="370840">
                <a:tc>
                  <a:txBody>
                    <a:bodyPr/>
                    <a:lstStyle/>
                    <a:p>
                      <a:r>
                        <a:rPr lang="nl-NL" dirty="0"/>
                        <a:t>10.</a:t>
                      </a:r>
                    </a:p>
                  </a:txBody>
                  <a:tcPr/>
                </a:tc>
                <a:tc>
                  <a:txBody>
                    <a:bodyPr/>
                    <a:lstStyle/>
                    <a:p>
                      <a:r>
                        <a:rPr lang="nl-NL" dirty="0"/>
                        <a:t>Kennistoets</a:t>
                      </a:r>
                    </a:p>
                  </a:txBody>
                  <a:tcPr/>
                </a:tc>
                <a:extLst>
                  <a:ext uri="{0D108BD9-81ED-4DB2-BD59-A6C34878D82A}">
                    <a16:rowId xmlns:a16="http://schemas.microsoft.com/office/drawing/2014/main" val="2814732433"/>
                  </a:ext>
                </a:extLst>
              </a:tr>
            </a:tbl>
          </a:graphicData>
        </a:graphic>
      </p:graphicFrame>
    </p:spTree>
    <p:extLst>
      <p:ext uri="{BB962C8B-B14F-4D97-AF65-F5344CB8AC3E}">
        <p14:creationId xmlns:p14="http://schemas.microsoft.com/office/powerpoint/2010/main" val="800458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B568E3-4155-4B10-B312-91B15A419407}"/>
              </a:ext>
            </a:extLst>
          </p:cNvPr>
          <p:cNvSpPr>
            <a:spLocks noGrp="1"/>
          </p:cNvSpPr>
          <p:nvPr>
            <p:ph type="title"/>
          </p:nvPr>
        </p:nvSpPr>
        <p:spPr/>
        <p:txBody>
          <a:bodyPr/>
          <a:lstStyle/>
          <a:p>
            <a:r>
              <a:rPr lang="nl-NL" dirty="0"/>
              <a:t>3. Inhoud van vandaag</a:t>
            </a:r>
          </a:p>
        </p:txBody>
      </p:sp>
      <p:sp>
        <p:nvSpPr>
          <p:cNvPr id="3" name="Tijdelijke aanduiding voor inhoud 2">
            <a:extLst>
              <a:ext uri="{FF2B5EF4-FFF2-40B4-BE49-F238E27FC236}">
                <a16:creationId xmlns:a16="http://schemas.microsoft.com/office/drawing/2014/main" id="{5DC64313-4BEE-4D83-A237-093A9EF69E8E}"/>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nl-NL" dirty="0"/>
              <a:t>Definitie en principes van de circulaire economie</a:t>
            </a:r>
          </a:p>
          <a:p>
            <a:pPr marL="342900" lvl="0" indent="-342900">
              <a:lnSpc>
                <a:spcPct val="107000"/>
              </a:lnSpc>
              <a:buFont typeface="Symbol" panose="05050102010706020507" pitchFamily="18" charset="2"/>
              <a:buChar char=""/>
            </a:pPr>
            <a:r>
              <a:rPr lang="nl-NL" dirty="0"/>
              <a:t>Vergelijking met het lineaire economische model</a:t>
            </a:r>
          </a:p>
          <a:p>
            <a:pPr marL="342900" indent="-342900">
              <a:lnSpc>
                <a:spcPct val="107000"/>
              </a:lnSpc>
              <a:buFont typeface="Symbol" panose="05050102010706020507" pitchFamily="18" charset="2"/>
              <a:buChar char=""/>
            </a:pPr>
            <a:r>
              <a:rPr lang="nl-NL" dirty="0"/>
              <a:t>Belang van de circulaire economie voor duurzaamheid en het verminderen van afval</a:t>
            </a:r>
          </a:p>
        </p:txBody>
      </p:sp>
    </p:spTree>
    <p:extLst>
      <p:ext uri="{BB962C8B-B14F-4D97-AF65-F5344CB8AC3E}">
        <p14:creationId xmlns:p14="http://schemas.microsoft.com/office/powerpoint/2010/main" val="3536352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382E59-1192-4C3C-9675-64DBFC9D33B4}"/>
              </a:ext>
            </a:extLst>
          </p:cNvPr>
          <p:cNvSpPr>
            <a:spLocks noGrp="1"/>
          </p:cNvSpPr>
          <p:nvPr>
            <p:ph type="title"/>
          </p:nvPr>
        </p:nvSpPr>
        <p:spPr/>
        <p:txBody>
          <a:bodyPr/>
          <a:lstStyle/>
          <a:p>
            <a:r>
              <a:rPr lang="nl-NL" dirty="0"/>
              <a:t>Circulaire economie waar beginnen we eigenlijk?</a:t>
            </a:r>
            <a:br>
              <a:rPr lang="nl-NL" dirty="0"/>
            </a:br>
            <a:endParaRPr lang="nl-NL" dirty="0"/>
          </a:p>
        </p:txBody>
      </p:sp>
      <p:pic>
        <p:nvPicPr>
          <p:cNvPr id="7" name="Picture 2" descr="Column: Leren en inspireren: gewoon dóen, zelfs nu! - Cirkelstad">
            <a:extLst>
              <a:ext uri="{FF2B5EF4-FFF2-40B4-BE49-F238E27FC236}">
                <a16:creationId xmlns:a16="http://schemas.microsoft.com/office/drawing/2014/main" id="{F50F9D06-FF0B-4273-9F48-A718E64A20B6}"/>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13768" b="13768"/>
          <a:stretch>
            <a:fillRect/>
          </a:stretch>
        </p:blipFill>
        <p:spPr bwMode="auto">
          <a:xfrm>
            <a:off x="0" y="0"/>
            <a:ext cx="12192000" cy="461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583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36969D-7CD5-4876-8911-9636C2028B9E}"/>
              </a:ext>
            </a:extLst>
          </p:cNvPr>
          <p:cNvSpPr>
            <a:spLocks noGrp="1"/>
          </p:cNvSpPr>
          <p:nvPr>
            <p:ph type="title"/>
          </p:nvPr>
        </p:nvSpPr>
        <p:spPr/>
        <p:txBody>
          <a:bodyPr/>
          <a:lstStyle/>
          <a:p>
            <a:r>
              <a:rPr lang="nl-NL" dirty="0"/>
              <a:t>4. Economie</a:t>
            </a:r>
          </a:p>
        </p:txBody>
      </p:sp>
      <p:sp>
        <p:nvSpPr>
          <p:cNvPr id="3" name="Tijdelijke aanduiding voor tekst 2">
            <a:extLst>
              <a:ext uri="{FF2B5EF4-FFF2-40B4-BE49-F238E27FC236}">
                <a16:creationId xmlns:a16="http://schemas.microsoft.com/office/drawing/2014/main" id="{4C228927-4913-4D1D-B38D-8B17745F23D7}"/>
              </a:ext>
            </a:extLst>
          </p:cNvPr>
          <p:cNvSpPr>
            <a:spLocks noGrp="1"/>
          </p:cNvSpPr>
          <p:nvPr>
            <p:ph type="body" sz="quarter" idx="13"/>
          </p:nvPr>
        </p:nvSpPr>
        <p:spPr>
          <a:xfrm>
            <a:off x="371475" y="1293780"/>
            <a:ext cx="5645150" cy="1955258"/>
          </a:xfrm>
        </p:spPr>
        <p:txBody>
          <a:bodyPr/>
          <a:lstStyle/>
          <a:p>
            <a:pPr marL="0" indent="0">
              <a:buNone/>
            </a:pPr>
            <a:r>
              <a:rPr lang="nl-NL" dirty="0"/>
              <a:t>Economie komt uit het oude Grieks en betekend letterlijk </a:t>
            </a:r>
            <a:r>
              <a:rPr lang="nl-NL" b="1" dirty="0"/>
              <a:t>huishoudkunde</a:t>
            </a:r>
            <a:r>
              <a:rPr lang="nl-NL" dirty="0"/>
              <a:t>. Het gaat om een wetenschap die zich bezighoudt met de keuzes die mensen maken. </a:t>
            </a:r>
          </a:p>
          <a:p>
            <a:pPr marL="0" indent="0">
              <a:buNone/>
            </a:pPr>
            <a:endParaRPr lang="nl-NL" dirty="0"/>
          </a:p>
          <a:p>
            <a:pPr marL="0" indent="0">
              <a:buNone/>
            </a:pPr>
            <a:r>
              <a:rPr lang="nl-NL" dirty="0"/>
              <a:t>Dit kan gaan over productie en consumptie van goederen en diensten.</a:t>
            </a:r>
          </a:p>
          <a:p>
            <a:pPr marL="0" indent="0">
              <a:buNone/>
            </a:pPr>
            <a:endParaRPr lang="nl-NL" dirty="0"/>
          </a:p>
          <a:p>
            <a:pPr marL="0" indent="0">
              <a:buNone/>
            </a:pPr>
            <a:endParaRPr lang="nl-NL" dirty="0"/>
          </a:p>
          <a:p>
            <a:pPr marL="0" indent="0">
              <a:buNone/>
            </a:pPr>
            <a:r>
              <a:rPr lang="nl-NL" dirty="0"/>
              <a:t>Productie </a:t>
            </a:r>
            <a:r>
              <a:rPr lang="nl-NL" i="1" dirty="0"/>
              <a:t>is iets maken.</a:t>
            </a:r>
          </a:p>
          <a:p>
            <a:pPr marL="0" indent="0">
              <a:buNone/>
            </a:pPr>
            <a:r>
              <a:rPr lang="nl-NL" dirty="0"/>
              <a:t>Consumptie </a:t>
            </a:r>
            <a:r>
              <a:rPr lang="nl-NL" i="1" dirty="0"/>
              <a:t>is iets gebruiken. </a:t>
            </a:r>
          </a:p>
          <a:p>
            <a:pPr marL="0" indent="0">
              <a:buNone/>
            </a:pPr>
            <a:endParaRPr lang="nl-NL" dirty="0"/>
          </a:p>
          <a:p>
            <a:pPr marL="0" indent="0">
              <a:buNone/>
            </a:pPr>
            <a:r>
              <a:rPr lang="nl-NL" dirty="0"/>
              <a:t>Goederen </a:t>
            </a:r>
            <a:r>
              <a:rPr lang="nl-NL" i="1" dirty="0"/>
              <a:t>kan je bezitten</a:t>
            </a:r>
          </a:p>
          <a:p>
            <a:pPr marL="0" indent="0">
              <a:buNone/>
            </a:pPr>
            <a:r>
              <a:rPr lang="nl-NL" dirty="0"/>
              <a:t>Diensten </a:t>
            </a:r>
            <a:r>
              <a:rPr lang="nl-NL" i="1" dirty="0"/>
              <a:t>kan je inhuren of verlenen</a:t>
            </a:r>
          </a:p>
          <a:p>
            <a:pPr marL="0" indent="0">
              <a:buNone/>
            </a:pPr>
            <a:endParaRPr lang="nl-NL" dirty="0"/>
          </a:p>
          <a:p>
            <a:pPr marL="0" indent="0">
              <a:buNone/>
            </a:pPr>
            <a:endParaRPr lang="nl-NL" dirty="0"/>
          </a:p>
        </p:txBody>
      </p:sp>
      <p:sp>
        <p:nvSpPr>
          <p:cNvPr id="5" name="Tijdelijke aanduiding voor tekst 4">
            <a:extLst>
              <a:ext uri="{FF2B5EF4-FFF2-40B4-BE49-F238E27FC236}">
                <a16:creationId xmlns:a16="http://schemas.microsoft.com/office/drawing/2014/main" id="{F535816D-396F-4E86-A41B-2BAD57627210}"/>
              </a:ext>
            </a:extLst>
          </p:cNvPr>
          <p:cNvSpPr>
            <a:spLocks noGrp="1"/>
          </p:cNvSpPr>
          <p:nvPr>
            <p:ph type="body" sz="quarter" idx="15"/>
          </p:nvPr>
        </p:nvSpPr>
        <p:spPr/>
        <p:txBody>
          <a:bodyPr/>
          <a:lstStyle/>
          <a:p>
            <a:endParaRPr lang="nl-NL"/>
          </a:p>
        </p:txBody>
      </p:sp>
      <p:pic>
        <p:nvPicPr>
          <p:cNvPr id="2050" name="Picture 2" descr="De bronafbeelding bekijken">
            <a:extLst>
              <a:ext uri="{FF2B5EF4-FFF2-40B4-BE49-F238E27FC236}">
                <a16:creationId xmlns:a16="http://schemas.microsoft.com/office/drawing/2014/main" id="{630F6CEA-3CBC-4234-80B8-6A86CCD2F00C}"/>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2053" t="-53406" r="-2222" b="-60814"/>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85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a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Yuverta" id="{B251AC54-B592-45DF-B25C-7F63AC86D450}" vid="{0FDDE2D5-CE31-4D14-A74D-A23786F7CAC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ThemaYuverta</Template>
  <TotalTime>5132</TotalTime>
  <Words>1200</Words>
  <Application>Microsoft Office PowerPoint</Application>
  <PresentationFormat>Breedbeeld</PresentationFormat>
  <Paragraphs>146</Paragraphs>
  <Slides>20</Slides>
  <Notes>12</Notes>
  <HiddenSlides>0</HiddenSlides>
  <MMClips>1</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20</vt:i4>
      </vt:variant>
    </vt:vector>
  </HeadingPairs>
  <TitlesOfParts>
    <vt:vector size="27" baseType="lpstr">
      <vt:lpstr>-apple-system</vt:lpstr>
      <vt:lpstr>Arial</vt:lpstr>
      <vt:lpstr>Arial Black</vt:lpstr>
      <vt:lpstr>Calibri</vt:lpstr>
      <vt:lpstr>Symbol</vt:lpstr>
      <vt:lpstr>var(--h2_typography-font-family)</vt:lpstr>
      <vt:lpstr>ThemaYuverta</vt:lpstr>
      <vt:lpstr>Circulaire economie</vt:lpstr>
      <vt:lpstr>PowerPoint-presentatie</vt:lpstr>
      <vt:lpstr>Vandaag</vt:lpstr>
      <vt:lpstr>Mijn leven in nieuwsberichten</vt:lpstr>
      <vt:lpstr>1. Kennismaken</vt:lpstr>
      <vt:lpstr>2. Periode overzicht</vt:lpstr>
      <vt:lpstr>3. Inhoud van vandaag</vt:lpstr>
      <vt:lpstr>Circulaire economie waar beginnen we eigenlijk? </vt:lpstr>
      <vt:lpstr>4. Economie</vt:lpstr>
      <vt:lpstr>Productie, consumptie, goederen en diensten</vt:lpstr>
      <vt:lpstr>Opdracht</vt:lpstr>
      <vt:lpstr>Welvaart of welzijn</vt:lpstr>
      <vt:lpstr>PowerPoint-presentatie</vt:lpstr>
      <vt:lpstr>PowerPoint-presentatie</vt:lpstr>
      <vt:lpstr>Brede welvaart</vt:lpstr>
      <vt:lpstr>Brede welvaart en een circulaire economie</vt:lpstr>
      <vt:lpstr>Circulair</vt:lpstr>
      <vt:lpstr>Circulaire economie</vt:lpstr>
      <vt:lpstr>Hoe draagt een circulaire economie bij aan de brede welvaart in Nederland?</vt:lpstr>
      <vt:lpstr>5. Afsluiten en vooruitkijken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Circulaire economie</dc:title>
  <dc:creator>Gerjan de Ruiter</dc:creator>
  <cp:lastModifiedBy>Gerjan de Ruiter</cp:lastModifiedBy>
  <cp:revision>1</cp:revision>
  <dcterms:created xsi:type="dcterms:W3CDTF">2021-09-06T12:57:59Z</dcterms:created>
  <dcterms:modified xsi:type="dcterms:W3CDTF">2023-09-06T07:55:03Z</dcterms:modified>
</cp:coreProperties>
</file>