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6" r:id="rId2"/>
  </p:sldMasterIdLst>
  <p:notesMasterIdLst>
    <p:notesMasterId r:id="rId18"/>
  </p:notesMasterIdLst>
  <p:sldIdLst>
    <p:sldId id="256" r:id="rId3"/>
    <p:sldId id="257" r:id="rId4"/>
    <p:sldId id="259" r:id="rId5"/>
    <p:sldId id="270" r:id="rId6"/>
    <p:sldId id="271" r:id="rId7"/>
    <p:sldId id="319" r:id="rId8"/>
    <p:sldId id="312" r:id="rId9"/>
    <p:sldId id="320" r:id="rId10"/>
    <p:sldId id="322" r:id="rId11"/>
    <p:sldId id="323" r:id="rId12"/>
    <p:sldId id="316" r:id="rId13"/>
    <p:sldId id="318" r:id="rId14"/>
    <p:sldId id="325" r:id="rId15"/>
    <p:sldId id="324" r:id="rId16"/>
    <p:sldId id="28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jan de Ruiter" initials="GdR" lastIdx="1" clrIdx="0">
    <p:extLst>
      <p:ext uri="{19B8F6BF-5375-455C-9EA6-DF929625EA0E}">
        <p15:presenceInfo xmlns:p15="http://schemas.microsoft.com/office/powerpoint/2012/main" userId="Gerjan de Rui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171A6-3A50-4AF1-BFFF-E3617DA27C04}" v="251" dt="2023-08-30T10:08:00.4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269" autoAdjust="0"/>
  </p:normalViewPr>
  <p:slideViewPr>
    <p:cSldViewPr snapToGrid="0">
      <p:cViewPr varScale="1">
        <p:scale>
          <a:sx n="91" d="100"/>
          <a:sy n="91" d="100"/>
        </p:scale>
        <p:origin x="8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6E34D2B7-C10D-4052-9422-71067B89025D}"/>
    <pc:docChg chg="undo custSel addSld delSld modSld sldOrd">
      <pc:chgData name="Gerjan de Ruiter" userId="5d7c516b-9dcd-41a8-99d3-54425d29895b" providerId="ADAL" clId="{6E34D2B7-C10D-4052-9422-71067B89025D}" dt="2022-10-03T11:10:07.814" v="5680"/>
      <pc:docMkLst>
        <pc:docMk/>
      </pc:docMkLst>
      <pc:sldChg chg="modSp add mod ord">
        <pc:chgData name="Gerjan de Ruiter" userId="5d7c516b-9dcd-41a8-99d3-54425d29895b" providerId="ADAL" clId="{6E34D2B7-C10D-4052-9422-71067B89025D}" dt="2022-10-03T07:17:37.234" v="4992" actId="20577"/>
        <pc:sldMkLst>
          <pc:docMk/>
          <pc:sldMk cId="3777005025" sldId="256"/>
        </pc:sldMkLst>
        <pc:spChg chg="mod">
          <ac:chgData name="Gerjan de Ruiter" userId="5d7c516b-9dcd-41a8-99d3-54425d29895b" providerId="ADAL" clId="{6E34D2B7-C10D-4052-9422-71067B89025D}" dt="2021-09-17T11:35:37.425" v="7"/>
          <ac:spMkLst>
            <pc:docMk/>
            <pc:sldMk cId="3777005025" sldId="256"/>
            <ac:spMk id="2" creationId="{8FFC86E8-5A4B-48CF-9C28-42E374F9D8DA}"/>
          </ac:spMkLst>
        </pc:spChg>
        <pc:spChg chg="mod">
          <ac:chgData name="Gerjan de Ruiter" userId="5d7c516b-9dcd-41a8-99d3-54425d29895b" providerId="ADAL" clId="{6E34D2B7-C10D-4052-9422-71067B89025D}" dt="2022-10-03T07:17:37.234" v="4992" actId="20577"/>
          <ac:spMkLst>
            <pc:docMk/>
            <pc:sldMk cId="3777005025" sldId="256"/>
            <ac:spMk id="3" creationId="{EDB5CB07-CA45-47F1-BC1E-411190505317}"/>
          </ac:spMkLst>
        </pc:spChg>
      </pc:sldChg>
      <pc:sldChg chg="modSp add del modAnim">
        <pc:chgData name="Gerjan de Ruiter" userId="5d7c516b-9dcd-41a8-99d3-54425d29895b" providerId="ADAL" clId="{6E34D2B7-C10D-4052-9422-71067B89025D}" dt="2022-09-26T08:58:08.309" v="1810" actId="47"/>
        <pc:sldMkLst>
          <pc:docMk/>
          <pc:sldMk cId="1852098774" sldId="257"/>
        </pc:sldMkLst>
        <pc:spChg chg="mod">
          <ac:chgData name="Gerjan de Ruiter" userId="5d7c516b-9dcd-41a8-99d3-54425d29895b" providerId="ADAL" clId="{6E34D2B7-C10D-4052-9422-71067B89025D}" dt="2021-09-17T11:38:26.897" v="46" actId="20577"/>
          <ac:spMkLst>
            <pc:docMk/>
            <pc:sldMk cId="1852098774" sldId="257"/>
            <ac:spMk id="3" creationId="{BF48F37E-7CA4-4671-934C-CC44EAA37493}"/>
          </ac:spMkLst>
        </pc:spChg>
      </pc:sldChg>
      <pc:sldChg chg="modSp add del mod">
        <pc:chgData name="Gerjan de Ruiter" userId="5d7c516b-9dcd-41a8-99d3-54425d29895b" providerId="ADAL" clId="{6E34D2B7-C10D-4052-9422-71067B89025D}" dt="2022-09-26T08:58:21.264" v="1831" actId="47"/>
        <pc:sldMkLst>
          <pc:docMk/>
          <pc:sldMk cId="800458110" sldId="259"/>
        </pc:sldMkLst>
        <pc:spChg chg="mod">
          <ac:chgData name="Gerjan de Ruiter" userId="5d7c516b-9dcd-41a8-99d3-54425d29895b" providerId="ADAL" clId="{6E34D2B7-C10D-4052-9422-71067B89025D}" dt="2021-09-17T11:41:49.562" v="89" actId="6549"/>
          <ac:spMkLst>
            <pc:docMk/>
            <pc:sldMk cId="800458110" sldId="259"/>
            <ac:spMk id="2" creationId="{C2A7BACB-961B-45DA-A8E3-30DB3791520F}"/>
          </ac:spMkLst>
        </pc:spChg>
        <pc:spChg chg="mod">
          <ac:chgData name="Gerjan de Ruiter" userId="5d7c516b-9dcd-41a8-99d3-54425d29895b" providerId="ADAL" clId="{6E34D2B7-C10D-4052-9422-71067B89025D}" dt="2021-09-17T11:41:10.105" v="57" actId="14100"/>
          <ac:spMkLst>
            <pc:docMk/>
            <pc:sldMk cId="800458110" sldId="259"/>
            <ac:spMk id="3" creationId="{B35D2408-7380-4925-9CB6-4BB1E83D2A10}"/>
          </ac:spMkLst>
        </pc:spChg>
        <pc:graphicFrameChg chg="mod modGraphic">
          <ac:chgData name="Gerjan de Ruiter" userId="5d7c516b-9dcd-41a8-99d3-54425d29895b" providerId="ADAL" clId="{6E34D2B7-C10D-4052-9422-71067B89025D}" dt="2021-09-17T11:38:49.782" v="55" actId="113"/>
          <ac:graphicFrameMkLst>
            <pc:docMk/>
            <pc:sldMk cId="800458110" sldId="259"/>
            <ac:graphicFrameMk id="7" creationId="{0BB7FE8F-98CA-4B59-BDFC-17E716AAC860}"/>
          </ac:graphicFrameMkLst>
        </pc:graphicFrameChg>
      </pc:sldChg>
      <pc:sldChg chg="addSp delSp modSp add del mod modClrScheme delAnim modAnim chgLayout modNotesTx">
        <pc:chgData name="Gerjan de Ruiter" userId="5d7c516b-9dcd-41a8-99d3-54425d29895b" providerId="ADAL" clId="{6E34D2B7-C10D-4052-9422-71067B89025D}" dt="2022-09-26T09:13:06.452" v="2963" actId="47"/>
        <pc:sldMkLst>
          <pc:docMk/>
          <pc:sldMk cId="1186764877" sldId="260"/>
        </pc:sldMkLst>
        <pc:spChg chg="mod ord">
          <ac:chgData name="Gerjan de Ruiter" userId="5d7c516b-9dcd-41a8-99d3-54425d29895b" providerId="ADAL" clId="{6E34D2B7-C10D-4052-9422-71067B89025D}" dt="2021-09-20T11:36:34.637" v="1365" actId="26606"/>
          <ac:spMkLst>
            <pc:docMk/>
            <pc:sldMk cId="1186764877" sldId="260"/>
            <ac:spMk id="2" creationId="{945BE232-EE53-4857-8082-2A0E251F3495}"/>
          </ac:spMkLst>
        </pc:spChg>
        <pc:spChg chg="mod ord">
          <ac:chgData name="Gerjan de Ruiter" userId="5d7c516b-9dcd-41a8-99d3-54425d29895b" providerId="ADAL" clId="{6E34D2B7-C10D-4052-9422-71067B89025D}" dt="2021-09-20T11:37:06.873" v="1473" actId="20577"/>
          <ac:spMkLst>
            <pc:docMk/>
            <pc:sldMk cId="1186764877" sldId="260"/>
            <ac:spMk id="3" creationId="{66159B0E-DA5F-43FA-B68D-6175A9991032}"/>
          </ac:spMkLst>
        </pc:spChg>
        <pc:spChg chg="add del mod">
          <ac:chgData name="Gerjan de Ruiter" userId="5d7c516b-9dcd-41a8-99d3-54425d29895b" providerId="ADAL" clId="{6E34D2B7-C10D-4052-9422-71067B89025D}" dt="2021-09-17T12:09:22.620" v="388"/>
          <ac:spMkLst>
            <pc:docMk/>
            <pc:sldMk cId="1186764877" sldId="260"/>
            <ac:spMk id="4" creationId="{11CD16B2-09E7-4C53-BEC8-9AC9A4395A8E}"/>
          </ac:spMkLst>
        </pc:spChg>
        <pc:spChg chg="add del mod">
          <ac:chgData name="Gerjan de Ruiter" userId="5d7c516b-9dcd-41a8-99d3-54425d29895b" providerId="ADAL" clId="{6E34D2B7-C10D-4052-9422-71067B89025D}" dt="2021-09-20T11:21:13.882" v="851"/>
          <ac:spMkLst>
            <pc:docMk/>
            <pc:sldMk cId="1186764877" sldId="260"/>
            <ac:spMk id="4" creationId="{BB80826D-A308-4B27-A7D2-2F1060A4D2F1}"/>
          </ac:spMkLst>
        </pc:spChg>
        <pc:spChg chg="add del">
          <ac:chgData name="Gerjan de Ruiter" userId="5d7c516b-9dcd-41a8-99d3-54425d29895b" providerId="ADAL" clId="{6E34D2B7-C10D-4052-9422-71067B89025D}" dt="2021-09-20T11:36:34.637" v="1365" actId="26606"/>
          <ac:spMkLst>
            <pc:docMk/>
            <pc:sldMk cId="1186764877" sldId="260"/>
            <ac:spMk id="5" creationId="{D215BCA8-D924-4554-973A-8511363FA4B3}"/>
          </ac:spMkLst>
        </pc:spChg>
        <pc:spChg chg="del">
          <ac:chgData name="Gerjan de Ruiter" userId="5d7c516b-9dcd-41a8-99d3-54425d29895b" providerId="ADAL" clId="{6E34D2B7-C10D-4052-9422-71067B89025D}" dt="2021-09-17T12:09:29.309" v="394" actId="478"/>
          <ac:spMkLst>
            <pc:docMk/>
            <pc:sldMk cId="1186764877" sldId="260"/>
            <ac:spMk id="6" creationId="{BAB094C9-2637-477A-AC07-3CACCA56DB23}"/>
          </ac:spMkLst>
        </pc:spChg>
        <pc:spChg chg="del">
          <ac:chgData name="Gerjan de Ruiter" userId="5d7c516b-9dcd-41a8-99d3-54425d29895b" providerId="ADAL" clId="{6E34D2B7-C10D-4052-9422-71067B89025D}" dt="2021-09-17T12:09:28.245" v="393" actId="478"/>
          <ac:spMkLst>
            <pc:docMk/>
            <pc:sldMk cId="1186764877" sldId="260"/>
            <ac:spMk id="8" creationId="{4D3800AF-389D-481E-B953-2E79BDC02A9E}"/>
          </ac:spMkLst>
        </pc:spChg>
        <pc:spChg chg="del">
          <ac:chgData name="Gerjan de Ruiter" userId="5d7c516b-9dcd-41a8-99d3-54425d29895b" providerId="ADAL" clId="{6E34D2B7-C10D-4052-9422-71067B89025D}" dt="2021-09-17T12:09:27.695" v="392" actId="478"/>
          <ac:spMkLst>
            <pc:docMk/>
            <pc:sldMk cId="1186764877" sldId="260"/>
            <ac:spMk id="9" creationId="{32D5B4E1-3D06-4618-9260-353B758B8F5E}"/>
          </ac:spMkLst>
        </pc:spChg>
        <pc:spChg chg="del">
          <ac:chgData name="Gerjan de Ruiter" userId="5d7c516b-9dcd-41a8-99d3-54425d29895b" providerId="ADAL" clId="{6E34D2B7-C10D-4052-9422-71067B89025D}" dt="2021-09-17T12:09:26.931" v="391" actId="478"/>
          <ac:spMkLst>
            <pc:docMk/>
            <pc:sldMk cId="1186764877" sldId="260"/>
            <ac:spMk id="10" creationId="{061BF405-807B-45C7-8CFC-6C0FA48B80EE}"/>
          </ac:spMkLst>
        </pc:spChg>
        <pc:spChg chg="del">
          <ac:chgData name="Gerjan de Ruiter" userId="5d7c516b-9dcd-41a8-99d3-54425d29895b" providerId="ADAL" clId="{6E34D2B7-C10D-4052-9422-71067B89025D}" dt="2021-09-20T11:26:38.461" v="1214" actId="478"/>
          <ac:spMkLst>
            <pc:docMk/>
            <pc:sldMk cId="1186764877" sldId="260"/>
            <ac:spMk id="11" creationId="{779437D5-AB9E-4D07-99DF-AB1F7AB0FDDD}"/>
          </ac:spMkLst>
        </pc:spChg>
        <pc:spChg chg="add del mod">
          <ac:chgData name="Gerjan de Ruiter" userId="5d7c516b-9dcd-41a8-99d3-54425d29895b" providerId="ADAL" clId="{6E34D2B7-C10D-4052-9422-71067B89025D}" dt="2021-09-20T11:36:34.637" v="1365" actId="26606"/>
          <ac:spMkLst>
            <pc:docMk/>
            <pc:sldMk cId="1186764877" sldId="260"/>
            <ac:spMk id="12" creationId="{1372F37B-2587-4464-963D-78C9E6F1A9AF}"/>
          </ac:spMkLst>
        </pc:spChg>
        <pc:picChg chg="add mod">
          <ac:chgData name="Gerjan de Ruiter" userId="5d7c516b-9dcd-41a8-99d3-54425d29895b" providerId="ADAL" clId="{6E34D2B7-C10D-4052-9422-71067B89025D}" dt="2021-09-20T13:01:48.840" v="1486" actId="1076"/>
          <ac:picMkLst>
            <pc:docMk/>
            <pc:sldMk cId="1186764877" sldId="260"/>
            <ac:picMk id="6" creationId="{823C9950-5B60-4CFF-A6DE-B960FB2DA415}"/>
          </ac:picMkLst>
        </pc:picChg>
        <pc:picChg chg="del">
          <ac:chgData name="Gerjan de Ruiter" userId="5d7c516b-9dcd-41a8-99d3-54425d29895b" providerId="ADAL" clId="{6E34D2B7-C10D-4052-9422-71067B89025D}" dt="2021-09-17T11:38:03.160" v="28" actId="478"/>
          <ac:picMkLst>
            <pc:docMk/>
            <pc:sldMk cId="1186764877" sldId="260"/>
            <ac:picMk id="7" creationId="{F0D58252-1213-42EC-8697-4B61429268F9}"/>
          </ac:picMkLst>
        </pc:picChg>
        <pc:picChg chg="add del mod">
          <ac:chgData name="Gerjan de Ruiter" userId="5d7c516b-9dcd-41a8-99d3-54425d29895b" providerId="ADAL" clId="{6E34D2B7-C10D-4052-9422-71067B89025D}" dt="2021-09-20T11:20:47.794" v="850" actId="478"/>
          <ac:picMkLst>
            <pc:docMk/>
            <pc:sldMk cId="1186764877" sldId="260"/>
            <ac:picMk id="1026" creationId="{5054C0BD-ACBE-4711-A234-590AF6706380}"/>
          </ac:picMkLst>
        </pc:picChg>
        <pc:picChg chg="del">
          <ac:chgData name="Gerjan de Ruiter" userId="5d7c516b-9dcd-41a8-99d3-54425d29895b" providerId="ADAL" clId="{6E34D2B7-C10D-4052-9422-71067B89025D}" dt="2021-09-17T11:38:03.798" v="29" actId="478"/>
          <ac:picMkLst>
            <pc:docMk/>
            <pc:sldMk cId="1186764877" sldId="260"/>
            <ac:picMk id="2050" creationId="{DA57B4F0-DBC8-4554-AC2D-779D3130BC13}"/>
          </ac:picMkLst>
        </pc:picChg>
      </pc:sldChg>
      <pc:sldChg chg="modSp add mod ord modAnim">
        <pc:chgData name="Gerjan de Ruiter" userId="5d7c516b-9dcd-41a8-99d3-54425d29895b" providerId="ADAL" clId="{6E34D2B7-C10D-4052-9422-71067B89025D}" dt="2022-09-26T09:31:11.118" v="3950" actId="20577"/>
        <pc:sldMkLst>
          <pc:docMk/>
          <pc:sldMk cId="2662644313" sldId="264"/>
        </pc:sldMkLst>
        <pc:spChg chg="mod">
          <ac:chgData name="Gerjan de Ruiter" userId="5d7c516b-9dcd-41a8-99d3-54425d29895b" providerId="ADAL" clId="{6E34D2B7-C10D-4052-9422-71067B89025D}" dt="2022-09-26T09:31:11.118" v="3950" actId="20577"/>
          <ac:spMkLst>
            <pc:docMk/>
            <pc:sldMk cId="2662644313" sldId="264"/>
            <ac:spMk id="3" creationId="{B8143420-DB54-4D6E-B639-252390DA97EB}"/>
          </ac:spMkLst>
        </pc:spChg>
      </pc:sldChg>
      <pc:sldChg chg="addSp delSp modSp add del mod">
        <pc:chgData name="Gerjan de Ruiter" userId="5d7c516b-9dcd-41a8-99d3-54425d29895b" providerId="ADAL" clId="{6E34D2B7-C10D-4052-9422-71067B89025D}" dt="2022-09-26T09:00:35.330" v="2083" actId="20577"/>
        <pc:sldMkLst>
          <pc:docMk/>
          <pc:sldMk cId="696187944" sldId="270"/>
        </pc:sldMkLst>
        <pc:spChg chg="mod">
          <ac:chgData name="Gerjan de Ruiter" userId="5d7c516b-9dcd-41a8-99d3-54425d29895b" providerId="ADAL" clId="{6E34D2B7-C10D-4052-9422-71067B89025D}" dt="2021-09-17T11:35:37.425" v="7"/>
          <ac:spMkLst>
            <pc:docMk/>
            <pc:sldMk cId="696187944" sldId="270"/>
            <ac:spMk id="2" creationId="{28B7A858-5CFA-4CFF-8C67-08311B5FE4AB}"/>
          </ac:spMkLst>
        </pc:spChg>
        <pc:spChg chg="mod">
          <ac:chgData name="Gerjan de Ruiter" userId="5d7c516b-9dcd-41a8-99d3-54425d29895b" providerId="ADAL" clId="{6E34D2B7-C10D-4052-9422-71067B89025D}" dt="2022-09-26T09:00:35.330" v="2083" actId="20577"/>
          <ac:spMkLst>
            <pc:docMk/>
            <pc:sldMk cId="696187944" sldId="270"/>
            <ac:spMk id="3" creationId="{509F8EE2-8D27-445E-9C60-212F536B34FD}"/>
          </ac:spMkLst>
        </pc:spChg>
        <pc:spChg chg="add del mod">
          <ac:chgData name="Gerjan de Ruiter" userId="5d7c516b-9dcd-41a8-99d3-54425d29895b" providerId="ADAL" clId="{6E34D2B7-C10D-4052-9422-71067B89025D}" dt="2022-09-26T08:58:51.249" v="1840"/>
          <ac:spMkLst>
            <pc:docMk/>
            <pc:sldMk cId="696187944" sldId="270"/>
            <ac:spMk id="4" creationId="{62BE77B6-DB88-075F-0E66-887C09EBF35A}"/>
          </ac:spMkLst>
        </pc:spChg>
        <pc:spChg chg="add del mod">
          <ac:chgData name="Gerjan de Ruiter" userId="5d7c516b-9dcd-41a8-99d3-54425d29895b" providerId="ADAL" clId="{6E34D2B7-C10D-4052-9422-71067B89025D}" dt="2022-09-26T08:58:55.609" v="1842" actId="478"/>
          <ac:spMkLst>
            <pc:docMk/>
            <pc:sldMk cId="696187944" sldId="270"/>
            <ac:spMk id="7" creationId="{42FF82C1-772F-916D-E80E-253F7EB62A11}"/>
          </ac:spMkLst>
        </pc:spChg>
        <pc:spChg chg="mod">
          <ac:chgData name="Gerjan de Ruiter" userId="5d7c516b-9dcd-41a8-99d3-54425d29895b" providerId="ADAL" clId="{6E34D2B7-C10D-4052-9422-71067B89025D}" dt="2021-09-17T11:35:37.425" v="7"/>
          <ac:spMkLst>
            <pc:docMk/>
            <pc:sldMk cId="696187944" sldId="270"/>
            <ac:spMk id="71" creationId="{2C9FF852-E79F-49FF-AFCB-33761A8ED238}"/>
          </ac:spMkLst>
        </pc:spChg>
        <pc:picChg chg="add del mod">
          <ac:chgData name="Gerjan de Ruiter" userId="5d7c516b-9dcd-41a8-99d3-54425d29895b" providerId="ADAL" clId="{6E34D2B7-C10D-4052-9422-71067B89025D}" dt="2022-09-26T08:58:50.422" v="1839"/>
          <ac:picMkLst>
            <pc:docMk/>
            <pc:sldMk cId="696187944" sldId="270"/>
            <ac:picMk id="5" creationId="{C7CFD02F-56B6-24E8-2A04-C1AA4F2C23BA}"/>
          </ac:picMkLst>
        </pc:picChg>
        <pc:picChg chg="add del mod">
          <ac:chgData name="Gerjan de Ruiter" userId="5d7c516b-9dcd-41a8-99d3-54425d29895b" providerId="ADAL" clId="{6E34D2B7-C10D-4052-9422-71067B89025D}" dt="2022-09-26T08:58:54.919" v="1841" actId="478"/>
          <ac:picMkLst>
            <pc:docMk/>
            <pc:sldMk cId="696187944" sldId="270"/>
            <ac:picMk id="6" creationId="{F3D1D198-AEF1-A9E2-F1BF-7023C00930E7}"/>
          </ac:picMkLst>
        </pc:picChg>
        <pc:picChg chg="add mod">
          <ac:chgData name="Gerjan de Ruiter" userId="5d7c516b-9dcd-41a8-99d3-54425d29895b" providerId="ADAL" clId="{6E34D2B7-C10D-4052-9422-71067B89025D}" dt="2022-09-26T08:59:10.653" v="1845" actId="1076"/>
          <ac:picMkLst>
            <pc:docMk/>
            <pc:sldMk cId="696187944" sldId="270"/>
            <ac:picMk id="8" creationId="{E17DB4F9-7FD0-B516-DA39-B512BE9591C3}"/>
          </ac:picMkLst>
        </pc:picChg>
        <pc:picChg chg="mod">
          <ac:chgData name="Gerjan de Ruiter" userId="5d7c516b-9dcd-41a8-99d3-54425d29895b" providerId="ADAL" clId="{6E34D2B7-C10D-4052-9422-71067B89025D}" dt="2021-09-17T11:35:37.425" v="7"/>
          <ac:picMkLst>
            <pc:docMk/>
            <pc:sldMk cId="696187944" sldId="270"/>
            <ac:picMk id="1026" creationId="{C2690419-6BDA-4C50-914B-908497D69F4F}"/>
          </ac:picMkLst>
        </pc:picChg>
        <pc:picChg chg="del">
          <ac:chgData name="Gerjan de Ruiter" userId="5d7c516b-9dcd-41a8-99d3-54425d29895b" providerId="ADAL" clId="{6E34D2B7-C10D-4052-9422-71067B89025D}" dt="2022-09-26T08:58:48.919" v="1837" actId="478"/>
          <ac:picMkLst>
            <pc:docMk/>
            <pc:sldMk cId="696187944" sldId="270"/>
            <ac:picMk id="2050" creationId="{5E86E466-C117-D35D-1890-66E3E45BC8B4}"/>
          </ac:picMkLst>
        </pc:picChg>
      </pc:sldChg>
      <pc:sldChg chg="addSp delSp modSp add mod">
        <pc:chgData name="Gerjan de Ruiter" userId="5d7c516b-9dcd-41a8-99d3-54425d29895b" providerId="ADAL" clId="{6E34D2B7-C10D-4052-9422-71067B89025D}" dt="2022-09-26T09:33:25.085" v="4174" actId="20577"/>
        <pc:sldMkLst>
          <pc:docMk/>
          <pc:sldMk cId="3054297067" sldId="271"/>
        </pc:sldMkLst>
        <pc:spChg chg="mod">
          <ac:chgData name="Gerjan de Ruiter" userId="5d7c516b-9dcd-41a8-99d3-54425d29895b" providerId="ADAL" clId="{6E34D2B7-C10D-4052-9422-71067B89025D}" dt="2021-09-17T11:42:02.544" v="92" actId="6549"/>
          <ac:spMkLst>
            <pc:docMk/>
            <pc:sldMk cId="3054297067" sldId="271"/>
            <ac:spMk id="2" creationId="{28B7A858-5CFA-4CFF-8C67-08311B5FE4AB}"/>
          </ac:spMkLst>
        </pc:spChg>
        <pc:spChg chg="del mod">
          <ac:chgData name="Gerjan de Ruiter" userId="5d7c516b-9dcd-41a8-99d3-54425d29895b" providerId="ADAL" clId="{6E34D2B7-C10D-4052-9422-71067B89025D}" dt="2022-09-26T09:03:28.371" v="2084" actId="478"/>
          <ac:spMkLst>
            <pc:docMk/>
            <pc:sldMk cId="3054297067" sldId="271"/>
            <ac:spMk id="3" creationId="{509F8EE2-8D27-445E-9C60-212F536B34FD}"/>
          </ac:spMkLst>
        </pc:spChg>
        <pc:spChg chg="add mod">
          <ac:chgData name="Gerjan de Ruiter" userId="5d7c516b-9dcd-41a8-99d3-54425d29895b" providerId="ADAL" clId="{6E34D2B7-C10D-4052-9422-71067B89025D}" dt="2022-09-26T09:33:25.085" v="4174" actId="20577"/>
          <ac:spMkLst>
            <pc:docMk/>
            <pc:sldMk cId="3054297067" sldId="271"/>
            <ac:spMk id="5" creationId="{A7F81D2E-E37A-B1AD-F484-EFF7AFEB0EB4}"/>
          </ac:spMkLst>
        </pc:spChg>
        <pc:spChg chg="mod">
          <ac:chgData name="Gerjan de Ruiter" userId="5d7c516b-9dcd-41a8-99d3-54425d29895b" providerId="ADAL" clId="{6E34D2B7-C10D-4052-9422-71067B89025D}" dt="2021-09-17T11:35:37.425" v="7"/>
          <ac:spMkLst>
            <pc:docMk/>
            <pc:sldMk cId="3054297067" sldId="271"/>
            <ac:spMk id="71" creationId="{2C9FF852-E79F-49FF-AFCB-33761A8ED238}"/>
          </ac:spMkLst>
        </pc:spChg>
        <pc:picChg chg="mod">
          <ac:chgData name="Gerjan de Ruiter" userId="5d7c516b-9dcd-41a8-99d3-54425d29895b" providerId="ADAL" clId="{6E34D2B7-C10D-4052-9422-71067B89025D}" dt="2021-09-17T11:35:37.425" v="7"/>
          <ac:picMkLst>
            <pc:docMk/>
            <pc:sldMk cId="3054297067" sldId="271"/>
            <ac:picMk id="1026" creationId="{C2690419-6BDA-4C50-914B-908497D69F4F}"/>
          </ac:picMkLst>
        </pc:picChg>
      </pc:sldChg>
      <pc:sldChg chg="addSp delSp modSp add del mod ord">
        <pc:chgData name="Gerjan de Ruiter" userId="5d7c516b-9dcd-41a8-99d3-54425d29895b" providerId="ADAL" clId="{6E34D2B7-C10D-4052-9422-71067B89025D}" dt="2022-09-26T08:58:43.414" v="1836" actId="47"/>
        <pc:sldMkLst>
          <pc:docMk/>
          <pc:sldMk cId="3136020348" sldId="272"/>
        </pc:sldMkLst>
        <pc:spChg chg="mod">
          <ac:chgData name="Gerjan de Ruiter" userId="5d7c516b-9dcd-41a8-99d3-54425d29895b" providerId="ADAL" clId="{6E34D2B7-C10D-4052-9422-71067B89025D}" dt="2021-09-17T11:41:59.403" v="91" actId="20577"/>
          <ac:spMkLst>
            <pc:docMk/>
            <pc:sldMk cId="3136020348" sldId="272"/>
            <ac:spMk id="2" creationId="{28B7A858-5CFA-4CFF-8C67-08311B5FE4AB}"/>
          </ac:spMkLst>
        </pc:spChg>
        <pc:spChg chg="add del mod">
          <ac:chgData name="Gerjan de Ruiter" userId="5d7c516b-9dcd-41a8-99d3-54425d29895b" providerId="ADAL" clId="{6E34D2B7-C10D-4052-9422-71067B89025D}" dt="2021-09-17T11:42:26.417" v="102"/>
          <ac:spMkLst>
            <pc:docMk/>
            <pc:sldMk cId="3136020348" sldId="272"/>
            <ac:spMk id="5" creationId="{E10D2B70-CF10-42C1-9E5C-DDA2D268314A}"/>
          </ac:spMkLst>
        </pc:spChg>
        <pc:spChg chg="add del mod">
          <ac:chgData name="Gerjan de Ruiter" userId="5d7c516b-9dcd-41a8-99d3-54425d29895b" providerId="ADAL" clId="{6E34D2B7-C10D-4052-9422-71067B89025D}" dt="2021-09-17T11:42:38.716" v="104"/>
          <ac:spMkLst>
            <pc:docMk/>
            <pc:sldMk cId="3136020348" sldId="272"/>
            <ac:spMk id="6" creationId="{A88C41D8-FD45-46A4-A7B4-B74871B77E6A}"/>
          </ac:spMkLst>
        </pc:spChg>
        <pc:spChg chg="del">
          <ac:chgData name="Gerjan de Ruiter" userId="5d7c516b-9dcd-41a8-99d3-54425d29895b" providerId="ADAL" clId="{6E34D2B7-C10D-4052-9422-71067B89025D}" dt="2021-09-17T11:42:13.692" v="97" actId="478"/>
          <ac:spMkLst>
            <pc:docMk/>
            <pc:sldMk cId="3136020348" sldId="272"/>
            <ac:spMk id="71" creationId="{2C9FF852-E79F-49FF-AFCB-33761A8ED238}"/>
          </ac:spMkLst>
        </pc:spChg>
        <pc:picChg chg="add del mod">
          <ac:chgData name="Gerjan de Ruiter" userId="5d7c516b-9dcd-41a8-99d3-54425d29895b" providerId="ADAL" clId="{6E34D2B7-C10D-4052-9422-71067B89025D}" dt="2021-09-17T11:42:28.817" v="103" actId="21"/>
          <ac:picMkLst>
            <pc:docMk/>
            <pc:sldMk cId="3136020348" sldId="272"/>
            <ac:picMk id="8" creationId="{A37B402D-15B8-4E4F-9A57-7F6B356EA828}"/>
          </ac:picMkLst>
        </pc:picChg>
        <pc:picChg chg="add mod">
          <ac:chgData name="Gerjan de Ruiter" userId="5d7c516b-9dcd-41a8-99d3-54425d29895b" providerId="ADAL" clId="{6E34D2B7-C10D-4052-9422-71067B89025D}" dt="2021-09-17T11:42:38.716" v="104"/>
          <ac:picMkLst>
            <pc:docMk/>
            <pc:sldMk cId="3136020348" sldId="272"/>
            <ac:picMk id="10" creationId="{715B23C8-EAFD-4DE2-B64A-E53365C5BE07}"/>
          </ac:picMkLst>
        </pc:picChg>
        <pc:picChg chg="add del mod">
          <ac:chgData name="Gerjan de Ruiter" userId="5d7c516b-9dcd-41a8-99d3-54425d29895b" providerId="ADAL" clId="{6E34D2B7-C10D-4052-9422-71067B89025D}" dt="2021-09-17T11:43:02.500" v="108" actId="478"/>
          <ac:picMkLst>
            <pc:docMk/>
            <pc:sldMk cId="3136020348" sldId="272"/>
            <ac:picMk id="11" creationId="{A5375B70-3625-4F7B-AAD0-4A5DA6BC0666}"/>
          </ac:picMkLst>
        </pc:picChg>
        <pc:picChg chg="del">
          <ac:chgData name="Gerjan de Ruiter" userId="5d7c516b-9dcd-41a8-99d3-54425d29895b" providerId="ADAL" clId="{6E34D2B7-C10D-4052-9422-71067B89025D}" dt="2021-09-17T11:42:11.761" v="96" actId="478"/>
          <ac:picMkLst>
            <pc:docMk/>
            <pc:sldMk cId="3136020348" sldId="272"/>
            <ac:picMk id="1026" creationId="{C2690419-6BDA-4C50-914B-908497D69F4F}"/>
          </ac:picMkLst>
        </pc:picChg>
      </pc:sldChg>
      <pc:sldChg chg="addSp delSp modSp new del mod modClrScheme modAnim chgLayout">
        <pc:chgData name="Gerjan de Ruiter" userId="5d7c516b-9dcd-41a8-99d3-54425d29895b" providerId="ADAL" clId="{6E34D2B7-C10D-4052-9422-71067B89025D}" dt="2022-09-26T09:13:08.162" v="2965" actId="47"/>
        <pc:sldMkLst>
          <pc:docMk/>
          <pc:sldMk cId="2075389231" sldId="273"/>
        </pc:sldMkLst>
        <pc:spChg chg="mod">
          <ac:chgData name="Gerjan de Ruiter" userId="5d7c516b-9dcd-41a8-99d3-54425d29895b" providerId="ADAL" clId="{6E34D2B7-C10D-4052-9422-71067B89025D}" dt="2021-09-17T12:24:41.198" v="432" actId="26606"/>
          <ac:spMkLst>
            <pc:docMk/>
            <pc:sldMk cId="2075389231" sldId="273"/>
            <ac:spMk id="2" creationId="{5A7AEBDE-9CE7-4451-9B6E-285BFF635AA6}"/>
          </ac:spMkLst>
        </pc:spChg>
        <pc:spChg chg="del">
          <ac:chgData name="Gerjan de Ruiter" userId="5d7c516b-9dcd-41a8-99d3-54425d29895b" providerId="ADAL" clId="{6E34D2B7-C10D-4052-9422-71067B89025D}" dt="2021-09-17T12:24:41.198" v="432" actId="26606"/>
          <ac:spMkLst>
            <pc:docMk/>
            <pc:sldMk cId="2075389231" sldId="273"/>
            <ac:spMk id="3" creationId="{B3DFFBC7-4827-49CA-8165-E4E3766452B7}"/>
          </ac:spMkLst>
        </pc:spChg>
        <pc:spChg chg="del">
          <ac:chgData name="Gerjan de Ruiter" userId="5d7c516b-9dcd-41a8-99d3-54425d29895b" providerId="ADAL" clId="{6E34D2B7-C10D-4052-9422-71067B89025D}" dt="2021-09-17T12:24:41.198" v="432" actId="26606"/>
          <ac:spMkLst>
            <pc:docMk/>
            <pc:sldMk cId="2075389231" sldId="273"/>
            <ac:spMk id="4" creationId="{B61ABA9B-7D55-40EE-AA56-087B0011047B}"/>
          </ac:spMkLst>
        </pc:spChg>
        <pc:spChg chg="del">
          <ac:chgData name="Gerjan de Ruiter" userId="5d7c516b-9dcd-41a8-99d3-54425d29895b" providerId="ADAL" clId="{6E34D2B7-C10D-4052-9422-71067B89025D}" dt="2021-09-17T12:24:41.198" v="432" actId="26606"/>
          <ac:spMkLst>
            <pc:docMk/>
            <pc:sldMk cId="2075389231" sldId="273"/>
            <ac:spMk id="5" creationId="{68FD08BA-3534-438A-8831-0ACA7B7FAA23}"/>
          </ac:spMkLst>
        </pc:spChg>
        <pc:spChg chg="add del mod">
          <ac:chgData name="Gerjan de Ruiter" userId="5d7c516b-9dcd-41a8-99d3-54425d29895b" providerId="ADAL" clId="{6E34D2B7-C10D-4052-9422-71067B89025D}" dt="2021-09-17T12:24:50.516" v="433"/>
          <ac:spMkLst>
            <pc:docMk/>
            <pc:sldMk cId="2075389231" sldId="273"/>
            <ac:spMk id="10" creationId="{13AB98B4-7551-47E9-AF67-F84EA5053C4B}"/>
          </ac:spMkLst>
        </pc:spChg>
        <pc:picChg chg="add mod">
          <ac:chgData name="Gerjan de Ruiter" userId="5d7c516b-9dcd-41a8-99d3-54425d29895b" providerId="ADAL" clId="{6E34D2B7-C10D-4052-9422-71067B89025D}" dt="2021-09-17T12:25:02.176" v="438" actId="1076"/>
          <ac:picMkLst>
            <pc:docMk/>
            <pc:sldMk cId="2075389231" sldId="273"/>
            <ac:picMk id="6" creationId="{C9174AD8-9EBC-4FC0-9C41-37AAA89F61A2}"/>
          </ac:picMkLst>
        </pc:picChg>
        <pc:picChg chg="add mod">
          <ac:chgData name="Gerjan de Ruiter" userId="5d7c516b-9dcd-41a8-99d3-54425d29895b" providerId="ADAL" clId="{6E34D2B7-C10D-4052-9422-71067B89025D}" dt="2021-09-17T12:26:42.593" v="445"/>
          <ac:picMkLst>
            <pc:docMk/>
            <pc:sldMk cId="2075389231" sldId="273"/>
            <ac:picMk id="4098" creationId="{3A2BF005-2C62-4381-8485-705FF1EAB40F}"/>
          </ac:picMkLst>
        </pc:picChg>
      </pc:sldChg>
      <pc:sldChg chg="addSp delSp modSp new del mod modClrScheme chgLayout">
        <pc:chgData name="Gerjan de Ruiter" userId="5d7c516b-9dcd-41a8-99d3-54425d29895b" providerId="ADAL" clId="{6E34D2B7-C10D-4052-9422-71067B89025D}" dt="2022-09-26T09:13:09.192" v="2966" actId="47"/>
        <pc:sldMkLst>
          <pc:docMk/>
          <pc:sldMk cId="78866368" sldId="274"/>
        </pc:sldMkLst>
        <pc:spChg chg="mod">
          <ac:chgData name="Gerjan de Ruiter" userId="5d7c516b-9dcd-41a8-99d3-54425d29895b" providerId="ADAL" clId="{6E34D2B7-C10D-4052-9422-71067B89025D}" dt="2021-09-17T12:20:37.178" v="417" actId="26606"/>
          <ac:spMkLst>
            <pc:docMk/>
            <pc:sldMk cId="78866368" sldId="274"/>
            <ac:spMk id="2" creationId="{977A0F58-C608-4600-BDE0-D0BCF1F15454}"/>
          </ac:spMkLst>
        </pc:spChg>
        <pc:spChg chg="del">
          <ac:chgData name="Gerjan de Ruiter" userId="5d7c516b-9dcd-41a8-99d3-54425d29895b" providerId="ADAL" clId="{6E34D2B7-C10D-4052-9422-71067B89025D}" dt="2021-09-17T12:20:37.178" v="417" actId="26606"/>
          <ac:spMkLst>
            <pc:docMk/>
            <pc:sldMk cId="78866368" sldId="274"/>
            <ac:spMk id="3" creationId="{E543FCA2-D8B3-4085-96CE-82F16B9D8907}"/>
          </ac:spMkLst>
        </pc:spChg>
        <pc:spChg chg="del">
          <ac:chgData name="Gerjan de Ruiter" userId="5d7c516b-9dcd-41a8-99d3-54425d29895b" providerId="ADAL" clId="{6E34D2B7-C10D-4052-9422-71067B89025D}" dt="2021-09-17T12:20:37.178" v="417" actId="26606"/>
          <ac:spMkLst>
            <pc:docMk/>
            <pc:sldMk cId="78866368" sldId="274"/>
            <ac:spMk id="4" creationId="{7D171AD0-D0BC-4BB3-B86F-DC29E96F0509}"/>
          </ac:spMkLst>
        </pc:spChg>
        <pc:spChg chg="del">
          <ac:chgData name="Gerjan de Ruiter" userId="5d7c516b-9dcd-41a8-99d3-54425d29895b" providerId="ADAL" clId="{6E34D2B7-C10D-4052-9422-71067B89025D}" dt="2021-09-17T12:20:37.178" v="417" actId="26606"/>
          <ac:spMkLst>
            <pc:docMk/>
            <pc:sldMk cId="78866368" sldId="274"/>
            <ac:spMk id="5" creationId="{35F53ADC-1C37-4F49-A39D-1EF0DC8FC1A6}"/>
          </ac:spMkLst>
        </pc:spChg>
        <pc:spChg chg="add del mod">
          <ac:chgData name="Gerjan de Ruiter" userId="5d7c516b-9dcd-41a8-99d3-54425d29895b" providerId="ADAL" clId="{6E34D2B7-C10D-4052-9422-71067B89025D}" dt="2021-09-17T12:20:51.307" v="420"/>
          <ac:spMkLst>
            <pc:docMk/>
            <pc:sldMk cId="78866368" sldId="274"/>
            <ac:spMk id="10" creationId="{680959E0-155E-4BA8-9925-5CC0452DAEA9}"/>
          </ac:spMkLst>
        </pc:spChg>
        <pc:picChg chg="add mod">
          <ac:chgData name="Gerjan de Ruiter" userId="5d7c516b-9dcd-41a8-99d3-54425d29895b" providerId="ADAL" clId="{6E34D2B7-C10D-4052-9422-71067B89025D}" dt="2021-09-17T13:34:06.525" v="451"/>
          <ac:picMkLst>
            <pc:docMk/>
            <pc:sldMk cId="78866368" sldId="274"/>
            <ac:picMk id="3074" creationId="{B1670FAF-AC94-4584-89E9-9E09E77DDB8A}"/>
          </ac:picMkLst>
        </pc:picChg>
      </pc:sldChg>
      <pc:sldChg chg="addSp delSp modSp new del mod modClrScheme chgLayout">
        <pc:chgData name="Gerjan de Ruiter" userId="5d7c516b-9dcd-41a8-99d3-54425d29895b" providerId="ADAL" clId="{6E34D2B7-C10D-4052-9422-71067B89025D}" dt="2022-09-26T09:13:09.792" v="2967" actId="47"/>
        <pc:sldMkLst>
          <pc:docMk/>
          <pc:sldMk cId="1698552052" sldId="275"/>
        </pc:sldMkLst>
        <pc:spChg chg="mod">
          <ac:chgData name="Gerjan de Ruiter" userId="5d7c516b-9dcd-41a8-99d3-54425d29895b" providerId="ADAL" clId="{6E34D2B7-C10D-4052-9422-71067B89025D}" dt="2021-09-17T12:19:52.187" v="414" actId="26606"/>
          <ac:spMkLst>
            <pc:docMk/>
            <pc:sldMk cId="1698552052" sldId="275"/>
            <ac:spMk id="2" creationId="{78BDCD0A-A8AE-48C6-B6C8-442ABB4A1EBA}"/>
          </ac:spMkLst>
        </pc:spChg>
        <pc:spChg chg="del">
          <ac:chgData name="Gerjan de Ruiter" userId="5d7c516b-9dcd-41a8-99d3-54425d29895b" providerId="ADAL" clId="{6E34D2B7-C10D-4052-9422-71067B89025D}" dt="2021-09-17T12:19:52.187" v="414" actId="26606"/>
          <ac:spMkLst>
            <pc:docMk/>
            <pc:sldMk cId="1698552052" sldId="275"/>
            <ac:spMk id="3" creationId="{7A34235E-BCE3-41A2-9111-F83663E2D1BB}"/>
          </ac:spMkLst>
        </pc:spChg>
        <pc:spChg chg="del">
          <ac:chgData name="Gerjan de Ruiter" userId="5d7c516b-9dcd-41a8-99d3-54425d29895b" providerId="ADAL" clId="{6E34D2B7-C10D-4052-9422-71067B89025D}" dt="2021-09-17T12:19:45.701" v="411"/>
          <ac:spMkLst>
            <pc:docMk/>
            <pc:sldMk cId="1698552052" sldId="275"/>
            <ac:spMk id="4" creationId="{B886527E-477D-4687-9D59-7056E633AD5B}"/>
          </ac:spMkLst>
        </pc:spChg>
        <pc:spChg chg="del">
          <ac:chgData name="Gerjan de Ruiter" userId="5d7c516b-9dcd-41a8-99d3-54425d29895b" providerId="ADAL" clId="{6E34D2B7-C10D-4052-9422-71067B89025D}" dt="2021-09-17T12:19:52.187" v="414" actId="26606"/>
          <ac:spMkLst>
            <pc:docMk/>
            <pc:sldMk cId="1698552052" sldId="275"/>
            <ac:spMk id="5" creationId="{8CEA6F47-1C35-44C8-85C7-49BC3117DBF8}"/>
          </ac:spMkLst>
        </pc:spChg>
        <pc:picChg chg="add mod">
          <ac:chgData name="Gerjan de Ruiter" userId="5d7c516b-9dcd-41a8-99d3-54425d29895b" providerId="ADAL" clId="{6E34D2B7-C10D-4052-9422-71067B89025D}" dt="2021-09-17T13:34:24.899" v="452"/>
          <ac:picMkLst>
            <pc:docMk/>
            <pc:sldMk cId="1698552052" sldId="275"/>
            <ac:picMk id="2050" creationId="{C6AFB9FD-96B4-40B2-8868-5853BAD285DD}"/>
          </ac:picMkLst>
        </pc:picChg>
      </pc:sldChg>
      <pc:sldChg chg="addSp delSp modSp add mod ord setBg modAnim setClrOvrMap">
        <pc:chgData name="Gerjan de Ruiter" userId="5d7c516b-9dcd-41a8-99d3-54425d29895b" providerId="ADAL" clId="{6E34D2B7-C10D-4052-9422-71067B89025D}" dt="2022-10-03T11:10:07.814" v="5680"/>
        <pc:sldMkLst>
          <pc:docMk/>
          <pc:sldMk cId="941887406" sldId="276"/>
        </pc:sldMkLst>
        <pc:spChg chg="mod ord">
          <ac:chgData name="Gerjan de Ruiter" userId="5d7c516b-9dcd-41a8-99d3-54425d29895b" providerId="ADAL" clId="{6E34D2B7-C10D-4052-9422-71067B89025D}" dt="2022-10-03T07:55:49.111" v="5022" actId="26606"/>
          <ac:spMkLst>
            <pc:docMk/>
            <pc:sldMk cId="941887406" sldId="276"/>
            <ac:spMk id="2" creationId="{AB3F2EB2-9EF6-4276-9BDF-D1C05485883A}"/>
          </ac:spMkLst>
        </pc:spChg>
        <pc:spChg chg="add mod">
          <ac:chgData name="Gerjan de Ruiter" userId="5d7c516b-9dcd-41a8-99d3-54425d29895b" providerId="ADAL" clId="{6E34D2B7-C10D-4052-9422-71067B89025D}" dt="2022-10-03T07:59:39.361" v="5149" actId="14100"/>
          <ac:spMkLst>
            <pc:docMk/>
            <pc:sldMk cId="941887406" sldId="276"/>
            <ac:spMk id="5" creationId="{528F5019-6DE1-6C2D-7911-937A3BE5AFE7}"/>
          </ac:spMkLst>
        </pc:spChg>
        <pc:spChg chg="add mod">
          <ac:chgData name="Gerjan de Ruiter" userId="5d7c516b-9dcd-41a8-99d3-54425d29895b" providerId="ADAL" clId="{6E34D2B7-C10D-4052-9422-71067B89025D}" dt="2022-10-03T07:59:58.537" v="5221" actId="20577"/>
          <ac:spMkLst>
            <pc:docMk/>
            <pc:sldMk cId="941887406" sldId="276"/>
            <ac:spMk id="6" creationId="{6146C3A1-ED0F-0E6F-A8B2-549E968C0AE3}"/>
          </ac:spMkLst>
        </pc:spChg>
        <pc:spChg chg="add mod">
          <ac:chgData name="Gerjan de Ruiter" userId="5d7c516b-9dcd-41a8-99d3-54425d29895b" providerId="ADAL" clId="{6E34D2B7-C10D-4052-9422-71067B89025D}" dt="2022-10-03T08:00:23.313" v="5294" actId="14100"/>
          <ac:spMkLst>
            <pc:docMk/>
            <pc:sldMk cId="941887406" sldId="276"/>
            <ac:spMk id="7" creationId="{22C5DA18-956C-C10A-4A52-D749CC2E7EA5}"/>
          </ac:spMkLst>
        </pc:spChg>
        <pc:spChg chg="add del">
          <ac:chgData name="Gerjan de Ruiter" userId="5d7c516b-9dcd-41a8-99d3-54425d29895b" providerId="ADAL" clId="{6E34D2B7-C10D-4052-9422-71067B89025D}" dt="2022-10-03T07:55:45.873" v="5020" actId="26606"/>
          <ac:spMkLst>
            <pc:docMk/>
            <pc:sldMk cId="941887406" sldId="276"/>
            <ac:spMk id="1030" creationId="{A6DEBC9D-6241-BABB-102E-1EBBC0809B73}"/>
          </ac:spMkLst>
        </pc:spChg>
        <pc:spChg chg="add del">
          <ac:chgData name="Gerjan de Ruiter" userId="5d7c516b-9dcd-41a8-99d3-54425d29895b" providerId="ADAL" clId="{6E34D2B7-C10D-4052-9422-71067B89025D}" dt="2022-10-03T07:55:45.032" v="5018" actId="26606"/>
          <ac:spMkLst>
            <pc:docMk/>
            <pc:sldMk cId="941887406" sldId="276"/>
            <ac:spMk id="1031" creationId="{96918796-2918-40D6-BE3A-4600C47FCD42}"/>
          </ac:spMkLst>
        </pc:spChg>
        <pc:spChg chg="add del">
          <ac:chgData name="Gerjan de Ruiter" userId="5d7c516b-9dcd-41a8-99d3-54425d29895b" providerId="ADAL" clId="{6E34D2B7-C10D-4052-9422-71067B89025D}" dt="2022-10-03T07:55:45.873" v="5020" actId="26606"/>
          <ac:spMkLst>
            <pc:docMk/>
            <pc:sldMk cId="941887406" sldId="276"/>
            <ac:spMk id="1033" creationId="{A86541C6-61B1-4DAA-B57A-EAF3F24F0491}"/>
          </ac:spMkLst>
        </pc:spChg>
        <pc:spChg chg="add del">
          <ac:chgData name="Gerjan de Ruiter" userId="5d7c516b-9dcd-41a8-99d3-54425d29895b" providerId="ADAL" clId="{6E34D2B7-C10D-4052-9422-71067B89025D}" dt="2022-10-03T07:55:45.873" v="5020" actId="26606"/>
          <ac:spMkLst>
            <pc:docMk/>
            <pc:sldMk cId="941887406" sldId="276"/>
            <ac:spMk id="1035" creationId="{71750011-2006-46BB-AFDE-C6E461752333}"/>
          </ac:spMkLst>
        </pc:spChg>
        <pc:spChg chg="add del">
          <ac:chgData name="Gerjan de Ruiter" userId="5d7c516b-9dcd-41a8-99d3-54425d29895b" providerId="ADAL" clId="{6E34D2B7-C10D-4052-9422-71067B89025D}" dt="2022-10-03T07:55:49.111" v="5022" actId="26606"/>
          <ac:spMkLst>
            <pc:docMk/>
            <pc:sldMk cId="941887406" sldId="276"/>
            <ac:spMk id="1037" creationId="{823AC064-BC96-4F32-8AE1-B2FD38754823}"/>
          </ac:spMkLst>
        </pc:spChg>
        <pc:picChg chg="add del mod">
          <ac:chgData name="Gerjan de Ruiter" userId="5d7c516b-9dcd-41a8-99d3-54425d29895b" providerId="ADAL" clId="{6E34D2B7-C10D-4052-9422-71067B89025D}" dt="2022-10-03T07:56:07.569" v="5031" actId="1076"/>
          <ac:picMkLst>
            <pc:docMk/>
            <pc:sldMk cId="941887406" sldId="276"/>
            <ac:picMk id="3" creationId="{C0E20F68-2341-AE26-C870-E9B28918223C}"/>
          </ac:picMkLst>
        </pc:picChg>
        <pc:picChg chg="add mod modCrop">
          <ac:chgData name="Gerjan de Ruiter" userId="5d7c516b-9dcd-41a8-99d3-54425d29895b" providerId="ADAL" clId="{6E34D2B7-C10D-4052-9422-71067B89025D}" dt="2022-10-03T11:09:34.426" v="5674" actId="1076"/>
          <ac:picMkLst>
            <pc:docMk/>
            <pc:sldMk cId="941887406" sldId="276"/>
            <ac:picMk id="9" creationId="{024AF9EC-4057-8FD3-16FF-0F9D9F06C14A}"/>
          </ac:picMkLst>
        </pc:picChg>
        <pc:picChg chg="add mod modCrop">
          <ac:chgData name="Gerjan de Ruiter" userId="5d7c516b-9dcd-41a8-99d3-54425d29895b" providerId="ADAL" clId="{6E34D2B7-C10D-4052-9422-71067B89025D}" dt="2022-10-03T11:09:41.544" v="5675" actId="732"/>
          <ac:picMkLst>
            <pc:docMk/>
            <pc:sldMk cId="941887406" sldId="276"/>
            <ac:picMk id="11" creationId="{CF92BA66-A88F-D199-A393-E829C1734DFD}"/>
          </ac:picMkLst>
        </pc:picChg>
        <pc:picChg chg="mod ord">
          <ac:chgData name="Gerjan de Ruiter" userId="5d7c516b-9dcd-41a8-99d3-54425d29895b" providerId="ADAL" clId="{6E34D2B7-C10D-4052-9422-71067B89025D}" dt="2022-10-03T07:56:11.544" v="5032" actId="1076"/>
          <ac:picMkLst>
            <pc:docMk/>
            <pc:sldMk cId="941887406" sldId="276"/>
            <ac:picMk id="1026" creationId="{F63610A7-945B-4EC8-9608-0FBB39A99500}"/>
          </ac:picMkLst>
        </pc:picChg>
        <pc:cxnChg chg="add del">
          <ac:chgData name="Gerjan de Ruiter" userId="5d7c516b-9dcd-41a8-99d3-54425d29895b" providerId="ADAL" clId="{6E34D2B7-C10D-4052-9422-71067B89025D}" dt="2022-10-03T07:55:49.111" v="5022" actId="26606"/>
          <ac:cxnSpMkLst>
            <pc:docMk/>
            <pc:sldMk cId="941887406" sldId="276"/>
            <ac:cxnSpMk id="1038" creationId="{7E7C77BC-7138-40B1-A15B-20F57A494629}"/>
          </ac:cxnSpMkLst>
        </pc:cxnChg>
        <pc:cxnChg chg="add del">
          <ac:chgData name="Gerjan de Ruiter" userId="5d7c516b-9dcd-41a8-99d3-54425d29895b" providerId="ADAL" clId="{6E34D2B7-C10D-4052-9422-71067B89025D}" dt="2022-10-03T07:55:49.111" v="5022" actId="26606"/>
          <ac:cxnSpMkLst>
            <pc:docMk/>
            <pc:sldMk cId="941887406" sldId="276"/>
            <ac:cxnSpMk id="1039" creationId="{DB146403-F3D6-484B-B2ED-97F9565D0370}"/>
          </ac:cxnSpMkLst>
        </pc:cxnChg>
      </pc:sldChg>
      <pc:sldChg chg="addSp delSp modSp new del mod">
        <pc:chgData name="Gerjan de Ruiter" userId="5d7c516b-9dcd-41a8-99d3-54425d29895b" providerId="ADAL" clId="{6E34D2B7-C10D-4052-9422-71067B89025D}" dt="2022-09-26T09:13:10.752" v="2968" actId="47"/>
        <pc:sldMkLst>
          <pc:docMk/>
          <pc:sldMk cId="4131248257" sldId="276"/>
        </pc:sldMkLst>
        <pc:spChg chg="mod">
          <ac:chgData name="Gerjan de Ruiter" userId="5d7c516b-9dcd-41a8-99d3-54425d29895b" providerId="ADAL" clId="{6E34D2B7-C10D-4052-9422-71067B89025D}" dt="2021-09-17T13:35:49.347" v="502" actId="20577"/>
          <ac:spMkLst>
            <pc:docMk/>
            <pc:sldMk cId="4131248257" sldId="276"/>
            <ac:spMk id="2" creationId="{58CB2735-6F88-4942-9B5A-937C4F309F09}"/>
          </ac:spMkLst>
        </pc:spChg>
        <pc:spChg chg="del">
          <ac:chgData name="Gerjan de Ruiter" userId="5d7c516b-9dcd-41a8-99d3-54425d29895b" providerId="ADAL" clId="{6E34D2B7-C10D-4052-9422-71067B89025D}" dt="2021-09-17T13:35:29.399" v="454"/>
          <ac:spMkLst>
            <pc:docMk/>
            <pc:sldMk cId="4131248257" sldId="276"/>
            <ac:spMk id="3" creationId="{94B6015E-DAC0-4018-8B78-983EFA3B7FCC}"/>
          </ac:spMkLst>
        </pc:spChg>
        <pc:picChg chg="add mod">
          <ac:chgData name="Gerjan de Ruiter" userId="5d7c516b-9dcd-41a8-99d3-54425d29895b" providerId="ADAL" clId="{6E34D2B7-C10D-4052-9422-71067B89025D}" dt="2021-09-17T13:35:32.996" v="456" actId="1076"/>
          <ac:picMkLst>
            <pc:docMk/>
            <pc:sldMk cId="4131248257" sldId="276"/>
            <ac:picMk id="5122" creationId="{1EF2DEC5-F5AE-46DD-9C62-FA1532A777FA}"/>
          </ac:picMkLst>
        </pc:picChg>
      </pc:sldChg>
      <pc:sldChg chg="addSp delSp modSp new">
        <pc:chgData name="Gerjan de Ruiter" userId="5d7c516b-9dcd-41a8-99d3-54425d29895b" providerId="ADAL" clId="{6E34D2B7-C10D-4052-9422-71067B89025D}" dt="2021-09-17T13:40:02.659" v="699" actId="478"/>
        <pc:sldMkLst>
          <pc:docMk/>
          <pc:sldMk cId="133052020" sldId="277"/>
        </pc:sldMkLst>
        <pc:spChg chg="del">
          <ac:chgData name="Gerjan de Ruiter" userId="5d7c516b-9dcd-41a8-99d3-54425d29895b" providerId="ADAL" clId="{6E34D2B7-C10D-4052-9422-71067B89025D}" dt="2021-09-17T13:38:33.683" v="696"/>
          <ac:spMkLst>
            <pc:docMk/>
            <pc:sldMk cId="133052020" sldId="277"/>
            <ac:spMk id="3" creationId="{E94D8FC6-A970-401A-B626-5F526EFF2E3B}"/>
          </ac:spMkLst>
        </pc:spChg>
        <pc:spChg chg="add mod">
          <ac:chgData name="Gerjan de Ruiter" userId="5d7c516b-9dcd-41a8-99d3-54425d29895b" providerId="ADAL" clId="{6E34D2B7-C10D-4052-9422-71067B89025D}" dt="2021-09-17T13:40:02.659" v="699" actId="478"/>
          <ac:spMkLst>
            <pc:docMk/>
            <pc:sldMk cId="133052020" sldId="277"/>
            <ac:spMk id="4" creationId="{4D0ACF2A-2026-482D-A8A1-ED8D98724ABA}"/>
          </ac:spMkLst>
        </pc:spChg>
        <pc:picChg chg="add del mod">
          <ac:chgData name="Gerjan de Ruiter" userId="5d7c516b-9dcd-41a8-99d3-54425d29895b" providerId="ADAL" clId="{6E34D2B7-C10D-4052-9422-71067B89025D}" dt="2021-09-17T13:40:02.659" v="699" actId="478"/>
          <ac:picMkLst>
            <pc:docMk/>
            <pc:sldMk cId="133052020" sldId="277"/>
            <ac:picMk id="6146" creationId="{6245AA59-9755-47DD-9901-C5BB7A51280A}"/>
          </ac:picMkLst>
        </pc:picChg>
      </pc:sldChg>
      <pc:sldChg chg="addSp delSp modSp new del mod modClrScheme chgLayout">
        <pc:chgData name="Gerjan de Ruiter" userId="5d7c516b-9dcd-41a8-99d3-54425d29895b" providerId="ADAL" clId="{6E34D2B7-C10D-4052-9422-71067B89025D}" dt="2022-09-26T09:13:05.202" v="2962" actId="47"/>
        <pc:sldMkLst>
          <pc:docMk/>
          <pc:sldMk cId="4244679748" sldId="278"/>
        </pc:sldMkLst>
        <pc:spChg chg="del mod ord">
          <ac:chgData name="Gerjan de Ruiter" userId="5d7c516b-9dcd-41a8-99d3-54425d29895b" providerId="ADAL" clId="{6E34D2B7-C10D-4052-9422-71067B89025D}" dt="2021-09-20T11:29:04.210" v="1217" actId="700"/>
          <ac:spMkLst>
            <pc:docMk/>
            <pc:sldMk cId="4244679748" sldId="278"/>
            <ac:spMk id="2" creationId="{518B50DF-D8FC-4217-A5EA-EBB420F33215}"/>
          </ac:spMkLst>
        </pc:spChg>
        <pc:spChg chg="del mod ord">
          <ac:chgData name="Gerjan de Ruiter" userId="5d7c516b-9dcd-41a8-99d3-54425d29895b" providerId="ADAL" clId="{6E34D2B7-C10D-4052-9422-71067B89025D}" dt="2021-09-20T11:29:04.210" v="1217" actId="700"/>
          <ac:spMkLst>
            <pc:docMk/>
            <pc:sldMk cId="4244679748" sldId="278"/>
            <ac:spMk id="3" creationId="{4A04BA3C-0F9F-4921-91A2-74204099AF16}"/>
          </ac:spMkLst>
        </pc:spChg>
        <pc:spChg chg="del mod ord">
          <ac:chgData name="Gerjan de Ruiter" userId="5d7c516b-9dcd-41a8-99d3-54425d29895b" providerId="ADAL" clId="{6E34D2B7-C10D-4052-9422-71067B89025D}" dt="2021-09-20T11:29:04.210" v="1217" actId="700"/>
          <ac:spMkLst>
            <pc:docMk/>
            <pc:sldMk cId="4244679748" sldId="278"/>
            <ac:spMk id="4" creationId="{4D6FF7AF-5DD6-4E1C-9E73-8103DD1D02FC}"/>
          </ac:spMkLst>
        </pc:spChg>
        <pc:spChg chg="del mod ord">
          <ac:chgData name="Gerjan de Ruiter" userId="5d7c516b-9dcd-41a8-99d3-54425d29895b" providerId="ADAL" clId="{6E34D2B7-C10D-4052-9422-71067B89025D}" dt="2021-09-20T11:29:04.210" v="1217" actId="700"/>
          <ac:spMkLst>
            <pc:docMk/>
            <pc:sldMk cId="4244679748" sldId="278"/>
            <ac:spMk id="5" creationId="{B8D6862F-D479-4405-A8EB-BA47238E49F3}"/>
          </ac:spMkLst>
        </pc:spChg>
        <pc:spChg chg="add mod ord">
          <ac:chgData name="Gerjan de Ruiter" userId="5d7c516b-9dcd-41a8-99d3-54425d29895b" providerId="ADAL" clId="{6E34D2B7-C10D-4052-9422-71067B89025D}" dt="2021-09-20T11:34:42.484" v="1265" actId="26606"/>
          <ac:spMkLst>
            <pc:docMk/>
            <pc:sldMk cId="4244679748" sldId="278"/>
            <ac:spMk id="6" creationId="{54C11F16-424B-4036-A32A-8EED98CF1231}"/>
          </ac:spMkLst>
        </pc:spChg>
        <pc:spChg chg="add del mod ord">
          <ac:chgData name="Gerjan de Ruiter" userId="5d7c516b-9dcd-41a8-99d3-54425d29895b" providerId="ADAL" clId="{6E34D2B7-C10D-4052-9422-71067B89025D}" dt="2021-09-20T11:29:29.309" v="1257" actId="700"/>
          <ac:spMkLst>
            <pc:docMk/>
            <pc:sldMk cId="4244679748" sldId="278"/>
            <ac:spMk id="7" creationId="{6A0948E6-42D0-484B-82F0-EC24D756D70E}"/>
          </ac:spMkLst>
        </pc:spChg>
        <pc:spChg chg="add del mod ord">
          <ac:chgData name="Gerjan de Ruiter" userId="5d7c516b-9dcd-41a8-99d3-54425d29895b" providerId="ADAL" clId="{6E34D2B7-C10D-4052-9422-71067B89025D}" dt="2021-09-20T11:29:29.309" v="1257" actId="700"/>
          <ac:spMkLst>
            <pc:docMk/>
            <pc:sldMk cId="4244679748" sldId="278"/>
            <ac:spMk id="8" creationId="{C10A27B7-8713-4500-92D7-156DE636F20F}"/>
          </ac:spMkLst>
        </pc:spChg>
        <pc:spChg chg="add del mod ord">
          <ac:chgData name="Gerjan de Ruiter" userId="5d7c516b-9dcd-41a8-99d3-54425d29895b" providerId="ADAL" clId="{6E34D2B7-C10D-4052-9422-71067B89025D}" dt="2021-09-20T11:29:29.309" v="1257" actId="700"/>
          <ac:spMkLst>
            <pc:docMk/>
            <pc:sldMk cId="4244679748" sldId="278"/>
            <ac:spMk id="9" creationId="{1A67C352-1196-487F-A0BE-5BB89E54D3B1}"/>
          </ac:spMkLst>
        </pc:spChg>
        <pc:spChg chg="add del mod ord">
          <ac:chgData name="Gerjan de Ruiter" userId="5d7c516b-9dcd-41a8-99d3-54425d29895b" providerId="ADAL" clId="{6E34D2B7-C10D-4052-9422-71067B89025D}" dt="2021-09-20T11:34:42.484" v="1265" actId="26606"/>
          <ac:spMkLst>
            <pc:docMk/>
            <pc:sldMk cId="4244679748" sldId="278"/>
            <ac:spMk id="10" creationId="{597652F0-B035-4599-82D4-EB1690602632}"/>
          </ac:spMkLst>
        </pc:spChg>
        <pc:spChg chg="add del mod ord">
          <ac:chgData name="Gerjan de Ruiter" userId="5d7c516b-9dcd-41a8-99d3-54425d29895b" providerId="ADAL" clId="{6E34D2B7-C10D-4052-9422-71067B89025D}" dt="2021-09-20T11:34:38.109" v="1264"/>
          <ac:spMkLst>
            <pc:docMk/>
            <pc:sldMk cId="4244679748" sldId="278"/>
            <ac:spMk id="11" creationId="{211AF7BD-2F54-44DA-873D-333AF55624D5}"/>
          </ac:spMkLst>
        </pc:spChg>
        <pc:picChg chg="add del mod">
          <ac:chgData name="Gerjan de Ruiter" userId="5d7c516b-9dcd-41a8-99d3-54425d29895b" providerId="ADAL" clId="{6E34D2B7-C10D-4052-9422-71067B89025D}" dt="2021-09-20T11:34:36.231" v="1263" actId="21"/>
          <ac:picMkLst>
            <pc:docMk/>
            <pc:sldMk cId="4244679748" sldId="278"/>
            <ac:picMk id="13" creationId="{BC771AAD-4DF5-494D-90F1-96472A4FC050}"/>
          </ac:picMkLst>
        </pc:picChg>
        <pc:picChg chg="add mod">
          <ac:chgData name="Gerjan de Ruiter" userId="5d7c516b-9dcd-41a8-99d3-54425d29895b" providerId="ADAL" clId="{6E34D2B7-C10D-4052-9422-71067B89025D}" dt="2021-09-20T12:55:57.929" v="1481" actId="1076"/>
          <ac:picMkLst>
            <pc:docMk/>
            <pc:sldMk cId="4244679748" sldId="278"/>
            <ac:picMk id="14" creationId="{9A16A33A-B20C-47F8-A04F-4693E5CB3DBA}"/>
          </ac:picMkLst>
        </pc:picChg>
        <pc:picChg chg="add del">
          <ac:chgData name="Gerjan de Ruiter" userId="5d7c516b-9dcd-41a8-99d3-54425d29895b" providerId="ADAL" clId="{6E34D2B7-C10D-4052-9422-71067B89025D}" dt="2021-09-20T11:34:27.558" v="1261"/>
          <ac:picMkLst>
            <pc:docMk/>
            <pc:sldMk cId="4244679748" sldId="278"/>
            <ac:picMk id="2050" creationId="{E4C6E4E4-B414-4388-BA84-EB4CB541EE10}"/>
          </ac:picMkLst>
        </pc:picChg>
      </pc:sldChg>
      <pc:sldChg chg="addSp delSp modSp new del mod modClrScheme chgLayout">
        <pc:chgData name="Gerjan de Ruiter" userId="5d7c516b-9dcd-41a8-99d3-54425d29895b" providerId="ADAL" clId="{6E34D2B7-C10D-4052-9422-71067B89025D}" dt="2021-09-20T13:10:40.777" v="1700" actId="47"/>
        <pc:sldMkLst>
          <pc:docMk/>
          <pc:sldMk cId="3189337160" sldId="279"/>
        </pc:sldMkLst>
        <pc:spChg chg="del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2" creationId="{0190114A-F96B-4004-973F-5316ACD3BA0D}"/>
          </ac:spMkLst>
        </pc:spChg>
        <pc:spChg chg="del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3" creationId="{2DC25E3D-111D-41D5-AC6E-CCCEF9A38232}"/>
          </ac:spMkLst>
        </pc:spChg>
        <pc:spChg chg="del">
          <ac:chgData name="Gerjan de Ruiter" userId="5d7c516b-9dcd-41a8-99d3-54425d29895b" providerId="ADAL" clId="{6E34D2B7-C10D-4052-9422-71067B89025D}" dt="2021-09-20T11:39:33.823" v="1475"/>
          <ac:spMkLst>
            <pc:docMk/>
            <pc:sldMk cId="3189337160" sldId="279"/>
            <ac:spMk id="4" creationId="{4109DEA5-0008-4328-A77C-7B4B3DE5B136}"/>
          </ac:spMkLst>
        </pc:spChg>
        <pc:spChg chg="del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5" creationId="{EE75BC77-18EF-4183-B06E-AF44AF6DEDEF}"/>
          </ac:spMkLst>
        </pc:spChg>
        <pc:spChg chg="add del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6" creationId="{95499AB0-BC27-4F42-90A8-AD54B0E963BE}"/>
          </ac:spMkLst>
        </pc:spChg>
        <pc:spChg chg="add del mod">
          <ac:chgData name="Gerjan de Ruiter" userId="5d7c516b-9dcd-41a8-99d3-54425d29895b" providerId="ADAL" clId="{6E34D2B7-C10D-4052-9422-71067B89025D}" dt="2021-09-20T11:39:38.308" v="1477"/>
          <ac:spMkLst>
            <pc:docMk/>
            <pc:sldMk cId="3189337160" sldId="279"/>
            <ac:spMk id="7" creationId="{EE4BCC23-56E2-4FA7-A761-EC2DCC360DF6}"/>
          </ac:spMkLst>
        </pc:spChg>
        <pc:spChg chg="add del">
          <ac:chgData name="Gerjan de Ruiter" userId="5d7c516b-9dcd-41a8-99d3-54425d29895b" providerId="ADAL" clId="{6E34D2B7-C10D-4052-9422-71067B89025D}" dt="2021-09-20T11:39:41.040" v="1479" actId="478"/>
          <ac:spMkLst>
            <pc:docMk/>
            <pc:sldMk cId="3189337160" sldId="279"/>
            <ac:spMk id="8" creationId="{D2771C00-B1F7-4EBC-A7D2-4E14C4A6262C}"/>
          </ac:spMkLst>
        </pc:spChg>
        <pc:spChg chg="add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9" creationId="{D0637F76-73B2-4A04-8BCD-98881974F6FF}"/>
          </ac:spMkLst>
        </pc:spChg>
        <pc:spChg chg="add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10" creationId="{FD7569FF-0EFA-4925-B0A2-79DE07BCE37E}"/>
          </ac:spMkLst>
        </pc:spChg>
        <pc:spChg chg="add del mod ord">
          <ac:chgData name="Gerjan de Ruiter" userId="5d7c516b-9dcd-41a8-99d3-54425d29895b" providerId="ADAL" clId="{6E34D2B7-C10D-4052-9422-71067B89025D}" dt="2021-09-20T12:59:40.835" v="1483"/>
          <ac:spMkLst>
            <pc:docMk/>
            <pc:sldMk cId="3189337160" sldId="279"/>
            <ac:spMk id="11" creationId="{286A7B79-2CD4-4D2F-9817-C67A837B34FF}"/>
          </ac:spMkLst>
        </pc:spChg>
        <pc:spChg chg="add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12" creationId="{9D0F07DC-BE16-4997-B735-038D557DEF01}"/>
          </ac:spMkLst>
        </pc:spChg>
        <pc:spChg chg="add mod ord">
          <ac:chgData name="Gerjan de Ruiter" userId="5d7c516b-9dcd-41a8-99d3-54425d29895b" providerId="ADAL" clId="{6E34D2B7-C10D-4052-9422-71067B89025D}" dt="2021-09-20T12:59:38.783" v="1482" actId="700"/>
          <ac:spMkLst>
            <pc:docMk/>
            <pc:sldMk cId="3189337160" sldId="279"/>
            <ac:spMk id="13" creationId="{E4FFD592-B53E-402F-952F-9D023060A1B1}"/>
          </ac:spMkLst>
        </pc:spChg>
        <pc:picChg chg="add mod">
          <ac:chgData name="Gerjan de Ruiter" userId="5d7c516b-9dcd-41a8-99d3-54425d29895b" providerId="ADAL" clId="{6E34D2B7-C10D-4052-9422-71067B89025D}" dt="2021-09-20T12:59:55.398" v="1485" actId="18131"/>
          <ac:picMkLst>
            <pc:docMk/>
            <pc:sldMk cId="3189337160" sldId="279"/>
            <ac:picMk id="3080" creationId="{F5BE366E-1E94-44C2-826E-D17FF41D05D0}"/>
          </ac:picMkLst>
        </pc:picChg>
      </pc:sldChg>
      <pc:sldChg chg="addSp delSp modSp new del">
        <pc:chgData name="Gerjan de Ruiter" userId="5d7c516b-9dcd-41a8-99d3-54425d29895b" providerId="ADAL" clId="{6E34D2B7-C10D-4052-9422-71067B89025D}" dt="2021-09-20T13:11:05.942" v="1721" actId="47"/>
        <pc:sldMkLst>
          <pc:docMk/>
          <pc:sldMk cId="4042874875" sldId="280"/>
        </pc:sldMkLst>
        <pc:spChg chg="del">
          <ac:chgData name="Gerjan de Ruiter" userId="5d7c516b-9dcd-41a8-99d3-54425d29895b" providerId="ADAL" clId="{6E34D2B7-C10D-4052-9422-71067B89025D}" dt="2021-09-20T13:02:54.686" v="1488"/>
          <ac:spMkLst>
            <pc:docMk/>
            <pc:sldMk cId="4042874875" sldId="280"/>
            <ac:spMk id="3" creationId="{AB5CF7C9-4151-42D9-A838-0B67DE9D9D8F}"/>
          </ac:spMkLst>
        </pc:spChg>
        <pc:spChg chg="add mod">
          <ac:chgData name="Gerjan de Ruiter" userId="5d7c516b-9dcd-41a8-99d3-54425d29895b" providerId="ADAL" clId="{6E34D2B7-C10D-4052-9422-71067B89025D}" dt="2021-09-20T13:03:04.368" v="1490" actId="478"/>
          <ac:spMkLst>
            <pc:docMk/>
            <pc:sldMk cId="4042874875" sldId="280"/>
            <ac:spMk id="4" creationId="{FB275500-83D3-4B4E-9403-7A1F9E6658C8}"/>
          </ac:spMkLst>
        </pc:spChg>
        <pc:picChg chg="add del mod">
          <ac:chgData name="Gerjan de Ruiter" userId="5d7c516b-9dcd-41a8-99d3-54425d29895b" providerId="ADAL" clId="{6E34D2B7-C10D-4052-9422-71067B89025D}" dt="2021-09-20T13:03:04.368" v="1490" actId="478"/>
          <ac:picMkLst>
            <pc:docMk/>
            <pc:sldMk cId="4042874875" sldId="280"/>
            <ac:picMk id="4098" creationId="{CB64455B-3B59-4A17-B70A-8DD0E1AAF49E}"/>
          </ac:picMkLst>
        </pc:picChg>
      </pc:sldChg>
      <pc:sldChg chg="addSp delSp modSp new del mod modClrScheme addCm delCm chgLayout">
        <pc:chgData name="Gerjan de Ruiter" userId="5d7c516b-9dcd-41a8-99d3-54425d29895b" providerId="ADAL" clId="{6E34D2B7-C10D-4052-9422-71067B89025D}" dt="2022-09-26T09:13:07.322" v="2964" actId="47"/>
        <pc:sldMkLst>
          <pc:docMk/>
          <pc:sldMk cId="539845827" sldId="281"/>
        </pc:sldMkLst>
        <pc:spChg chg="del">
          <ac:chgData name="Gerjan de Ruiter" userId="5d7c516b-9dcd-41a8-99d3-54425d29895b" providerId="ADAL" clId="{6E34D2B7-C10D-4052-9422-71067B89025D}" dt="2021-09-20T13:06:04.838" v="1492" actId="700"/>
          <ac:spMkLst>
            <pc:docMk/>
            <pc:sldMk cId="539845827" sldId="281"/>
            <ac:spMk id="2" creationId="{041ACFC9-11B7-4063-8A34-459FF534E1B7}"/>
          </ac:spMkLst>
        </pc:spChg>
        <pc:spChg chg="del mod ord">
          <ac:chgData name="Gerjan de Ruiter" userId="5d7c516b-9dcd-41a8-99d3-54425d29895b" providerId="ADAL" clId="{6E34D2B7-C10D-4052-9422-71067B89025D}" dt="2021-09-20T13:06:04.838" v="1492" actId="700"/>
          <ac:spMkLst>
            <pc:docMk/>
            <pc:sldMk cId="539845827" sldId="281"/>
            <ac:spMk id="3" creationId="{87583E44-4C0E-4B4D-AE23-9CECE6FD6844}"/>
          </ac:spMkLst>
        </pc:spChg>
        <pc:spChg chg="del mod ord">
          <ac:chgData name="Gerjan de Ruiter" userId="5d7c516b-9dcd-41a8-99d3-54425d29895b" providerId="ADAL" clId="{6E34D2B7-C10D-4052-9422-71067B89025D}" dt="2021-09-20T13:06:04.838" v="1492" actId="700"/>
          <ac:spMkLst>
            <pc:docMk/>
            <pc:sldMk cId="539845827" sldId="281"/>
            <ac:spMk id="4" creationId="{78F8F258-0557-411E-BF0C-2B4ECE055A6D}"/>
          </ac:spMkLst>
        </pc:spChg>
        <pc:spChg chg="del mod ord">
          <ac:chgData name="Gerjan de Ruiter" userId="5d7c516b-9dcd-41a8-99d3-54425d29895b" providerId="ADAL" clId="{6E34D2B7-C10D-4052-9422-71067B89025D}" dt="2021-09-20T13:06:04.838" v="1492" actId="700"/>
          <ac:spMkLst>
            <pc:docMk/>
            <pc:sldMk cId="539845827" sldId="281"/>
            <ac:spMk id="5" creationId="{B2CDE804-BBD4-4AEF-8F8A-B48CF4123433}"/>
          </ac:spMkLst>
        </pc:spChg>
        <pc:spChg chg="del">
          <ac:chgData name="Gerjan de Ruiter" userId="5d7c516b-9dcd-41a8-99d3-54425d29895b" providerId="ADAL" clId="{6E34D2B7-C10D-4052-9422-71067B89025D}" dt="2021-09-20T13:06:04.838" v="1492" actId="700"/>
          <ac:spMkLst>
            <pc:docMk/>
            <pc:sldMk cId="539845827" sldId="281"/>
            <ac:spMk id="6" creationId="{B6266C45-45EA-4098-AF66-FA07ECE0636F}"/>
          </ac:spMkLst>
        </pc:spChg>
        <pc:spChg chg="add del mod ord">
          <ac:chgData name="Gerjan de Ruiter" userId="5d7c516b-9dcd-41a8-99d3-54425d29895b" providerId="ADAL" clId="{6E34D2B7-C10D-4052-9422-71067B89025D}" dt="2021-09-20T13:06:11.842" v="1494" actId="26606"/>
          <ac:spMkLst>
            <pc:docMk/>
            <pc:sldMk cId="539845827" sldId="281"/>
            <ac:spMk id="7" creationId="{747F1E41-FD47-49C3-8D53-9C96FF4E4B03}"/>
          </ac:spMkLst>
        </pc:spChg>
        <pc:spChg chg="add del mod ord">
          <ac:chgData name="Gerjan de Ruiter" userId="5d7c516b-9dcd-41a8-99d3-54425d29895b" providerId="ADAL" clId="{6E34D2B7-C10D-4052-9422-71067B89025D}" dt="2021-09-20T13:06:06.986" v="1493"/>
          <ac:spMkLst>
            <pc:docMk/>
            <pc:sldMk cId="539845827" sldId="281"/>
            <ac:spMk id="8" creationId="{9F121F1F-6187-4C8E-AF7A-BE957A52D7AF}"/>
          </ac:spMkLst>
        </pc:spChg>
        <pc:spChg chg="add del mod ord">
          <ac:chgData name="Gerjan de Ruiter" userId="5d7c516b-9dcd-41a8-99d3-54425d29895b" providerId="ADAL" clId="{6E34D2B7-C10D-4052-9422-71067B89025D}" dt="2021-09-20T13:06:11.842" v="1494" actId="26606"/>
          <ac:spMkLst>
            <pc:docMk/>
            <pc:sldMk cId="539845827" sldId="281"/>
            <ac:spMk id="9" creationId="{8FC8F33C-0851-455E-BDAB-9D3D46B5FB1F}"/>
          </ac:spMkLst>
        </pc:spChg>
        <pc:spChg chg="add del mod">
          <ac:chgData name="Gerjan de Ruiter" userId="5d7c516b-9dcd-41a8-99d3-54425d29895b" providerId="ADAL" clId="{6E34D2B7-C10D-4052-9422-71067B89025D}" dt="2021-09-20T13:06:46.180" v="1550" actId="26606"/>
          <ac:spMkLst>
            <pc:docMk/>
            <pc:sldMk cId="539845827" sldId="281"/>
            <ac:spMk id="71" creationId="{22EB5CFD-6F02-4FEA-94A9-0C0F2DA2AE24}"/>
          </ac:spMkLst>
        </pc:spChg>
        <pc:spChg chg="add mod">
          <ac:chgData name="Gerjan de Ruiter" userId="5d7c516b-9dcd-41a8-99d3-54425d29895b" providerId="ADAL" clId="{6E34D2B7-C10D-4052-9422-71067B89025D}" dt="2021-09-20T13:10:58.108" v="1720" actId="790"/>
          <ac:spMkLst>
            <pc:docMk/>
            <pc:sldMk cId="539845827" sldId="281"/>
            <ac:spMk id="135" creationId="{079932F6-A6DF-4F27-A71D-0EBE0724A393}"/>
          </ac:spMkLst>
        </pc:spChg>
        <pc:spChg chg="add mod">
          <ac:chgData name="Gerjan de Ruiter" userId="5d7c516b-9dcd-41a8-99d3-54425d29895b" providerId="ADAL" clId="{6E34D2B7-C10D-4052-9422-71067B89025D}" dt="2021-09-20T13:08:16.186" v="1699" actId="20577"/>
          <ac:spMkLst>
            <pc:docMk/>
            <pc:sldMk cId="539845827" sldId="281"/>
            <ac:spMk id="137" creationId="{6D0018C3-BEB4-409F-911C-1B5A547678C8}"/>
          </ac:spMkLst>
        </pc:spChg>
        <pc:spChg chg="add mod">
          <ac:chgData name="Gerjan de Ruiter" userId="5d7c516b-9dcd-41a8-99d3-54425d29895b" providerId="ADAL" clId="{6E34D2B7-C10D-4052-9422-71067B89025D}" dt="2021-09-20T13:06:46.180" v="1550" actId="26606"/>
          <ac:spMkLst>
            <pc:docMk/>
            <pc:sldMk cId="539845827" sldId="281"/>
            <ac:spMk id="139" creationId="{865D4E1B-2E07-4476-BDDE-F93C721E842A}"/>
          </ac:spMkLst>
        </pc:spChg>
        <pc:picChg chg="add mod">
          <ac:chgData name="Gerjan de Ruiter" userId="5d7c516b-9dcd-41a8-99d3-54425d29895b" providerId="ADAL" clId="{6E34D2B7-C10D-4052-9422-71067B89025D}" dt="2021-09-20T13:06:46.180" v="1550" actId="26606"/>
          <ac:picMkLst>
            <pc:docMk/>
            <pc:sldMk cId="539845827" sldId="281"/>
            <ac:picMk id="5122" creationId="{0D284C75-34A3-4C8D-B0AD-5EFFBA46E5FE}"/>
          </ac:picMkLst>
        </pc:picChg>
      </pc:sldChg>
      <pc:sldChg chg="modSp add modAnim">
        <pc:chgData name="Gerjan de Ruiter" userId="5d7c516b-9dcd-41a8-99d3-54425d29895b" providerId="ADAL" clId="{6E34D2B7-C10D-4052-9422-71067B89025D}" dt="2022-09-26T08:58:16.160" v="1829" actId="20577"/>
        <pc:sldMkLst>
          <pc:docMk/>
          <pc:sldMk cId="1004064596" sldId="282"/>
        </pc:sldMkLst>
        <pc:spChg chg="mod">
          <ac:chgData name="Gerjan de Ruiter" userId="5d7c516b-9dcd-41a8-99d3-54425d29895b" providerId="ADAL" clId="{6E34D2B7-C10D-4052-9422-71067B89025D}" dt="2022-09-26T08:58:16.160" v="1829" actId="20577"/>
          <ac:spMkLst>
            <pc:docMk/>
            <pc:sldMk cId="1004064596" sldId="282"/>
            <ac:spMk id="3" creationId="{BF48F37E-7CA4-4671-934C-CC44EAA37493}"/>
          </ac:spMkLst>
        </pc:spChg>
      </pc:sldChg>
      <pc:sldChg chg="modSp add mod">
        <pc:chgData name="Gerjan de Ruiter" userId="5d7c516b-9dcd-41a8-99d3-54425d29895b" providerId="ADAL" clId="{6E34D2B7-C10D-4052-9422-71067B89025D}" dt="2022-09-26T08:58:37.163" v="1834" actId="1076"/>
        <pc:sldMkLst>
          <pc:docMk/>
          <pc:sldMk cId="3580115077" sldId="283"/>
        </pc:sldMkLst>
        <pc:spChg chg="mod">
          <ac:chgData name="Gerjan de Ruiter" userId="5d7c516b-9dcd-41a8-99d3-54425d29895b" providerId="ADAL" clId="{6E34D2B7-C10D-4052-9422-71067B89025D}" dt="2022-09-26T08:58:37.163" v="1834" actId="1076"/>
          <ac:spMkLst>
            <pc:docMk/>
            <pc:sldMk cId="3580115077" sldId="283"/>
            <ac:spMk id="10" creationId="{07A0E819-5B67-58FE-1022-D160404826B2}"/>
          </ac:spMkLst>
        </pc:spChg>
        <pc:picChg chg="mod">
          <ac:chgData name="Gerjan de Ruiter" userId="5d7c516b-9dcd-41a8-99d3-54425d29895b" providerId="ADAL" clId="{6E34D2B7-C10D-4052-9422-71067B89025D}" dt="2022-09-26T08:58:26.534" v="1833" actId="1076"/>
          <ac:picMkLst>
            <pc:docMk/>
            <pc:sldMk cId="3580115077" sldId="283"/>
            <ac:picMk id="9" creationId="{A53CCB3B-012A-39A6-A814-68D9879489CE}"/>
          </ac:picMkLst>
        </pc:picChg>
      </pc:sldChg>
      <pc:sldChg chg="addSp delSp modSp new mod modAnim">
        <pc:chgData name="Gerjan de Ruiter" userId="5d7c516b-9dcd-41a8-99d3-54425d29895b" providerId="ADAL" clId="{6E34D2B7-C10D-4052-9422-71067B89025D}" dt="2022-09-26T09:10:34.031" v="2764" actId="1076"/>
        <pc:sldMkLst>
          <pc:docMk/>
          <pc:sldMk cId="2252744961" sldId="284"/>
        </pc:sldMkLst>
        <pc:spChg chg="mod">
          <ac:chgData name="Gerjan de Ruiter" userId="5d7c516b-9dcd-41a8-99d3-54425d29895b" providerId="ADAL" clId="{6E34D2B7-C10D-4052-9422-71067B89025D}" dt="2022-09-26T09:07:49.422" v="2440" actId="20577"/>
          <ac:spMkLst>
            <pc:docMk/>
            <pc:sldMk cId="2252744961" sldId="284"/>
            <ac:spMk id="2" creationId="{4BD7B8EF-F3B0-AF40-B871-34F29BFB32BA}"/>
          </ac:spMkLst>
        </pc:spChg>
        <pc:spChg chg="mod">
          <ac:chgData name="Gerjan de Ruiter" userId="5d7c516b-9dcd-41a8-99d3-54425d29895b" providerId="ADAL" clId="{6E34D2B7-C10D-4052-9422-71067B89025D}" dt="2022-09-26T09:09:36.662" v="2751" actId="20577"/>
          <ac:spMkLst>
            <pc:docMk/>
            <pc:sldMk cId="2252744961" sldId="284"/>
            <ac:spMk id="3" creationId="{5311A80C-B715-84F4-F41D-0A8540ECF593}"/>
          </ac:spMkLst>
        </pc:spChg>
        <pc:spChg chg="del mod">
          <ac:chgData name="Gerjan de Ruiter" userId="5d7c516b-9dcd-41a8-99d3-54425d29895b" providerId="ADAL" clId="{6E34D2B7-C10D-4052-9422-71067B89025D}" dt="2022-09-26T09:10:14.692" v="2756"/>
          <ac:spMkLst>
            <pc:docMk/>
            <pc:sldMk cId="2252744961" sldId="284"/>
            <ac:spMk id="4" creationId="{06246171-036E-DA6F-F98A-4DDBEC000A83}"/>
          </ac:spMkLst>
        </pc:spChg>
        <pc:spChg chg="del mod">
          <ac:chgData name="Gerjan de Ruiter" userId="5d7c516b-9dcd-41a8-99d3-54425d29895b" providerId="ADAL" clId="{6E34D2B7-C10D-4052-9422-71067B89025D}" dt="2022-09-26T09:10:30.503" v="2762" actId="478"/>
          <ac:spMkLst>
            <pc:docMk/>
            <pc:sldMk cId="2252744961" sldId="284"/>
            <ac:spMk id="5" creationId="{6787BABB-6EAE-0194-4195-BE069F8205A9}"/>
          </ac:spMkLst>
        </pc:spChg>
        <pc:picChg chg="add mod">
          <ac:chgData name="Gerjan de Ruiter" userId="5d7c516b-9dcd-41a8-99d3-54425d29895b" providerId="ADAL" clId="{6E34D2B7-C10D-4052-9422-71067B89025D}" dt="2022-09-26T09:10:34.031" v="2764" actId="1076"/>
          <ac:picMkLst>
            <pc:docMk/>
            <pc:sldMk cId="2252744961" sldId="284"/>
            <ac:picMk id="1026" creationId="{A5483A7C-C4B6-EF24-88F5-942023CE3AD9}"/>
          </ac:picMkLst>
        </pc:picChg>
      </pc:sldChg>
      <pc:sldChg chg="addSp delSp modSp new mod modClrScheme chgLayout">
        <pc:chgData name="Gerjan de Ruiter" userId="5d7c516b-9dcd-41a8-99d3-54425d29895b" providerId="ADAL" clId="{6E34D2B7-C10D-4052-9422-71067B89025D}" dt="2022-09-26T09:12:56.899" v="2961" actId="700"/>
        <pc:sldMkLst>
          <pc:docMk/>
          <pc:sldMk cId="831751643" sldId="285"/>
        </pc:sldMkLst>
        <pc:spChg chg="mod ord">
          <ac:chgData name="Gerjan de Ruiter" userId="5d7c516b-9dcd-41a8-99d3-54425d29895b" providerId="ADAL" clId="{6E34D2B7-C10D-4052-9422-71067B89025D}" dt="2022-09-26T09:12:56.899" v="2961" actId="700"/>
          <ac:spMkLst>
            <pc:docMk/>
            <pc:sldMk cId="831751643" sldId="285"/>
            <ac:spMk id="2" creationId="{6A6C5F6C-F02B-66BE-0940-800960D99F69}"/>
          </ac:spMkLst>
        </pc:spChg>
        <pc:spChg chg="mod ord">
          <ac:chgData name="Gerjan de Ruiter" userId="5d7c516b-9dcd-41a8-99d3-54425d29895b" providerId="ADAL" clId="{6E34D2B7-C10D-4052-9422-71067B89025D}" dt="2022-09-26T09:12:56.899" v="2961" actId="700"/>
          <ac:spMkLst>
            <pc:docMk/>
            <pc:sldMk cId="831751643" sldId="285"/>
            <ac:spMk id="3" creationId="{6266BD81-690B-3AB2-9295-273FACE04C97}"/>
          </ac:spMkLst>
        </pc:spChg>
        <pc:spChg chg="add del mod ord">
          <ac:chgData name="Gerjan de Ruiter" userId="5d7c516b-9dcd-41a8-99d3-54425d29895b" providerId="ADAL" clId="{6E34D2B7-C10D-4052-9422-71067B89025D}" dt="2022-09-26T09:12:56.899" v="2961" actId="700"/>
          <ac:spMkLst>
            <pc:docMk/>
            <pc:sldMk cId="831751643" sldId="285"/>
            <ac:spMk id="4" creationId="{4622A640-03D7-083C-5027-74AA54EDCC96}"/>
          </ac:spMkLst>
        </pc:spChg>
        <pc:spChg chg="add del">
          <ac:chgData name="Gerjan de Ruiter" userId="5d7c516b-9dcd-41a8-99d3-54425d29895b" providerId="ADAL" clId="{6E34D2B7-C10D-4052-9422-71067B89025D}" dt="2022-09-26T09:12:56.899" v="2961" actId="700"/>
          <ac:spMkLst>
            <pc:docMk/>
            <pc:sldMk cId="831751643" sldId="285"/>
            <ac:spMk id="5" creationId="{74614E6F-7B5A-D37A-A30E-29CB9335E676}"/>
          </ac:spMkLst>
        </pc:spChg>
        <pc:spChg chg="add del mod ord">
          <ac:chgData name="Gerjan de Ruiter" userId="5d7c516b-9dcd-41a8-99d3-54425d29895b" providerId="ADAL" clId="{6E34D2B7-C10D-4052-9422-71067B89025D}" dt="2022-09-26T09:12:48.992" v="2960" actId="700"/>
          <ac:spMkLst>
            <pc:docMk/>
            <pc:sldMk cId="831751643" sldId="285"/>
            <ac:spMk id="6" creationId="{229447A7-416E-6FF1-1DF1-75083308B0D9}"/>
          </ac:spMkLst>
        </pc:spChg>
      </pc:sldChg>
      <pc:sldChg chg="addSp delSp modSp new mod modClrScheme modAnim chgLayout">
        <pc:chgData name="Gerjan de Ruiter" userId="5d7c516b-9dcd-41a8-99d3-54425d29895b" providerId="ADAL" clId="{6E34D2B7-C10D-4052-9422-71067B89025D}" dt="2022-09-26T09:27:33.084" v="3316"/>
        <pc:sldMkLst>
          <pc:docMk/>
          <pc:sldMk cId="1138095000" sldId="286"/>
        </pc:sldMkLst>
        <pc:spChg chg="del mod ord">
          <ac:chgData name="Gerjan de Ruiter" userId="5d7c516b-9dcd-41a8-99d3-54425d29895b" providerId="ADAL" clId="{6E34D2B7-C10D-4052-9422-71067B89025D}" dt="2022-09-26T09:13:57.512" v="2970" actId="700"/>
          <ac:spMkLst>
            <pc:docMk/>
            <pc:sldMk cId="1138095000" sldId="286"/>
            <ac:spMk id="2" creationId="{FCC60F77-2D9E-030E-0431-663E7D9793FC}"/>
          </ac:spMkLst>
        </pc:spChg>
        <pc:spChg chg="del mod ord">
          <ac:chgData name="Gerjan de Ruiter" userId="5d7c516b-9dcd-41a8-99d3-54425d29895b" providerId="ADAL" clId="{6E34D2B7-C10D-4052-9422-71067B89025D}" dt="2022-09-26T09:13:57.512" v="2970" actId="700"/>
          <ac:spMkLst>
            <pc:docMk/>
            <pc:sldMk cId="1138095000" sldId="286"/>
            <ac:spMk id="3" creationId="{AEFE0D74-1ABB-1D6D-3C4E-B19219BD6447}"/>
          </ac:spMkLst>
        </pc:spChg>
        <pc:spChg chg="add del mod ord">
          <ac:chgData name="Gerjan de Ruiter" userId="5d7c516b-9dcd-41a8-99d3-54425d29895b" providerId="ADAL" clId="{6E34D2B7-C10D-4052-9422-71067B89025D}" dt="2022-09-26T09:14:04.062" v="2971" actId="700"/>
          <ac:spMkLst>
            <pc:docMk/>
            <pc:sldMk cId="1138095000" sldId="286"/>
            <ac:spMk id="4" creationId="{1E5E8C8F-DDBE-46D5-0656-411BB437EEBC}"/>
          </ac:spMkLst>
        </pc:spChg>
        <pc:spChg chg="add del mod ord">
          <ac:chgData name="Gerjan de Ruiter" userId="5d7c516b-9dcd-41a8-99d3-54425d29895b" providerId="ADAL" clId="{6E34D2B7-C10D-4052-9422-71067B89025D}" dt="2022-09-26T09:14:04.062" v="2971" actId="700"/>
          <ac:spMkLst>
            <pc:docMk/>
            <pc:sldMk cId="1138095000" sldId="286"/>
            <ac:spMk id="5" creationId="{BE2BB06A-A0CE-5814-B86D-920176BA25A6}"/>
          </ac:spMkLst>
        </pc:spChg>
        <pc:spChg chg="add del mod ord">
          <ac:chgData name="Gerjan de Ruiter" userId="5d7c516b-9dcd-41a8-99d3-54425d29895b" providerId="ADAL" clId="{6E34D2B7-C10D-4052-9422-71067B89025D}" dt="2022-09-26T09:14:04.062" v="2971" actId="700"/>
          <ac:spMkLst>
            <pc:docMk/>
            <pc:sldMk cId="1138095000" sldId="286"/>
            <ac:spMk id="6" creationId="{E790F4EA-A17F-C4C0-4362-DD741350F733}"/>
          </ac:spMkLst>
        </pc:spChg>
        <pc:spChg chg="add del mod ord">
          <ac:chgData name="Gerjan de Ruiter" userId="5d7c516b-9dcd-41a8-99d3-54425d29895b" providerId="ADAL" clId="{6E34D2B7-C10D-4052-9422-71067B89025D}" dt="2022-09-26T09:14:04.062" v="2971" actId="700"/>
          <ac:spMkLst>
            <pc:docMk/>
            <pc:sldMk cId="1138095000" sldId="286"/>
            <ac:spMk id="7" creationId="{AA2947CB-4A92-5283-3F36-A19FD1708B9C}"/>
          </ac:spMkLst>
        </pc:spChg>
        <pc:spChg chg="add del mod ord">
          <ac:chgData name="Gerjan de Ruiter" userId="5d7c516b-9dcd-41a8-99d3-54425d29895b" providerId="ADAL" clId="{6E34D2B7-C10D-4052-9422-71067B89025D}" dt="2022-09-26T09:14:09.242" v="2973" actId="26606"/>
          <ac:spMkLst>
            <pc:docMk/>
            <pc:sldMk cId="1138095000" sldId="286"/>
            <ac:spMk id="8" creationId="{6F189AAB-8B0E-BDE2-4DE1-78FD5561274A}"/>
          </ac:spMkLst>
        </pc:spChg>
        <pc:spChg chg="add del mod ord">
          <ac:chgData name="Gerjan de Ruiter" userId="5d7c516b-9dcd-41a8-99d3-54425d29895b" providerId="ADAL" clId="{6E34D2B7-C10D-4052-9422-71067B89025D}" dt="2022-09-26T09:14:09.242" v="2973" actId="26606"/>
          <ac:spMkLst>
            <pc:docMk/>
            <pc:sldMk cId="1138095000" sldId="286"/>
            <ac:spMk id="9" creationId="{0A7DBADB-210C-1295-4A4B-6C2E75EE3247}"/>
          </ac:spMkLst>
        </pc:spChg>
        <pc:spChg chg="add del mod ord">
          <ac:chgData name="Gerjan de Ruiter" userId="5d7c516b-9dcd-41a8-99d3-54425d29895b" providerId="ADAL" clId="{6E34D2B7-C10D-4052-9422-71067B89025D}" dt="2022-09-26T09:14:06.692" v="2972"/>
          <ac:spMkLst>
            <pc:docMk/>
            <pc:sldMk cId="1138095000" sldId="286"/>
            <ac:spMk id="10" creationId="{7137DB5A-6EC7-C208-C420-5D15364F1ADC}"/>
          </ac:spMkLst>
        </pc:spChg>
        <pc:spChg chg="add del mod ord">
          <ac:chgData name="Gerjan de Ruiter" userId="5d7c516b-9dcd-41a8-99d3-54425d29895b" providerId="ADAL" clId="{6E34D2B7-C10D-4052-9422-71067B89025D}" dt="2022-09-26T09:14:09.242" v="2973" actId="26606"/>
          <ac:spMkLst>
            <pc:docMk/>
            <pc:sldMk cId="1138095000" sldId="286"/>
            <ac:spMk id="11" creationId="{D73344C4-F0F6-9138-731B-0FDA0C31E59B}"/>
          </ac:spMkLst>
        </pc:spChg>
        <pc:spChg chg="add mod ord">
          <ac:chgData name="Gerjan de Ruiter" userId="5d7c516b-9dcd-41a8-99d3-54425d29895b" providerId="ADAL" clId="{6E34D2B7-C10D-4052-9422-71067B89025D}" dt="2022-09-26T09:27:27.049" v="3315" actId="20577"/>
          <ac:spMkLst>
            <pc:docMk/>
            <pc:sldMk cId="1138095000" sldId="286"/>
            <ac:spMk id="12" creationId="{A3FCFF65-0091-1008-42C2-1DD1735EDD22}"/>
          </ac:spMkLst>
        </pc:spChg>
        <pc:spChg chg="add mod ord">
          <ac:chgData name="Gerjan de Ruiter" userId="5d7c516b-9dcd-41a8-99d3-54425d29895b" providerId="ADAL" clId="{6E34D2B7-C10D-4052-9422-71067B89025D}" dt="2022-09-26T09:25:39.822" v="3113" actId="313"/>
          <ac:spMkLst>
            <pc:docMk/>
            <pc:sldMk cId="1138095000" sldId="286"/>
            <ac:spMk id="13" creationId="{2DFFF867-F79D-EBC4-83C7-B292F6E03B81}"/>
          </ac:spMkLst>
        </pc:spChg>
        <pc:spChg chg="add del mod ord">
          <ac:chgData name="Gerjan de Ruiter" userId="5d7c516b-9dcd-41a8-99d3-54425d29895b" providerId="ADAL" clId="{6E34D2B7-C10D-4052-9422-71067B89025D}" dt="2022-09-26T09:24:45.150" v="2996"/>
          <ac:spMkLst>
            <pc:docMk/>
            <pc:sldMk cId="1138095000" sldId="286"/>
            <ac:spMk id="14" creationId="{B13F3399-7798-B881-1824-2616ADAB93EA}"/>
          </ac:spMkLst>
        </pc:spChg>
        <pc:spChg chg="add mod ord">
          <ac:chgData name="Gerjan de Ruiter" userId="5d7c516b-9dcd-41a8-99d3-54425d29895b" providerId="ADAL" clId="{6E34D2B7-C10D-4052-9422-71067B89025D}" dt="2022-09-26T09:24:42.218" v="2995" actId="700"/>
          <ac:spMkLst>
            <pc:docMk/>
            <pc:sldMk cId="1138095000" sldId="286"/>
            <ac:spMk id="2055" creationId="{4BA99354-9DED-836C-EF4C-CB8A38038ADA}"/>
          </ac:spMkLst>
        </pc:spChg>
        <pc:spChg chg="add del mod ord">
          <ac:chgData name="Gerjan de Ruiter" userId="5d7c516b-9dcd-41a8-99d3-54425d29895b" providerId="ADAL" clId="{6E34D2B7-C10D-4052-9422-71067B89025D}" dt="2022-09-26T09:24:42.218" v="2995" actId="700"/>
          <ac:spMkLst>
            <pc:docMk/>
            <pc:sldMk cId="1138095000" sldId="286"/>
            <ac:spMk id="2057" creationId="{8EAD087B-E800-8EF2-3111-A11CA1F59609}"/>
          </ac:spMkLst>
        </pc:spChg>
        <pc:spChg chg="add del mod ord">
          <ac:chgData name="Gerjan de Ruiter" userId="5d7c516b-9dcd-41a8-99d3-54425d29895b" providerId="ADAL" clId="{6E34D2B7-C10D-4052-9422-71067B89025D}" dt="2022-09-26T09:24:42.218" v="2995" actId="700"/>
          <ac:spMkLst>
            <pc:docMk/>
            <pc:sldMk cId="1138095000" sldId="286"/>
            <ac:spMk id="2059" creationId="{20250987-F8E8-1F5E-D6F4-AEB0D309F1AE}"/>
          </ac:spMkLst>
        </pc:spChg>
        <pc:picChg chg="add mod ord modCrop">
          <ac:chgData name="Gerjan de Ruiter" userId="5d7c516b-9dcd-41a8-99d3-54425d29895b" providerId="ADAL" clId="{6E34D2B7-C10D-4052-9422-71067B89025D}" dt="2022-09-26T09:26:41.727" v="3187" actId="1076"/>
          <ac:picMkLst>
            <pc:docMk/>
            <pc:sldMk cId="1138095000" sldId="286"/>
            <ac:picMk id="2050" creationId="{4171271A-69B7-CA2C-7B77-04DB22C93522}"/>
          </ac:picMkLst>
        </pc:picChg>
        <pc:picChg chg="add mod">
          <ac:chgData name="Gerjan de Ruiter" userId="5d7c516b-9dcd-41a8-99d3-54425d29895b" providerId="ADAL" clId="{6E34D2B7-C10D-4052-9422-71067B89025D}" dt="2022-09-26T09:25:02.526" v="3002" actId="732"/>
          <ac:picMkLst>
            <pc:docMk/>
            <pc:sldMk cId="1138095000" sldId="286"/>
            <ac:picMk id="2052" creationId="{20A80F14-D8A5-DE70-F6DA-D279C469A4A8}"/>
          </ac:picMkLst>
        </pc:picChg>
      </pc:sldChg>
      <pc:sldChg chg="add">
        <pc:chgData name="Gerjan de Ruiter" userId="5d7c516b-9dcd-41a8-99d3-54425d29895b" providerId="ADAL" clId="{6E34D2B7-C10D-4052-9422-71067B89025D}" dt="2022-09-26T09:31:23.795" v="3951"/>
        <pc:sldMkLst>
          <pc:docMk/>
          <pc:sldMk cId="1179026880" sldId="287"/>
        </pc:sldMkLst>
      </pc:sldChg>
      <pc:sldChg chg="addSp delSp modSp add mod modClrScheme modAnim chgLayout">
        <pc:chgData name="Gerjan de Ruiter" userId="5d7c516b-9dcd-41a8-99d3-54425d29895b" providerId="ADAL" clId="{6E34D2B7-C10D-4052-9422-71067B89025D}" dt="2022-09-26T09:44:13.098" v="4905" actId="20577"/>
        <pc:sldMkLst>
          <pc:docMk/>
          <pc:sldMk cId="4055637815" sldId="288"/>
        </pc:sldMkLst>
        <pc:spChg chg="add del mod ord">
          <ac:chgData name="Gerjan de Ruiter" userId="5d7c516b-9dcd-41a8-99d3-54425d29895b" providerId="ADAL" clId="{6E34D2B7-C10D-4052-9422-71067B89025D}" dt="2022-09-26T09:32:06.697" v="3957" actId="700"/>
          <ac:spMkLst>
            <pc:docMk/>
            <pc:sldMk cId="4055637815" sldId="288"/>
            <ac:spMk id="3" creationId="{05F1CF47-32BF-11C5-E49D-0D4B6C7E0F15}"/>
          </ac:spMkLst>
        </pc:spChg>
        <pc:spChg chg="add del mod">
          <ac:chgData name="Gerjan de Ruiter" userId="5d7c516b-9dcd-41a8-99d3-54425d29895b" providerId="ADAL" clId="{6E34D2B7-C10D-4052-9422-71067B89025D}" dt="2022-09-26T09:32:06.697" v="3957" actId="700"/>
          <ac:spMkLst>
            <pc:docMk/>
            <pc:sldMk cId="4055637815" sldId="288"/>
            <ac:spMk id="4" creationId="{2E7D5DF2-4916-86D5-0BDA-DFEF742B0234}"/>
          </ac:spMkLst>
        </pc:spChg>
        <pc:spChg chg="add mod ord">
          <ac:chgData name="Gerjan de Ruiter" userId="5d7c516b-9dcd-41a8-99d3-54425d29895b" providerId="ADAL" clId="{6E34D2B7-C10D-4052-9422-71067B89025D}" dt="2022-09-26T09:32:18.566" v="3990" actId="20577"/>
          <ac:spMkLst>
            <pc:docMk/>
            <pc:sldMk cId="4055637815" sldId="288"/>
            <ac:spMk id="5" creationId="{082E4379-211F-0F7E-9E03-813D9722002A}"/>
          </ac:spMkLst>
        </pc:spChg>
        <pc:spChg chg="add del mod ord">
          <ac:chgData name="Gerjan de Ruiter" userId="5d7c516b-9dcd-41a8-99d3-54425d29895b" providerId="ADAL" clId="{6E34D2B7-C10D-4052-9422-71067B89025D}" dt="2022-09-26T09:39:46.213" v="4254"/>
          <ac:spMkLst>
            <pc:docMk/>
            <pc:sldMk cId="4055637815" sldId="288"/>
            <ac:spMk id="6" creationId="{C16F0B90-082B-84B3-4BF7-EFBA7455E08E}"/>
          </ac:spMkLst>
        </pc:spChg>
        <pc:spChg chg="mod ord">
          <ac:chgData name="Gerjan de Ruiter" userId="5d7c516b-9dcd-41a8-99d3-54425d29895b" providerId="ADAL" clId="{6E34D2B7-C10D-4052-9422-71067B89025D}" dt="2022-09-26T09:44:13.098" v="4905" actId="20577"/>
          <ac:spMkLst>
            <pc:docMk/>
            <pc:sldMk cId="4055637815" sldId="288"/>
            <ac:spMk id="12" creationId="{A3FCFF65-0091-1008-42C2-1DD1735EDD22}"/>
          </ac:spMkLst>
        </pc:spChg>
        <pc:spChg chg="mod ord">
          <ac:chgData name="Gerjan de Ruiter" userId="5d7c516b-9dcd-41a8-99d3-54425d29895b" providerId="ADAL" clId="{6E34D2B7-C10D-4052-9422-71067B89025D}" dt="2022-09-26T09:41:53.536" v="4523" actId="20577"/>
          <ac:spMkLst>
            <pc:docMk/>
            <pc:sldMk cId="4055637815" sldId="288"/>
            <ac:spMk id="13" creationId="{2DFFF867-F79D-EBC4-83C7-B292F6E03B81}"/>
          </ac:spMkLst>
        </pc:spChg>
        <pc:spChg chg="del mod ord">
          <ac:chgData name="Gerjan de Ruiter" userId="5d7c516b-9dcd-41a8-99d3-54425d29895b" providerId="ADAL" clId="{6E34D2B7-C10D-4052-9422-71067B89025D}" dt="2022-09-26T09:32:06.697" v="3957" actId="700"/>
          <ac:spMkLst>
            <pc:docMk/>
            <pc:sldMk cId="4055637815" sldId="288"/>
            <ac:spMk id="2055" creationId="{4BA99354-9DED-836C-EF4C-CB8A38038ADA}"/>
          </ac:spMkLst>
        </pc:spChg>
        <pc:picChg chg="del">
          <ac:chgData name="Gerjan de Ruiter" userId="5d7c516b-9dcd-41a8-99d3-54425d29895b" providerId="ADAL" clId="{6E34D2B7-C10D-4052-9422-71067B89025D}" dt="2022-09-26T09:32:00.128" v="3955" actId="478"/>
          <ac:picMkLst>
            <pc:docMk/>
            <pc:sldMk cId="4055637815" sldId="288"/>
            <ac:picMk id="2050" creationId="{4171271A-69B7-CA2C-7B77-04DB22C93522}"/>
          </ac:picMkLst>
        </pc:picChg>
        <pc:picChg chg="del">
          <ac:chgData name="Gerjan de Ruiter" userId="5d7c516b-9dcd-41a8-99d3-54425d29895b" providerId="ADAL" clId="{6E34D2B7-C10D-4052-9422-71067B89025D}" dt="2022-09-26T09:32:00.703" v="3956" actId="478"/>
          <ac:picMkLst>
            <pc:docMk/>
            <pc:sldMk cId="4055637815" sldId="288"/>
            <ac:picMk id="2052" creationId="{20A80F14-D8A5-DE70-F6DA-D279C469A4A8}"/>
          </ac:picMkLst>
        </pc:picChg>
        <pc:picChg chg="add mod">
          <ac:chgData name="Gerjan de Ruiter" userId="5d7c516b-9dcd-41a8-99d3-54425d29895b" providerId="ADAL" clId="{6E34D2B7-C10D-4052-9422-71067B89025D}" dt="2022-09-26T09:39:46.213" v="4254"/>
          <ac:picMkLst>
            <pc:docMk/>
            <pc:sldMk cId="4055637815" sldId="288"/>
            <ac:picMk id="3074" creationId="{E8959829-8C6D-1363-05A3-FC8F29CE26A3}"/>
          </ac:picMkLst>
        </pc:picChg>
      </pc:sldChg>
      <pc:sldChg chg="addSp delSp modSp new mod modClrScheme chgLayout">
        <pc:chgData name="Gerjan de Ruiter" userId="5d7c516b-9dcd-41a8-99d3-54425d29895b" providerId="ADAL" clId="{6E34D2B7-C10D-4052-9422-71067B89025D}" dt="2022-09-26T09:52:04.330" v="4978" actId="20577"/>
        <pc:sldMkLst>
          <pc:docMk/>
          <pc:sldMk cId="881438176" sldId="289"/>
        </pc:sldMkLst>
        <pc:spChg chg="mod ord">
          <ac:chgData name="Gerjan de Ruiter" userId="5d7c516b-9dcd-41a8-99d3-54425d29895b" providerId="ADAL" clId="{6E34D2B7-C10D-4052-9422-71067B89025D}" dt="2022-09-26T09:52:04.330" v="4978" actId="20577"/>
          <ac:spMkLst>
            <pc:docMk/>
            <pc:sldMk cId="881438176" sldId="289"/>
            <ac:spMk id="2" creationId="{DB3033AD-69BB-6197-1336-D972D09FE48D}"/>
          </ac:spMkLst>
        </pc:spChg>
        <pc:spChg chg="del mod ord">
          <ac:chgData name="Gerjan de Ruiter" userId="5d7c516b-9dcd-41a8-99d3-54425d29895b" providerId="ADAL" clId="{6E34D2B7-C10D-4052-9422-71067B89025D}" dt="2022-09-26T09:47:45.798" v="4923" actId="700"/>
          <ac:spMkLst>
            <pc:docMk/>
            <pc:sldMk cId="881438176" sldId="289"/>
            <ac:spMk id="3" creationId="{EC2D9FB8-47A3-13F7-8B55-AF7DC371AAB4}"/>
          </ac:spMkLst>
        </pc:spChg>
        <pc:spChg chg="del">
          <ac:chgData name="Gerjan de Ruiter" userId="5d7c516b-9dcd-41a8-99d3-54425d29895b" providerId="ADAL" clId="{6E34D2B7-C10D-4052-9422-71067B89025D}" dt="2022-09-26T09:47:40.950" v="4922"/>
          <ac:spMkLst>
            <pc:docMk/>
            <pc:sldMk cId="881438176" sldId="289"/>
            <ac:spMk id="4" creationId="{3C7A1EB9-09EF-70A6-43F9-20DBDDFA133A}"/>
          </ac:spMkLst>
        </pc:spChg>
        <pc:spChg chg="del">
          <ac:chgData name="Gerjan de Ruiter" userId="5d7c516b-9dcd-41a8-99d3-54425d29895b" providerId="ADAL" clId="{6E34D2B7-C10D-4052-9422-71067B89025D}" dt="2022-09-26T09:47:45.798" v="4923" actId="700"/>
          <ac:spMkLst>
            <pc:docMk/>
            <pc:sldMk cId="881438176" sldId="289"/>
            <ac:spMk id="5" creationId="{29F379BA-729C-9F13-EFA4-F4CBF7843E10}"/>
          </ac:spMkLst>
        </pc:spChg>
        <pc:spChg chg="add del">
          <ac:chgData name="Gerjan de Ruiter" userId="5d7c516b-9dcd-41a8-99d3-54425d29895b" providerId="ADAL" clId="{6E34D2B7-C10D-4052-9422-71067B89025D}" dt="2022-09-26T09:48:30.834" v="4928" actId="478"/>
          <ac:spMkLst>
            <pc:docMk/>
            <pc:sldMk cId="881438176" sldId="289"/>
            <ac:spMk id="7" creationId="{3456B775-0B9F-234B-B0CC-20F706B98D11}"/>
          </ac:spMkLst>
        </pc:spChg>
        <pc:spChg chg="add del">
          <ac:chgData name="Gerjan de Ruiter" userId="5d7c516b-9dcd-41a8-99d3-54425d29895b" providerId="ADAL" clId="{6E34D2B7-C10D-4052-9422-71067B89025D}" dt="2022-09-26T09:51:15.693" v="4930" actId="22"/>
          <ac:spMkLst>
            <pc:docMk/>
            <pc:sldMk cId="881438176" sldId="289"/>
            <ac:spMk id="9" creationId="{3AA553FD-DC9E-1A65-E486-8685D61800BF}"/>
          </ac:spMkLst>
        </pc:spChg>
        <pc:spChg chg="add mod">
          <ac:chgData name="Gerjan de Ruiter" userId="5d7c516b-9dcd-41a8-99d3-54425d29895b" providerId="ADAL" clId="{6E34D2B7-C10D-4052-9422-71067B89025D}" dt="2022-09-26T09:51:57.450" v="4973" actId="14100"/>
          <ac:spMkLst>
            <pc:docMk/>
            <pc:sldMk cId="881438176" sldId="289"/>
            <ac:spMk id="13" creationId="{7F62CACB-EFDD-F7F7-AF14-86D8E971F497}"/>
          </ac:spMkLst>
        </pc:spChg>
        <pc:picChg chg="add mod">
          <ac:chgData name="Gerjan de Ruiter" userId="5d7c516b-9dcd-41a8-99d3-54425d29895b" providerId="ADAL" clId="{6E34D2B7-C10D-4052-9422-71067B89025D}" dt="2022-09-26T09:51:27.522" v="4934" actId="1076"/>
          <ac:picMkLst>
            <pc:docMk/>
            <pc:sldMk cId="881438176" sldId="289"/>
            <ac:picMk id="11" creationId="{A6B3816D-D2FE-84D3-3177-3471E21213D1}"/>
          </ac:picMkLst>
        </pc:picChg>
        <pc:picChg chg="add mod ord">
          <ac:chgData name="Gerjan de Ruiter" userId="5d7c516b-9dcd-41a8-99d3-54425d29895b" providerId="ADAL" clId="{6E34D2B7-C10D-4052-9422-71067B89025D}" dt="2022-09-26T09:51:26.042" v="4933" actId="1076"/>
          <ac:picMkLst>
            <pc:docMk/>
            <pc:sldMk cId="881438176" sldId="289"/>
            <ac:picMk id="4098" creationId="{14C98DE1-3EF1-0D56-C64B-9542363FEAB5}"/>
          </ac:picMkLst>
        </pc:picChg>
      </pc:sldChg>
      <pc:sldChg chg="add del setBg">
        <pc:chgData name="Gerjan de Ruiter" userId="5d7c516b-9dcd-41a8-99d3-54425d29895b" providerId="ADAL" clId="{6E34D2B7-C10D-4052-9422-71067B89025D}" dt="2022-10-03T07:28:05.563" v="4994"/>
        <pc:sldMkLst>
          <pc:docMk/>
          <pc:sldMk cId="1823581371" sldId="290"/>
        </pc:sldMkLst>
      </pc:sldChg>
      <pc:sldChg chg="addSp delSp modSp add mod modAnim">
        <pc:chgData name="Gerjan de Ruiter" userId="5d7c516b-9dcd-41a8-99d3-54425d29895b" providerId="ADAL" clId="{6E34D2B7-C10D-4052-9422-71067B89025D}" dt="2022-10-03T11:03:01.222" v="5651" actId="313"/>
        <pc:sldMkLst>
          <pc:docMk/>
          <pc:sldMk cId="743011078" sldId="291"/>
        </pc:sldMkLst>
        <pc:spChg chg="mod">
          <ac:chgData name="Gerjan de Ruiter" userId="5d7c516b-9dcd-41a8-99d3-54425d29895b" providerId="ADAL" clId="{6E34D2B7-C10D-4052-9422-71067B89025D}" dt="2022-10-03T07:55:54.573" v="5026"/>
          <ac:spMkLst>
            <pc:docMk/>
            <pc:sldMk cId="743011078" sldId="291"/>
            <ac:spMk id="2" creationId="{268B1978-4E5D-4F46-A4FB-DB02698A1759}"/>
          </ac:spMkLst>
        </pc:spChg>
        <pc:spChg chg="mod">
          <ac:chgData name="Gerjan de Ruiter" userId="5d7c516b-9dcd-41a8-99d3-54425d29895b" providerId="ADAL" clId="{6E34D2B7-C10D-4052-9422-71067B89025D}" dt="2022-10-03T11:03:01.222" v="5651" actId="313"/>
          <ac:spMkLst>
            <pc:docMk/>
            <pc:sldMk cId="743011078" sldId="291"/>
            <ac:spMk id="3" creationId="{B8143420-DB54-4D6E-B639-252390DA97EB}"/>
          </ac:spMkLst>
        </pc:spChg>
        <pc:spChg chg="mod">
          <ac:chgData name="Gerjan de Ruiter" userId="5d7c516b-9dcd-41a8-99d3-54425d29895b" providerId="ADAL" clId="{6E34D2B7-C10D-4052-9422-71067B89025D}" dt="2022-10-03T07:55:54.573" v="5026"/>
          <ac:spMkLst>
            <pc:docMk/>
            <pc:sldMk cId="743011078" sldId="291"/>
            <ac:spMk id="71" creationId="{47398F53-0CCA-4829-98AF-A474D66C47CE}"/>
          </ac:spMkLst>
        </pc:spChg>
        <pc:picChg chg="add mod modCrop">
          <ac:chgData name="Gerjan de Ruiter" userId="5d7c516b-9dcd-41a8-99d3-54425d29895b" providerId="ADAL" clId="{6E34D2B7-C10D-4052-9422-71067B89025D}" dt="2022-10-03T10:56:54.189" v="5420"/>
          <ac:picMkLst>
            <pc:docMk/>
            <pc:sldMk cId="743011078" sldId="291"/>
            <ac:picMk id="5" creationId="{D015807C-7129-5433-8F5D-AEF2D485C8DF}"/>
          </ac:picMkLst>
        </pc:picChg>
        <pc:picChg chg="del">
          <ac:chgData name="Gerjan de Ruiter" userId="5d7c516b-9dcd-41a8-99d3-54425d29895b" providerId="ADAL" clId="{6E34D2B7-C10D-4052-9422-71067B89025D}" dt="2022-10-03T10:56:14.541" v="5413" actId="478"/>
          <ac:picMkLst>
            <pc:docMk/>
            <pc:sldMk cId="743011078" sldId="291"/>
            <ac:picMk id="1026" creationId="{B9C71612-69AA-4532-853C-575E065FA2F6}"/>
          </ac:picMkLst>
        </pc:picChg>
      </pc:sldChg>
      <pc:sldChg chg="add del">
        <pc:chgData name="Gerjan de Ruiter" userId="5d7c516b-9dcd-41a8-99d3-54425d29895b" providerId="ADAL" clId="{6E34D2B7-C10D-4052-9422-71067B89025D}" dt="2021-09-20T13:14:54.744" v="1725" actId="47"/>
        <pc:sldMkLst>
          <pc:docMk/>
          <pc:sldMk cId="2352469394" sldId="343"/>
        </pc:sldMkLst>
      </pc:sldChg>
    </pc:docChg>
  </pc:docChgLst>
  <pc:docChgLst>
    <pc:chgData name="Gerjan de Ruiter" userId="5d7c516b-9dcd-41a8-99d3-54425d29895b" providerId="ADAL" clId="{035171A6-3A50-4AF1-BFFF-E3617DA27C04}"/>
    <pc:docChg chg="undo custSel addSld delSld modSld sldOrd delMainMaster">
      <pc:chgData name="Gerjan de Ruiter" userId="5d7c516b-9dcd-41a8-99d3-54425d29895b" providerId="ADAL" clId="{035171A6-3A50-4AF1-BFFF-E3617DA27C04}" dt="2023-08-30T10:08:00.472" v="1169" actId="20577"/>
      <pc:docMkLst>
        <pc:docMk/>
      </pc:docMkLst>
      <pc:sldChg chg="modSp add modAnim">
        <pc:chgData name="Gerjan de Ruiter" userId="5d7c516b-9dcd-41a8-99d3-54425d29895b" providerId="ADAL" clId="{035171A6-3A50-4AF1-BFFF-E3617DA27C04}" dt="2023-08-30T10:08:00.472" v="1169" actId="20577"/>
        <pc:sldMkLst>
          <pc:docMk/>
          <pc:sldMk cId="1852098774" sldId="257"/>
        </pc:sldMkLst>
        <pc:spChg chg="mod">
          <ac:chgData name="Gerjan de Ruiter" userId="5d7c516b-9dcd-41a8-99d3-54425d29895b" providerId="ADAL" clId="{035171A6-3A50-4AF1-BFFF-E3617DA27C04}" dt="2023-08-30T10:08:00.472" v="1169" actId="20577"/>
          <ac:spMkLst>
            <pc:docMk/>
            <pc:sldMk cId="1852098774" sldId="257"/>
            <ac:spMk id="3" creationId="{BF48F37E-7CA4-4671-934C-CC44EAA37493}"/>
          </ac:spMkLst>
        </pc:spChg>
      </pc:sldChg>
      <pc:sldChg chg="add">
        <pc:chgData name="Gerjan de Ruiter" userId="5d7c516b-9dcd-41a8-99d3-54425d29895b" providerId="ADAL" clId="{035171A6-3A50-4AF1-BFFF-E3617DA27C04}" dt="2023-08-30T08:18:32.421" v="6"/>
        <pc:sldMkLst>
          <pc:docMk/>
          <pc:sldMk cId="800458110" sldId="259"/>
        </pc:sldMkLst>
      </pc:sldChg>
      <pc:sldChg chg="add del">
        <pc:chgData name="Gerjan de Ruiter" userId="5d7c516b-9dcd-41a8-99d3-54425d29895b" providerId="ADAL" clId="{035171A6-3A50-4AF1-BFFF-E3617DA27C04}" dt="2023-08-30T10:05:39.090" v="1133" actId="47"/>
        <pc:sldMkLst>
          <pc:docMk/>
          <pc:sldMk cId="2119613696" sldId="264"/>
        </pc:sldMkLst>
      </pc:sldChg>
      <pc:sldChg chg="modSp del">
        <pc:chgData name="Gerjan de Ruiter" userId="5d7c516b-9dcd-41a8-99d3-54425d29895b" providerId="ADAL" clId="{035171A6-3A50-4AF1-BFFF-E3617DA27C04}" dt="2023-08-30T09:34:02.127" v="1112" actId="2696"/>
        <pc:sldMkLst>
          <pc:docMk/>
          <pc:sldMk cId="2662644313" sldId="264"/>
        </pc:sldMkLst>
        <pc:spChg chg="mod">
          <ac:chgData name="Gerjan de Ruiter" userId="5d7c516b-9dcd-41a8-99d3-54425d29895b" providerId="ADAL" clId="{035171A6-3A50-4AF1-BFFF-E3617DA27C04}" dt="2023-08-30T09:09:04.829" v="636" actId="20577"/>
          <ac:spMkLst>
            <pc:docMk/>
            <pc:sldMk cId="2662644313" sldId="264"/>
            <ac:spMk id="3" creationId="{B8143420-DB54-4D6E-B639-252390DA97EB}"/>
          </ac:spMkLst>
        </pc:spChg>
      </pc:sldChg>
      <pc:sldChg chg="modSp mod">
        <pc:chgData name="Gerjan de Ruiter" userId="5d7c516b-9dcd-41a8-99d3-54425d29895b" providerId="ADAL" clId="{035171A6-3A50-4AF1-BFFF-E3617DA27C04}" dt="2023-08-30T08:37:49.845" v="26" actId="1076"/>
        <pc:sldMkLst>
          <pc:docMk/>
          <pc:sldMk cId="696187944" sldId="270"/>
        </pc:sldMkLst>
        <pc:spChg chg="mod">
          <ac:chgData name="Gerjan de Ruiter" userId="5d7c516b-9dcd-41a8-99d3-54425d29895b" providerId="ADAL" clId="{035171A6-3A50-4AF1-BFFF-E3617DA27C04}" dt="2023-08-30T08:37:45.765" v="25" actId="108"/>
          <ac:spMkLst>
            <pc:docMk/>
            <pc:sldMk cId="696187944" sldId="270"/>
            <ac:spMk id="3" creationId="{509F8EE2-8D27-445E-9C60-212F536B34FD}"/>
          </ac:spMkLst>
        </pc:spChg>
        <pc:picChg chg="mod">
          <ac:chgData name="Gerjan de Ruiter" userId="5d7c516b-9dcd-41a8-99d3-54425d29895b" providerId="ADAL" clId="{035171A6-3A50-4AF1-BFFF-E3617DA27C04}" dt="2023-08-30T08:37:49.845" v="26" actId="1076"/>
          <ac:picMkLst>
            <pc:docMk/>
            <pc:sldMk cId="696187944" sldId="270"/>
            <ac:picMk id="8" creationId="{E17DB4F9-7FD0-B516-DA39-B512BE9591C3}"/>
          </ac:picMkLst>
        </pc:picChg>
      </pc:sldChg>
      <pc:sldChg chg="modSp mod">
        <pc:chgData name="Gerjan de Ruiter" userId="5d7c516b-9dcd-41a8-99d3-54425d29895b" providerId="ADAL" clId="{035171A6-3A50-4AF1-BFFF-E3617DA27C04}" dt="2023-08-30T09:29:57.377" v="718" actId="20577"/>
        <pc:sldMkLst>
          <pc:docMk/>
          <pc:sldMk cId="3054297067" sldId="271"/>
        </pc:sldMkLst>
        <pc:spChg chg="mod">
          <ac:chgData name="Gerjan de Ruiter" userId="5d7c516b-9dcd-41a8-99d3-54425d29895b" providerId="ADAL" clId="{035171A6-3A50-4AF1-BFFF-E3617DA27C04}" dt="2023-08-30T08:35:54.555" v="11"/>
          <ac:spMkLst>
            <pc:docMk/>
            <pc:sldMk cId="3054297067" sldId="271"/>
            <ac:spMk id="2" creationId="{28B7A858-5CFA-4CFF-8C67-08311B5FE4AB}"/>
          </ac:spMkLst>
        </pc:spChg>
        <pc:spChg chg="mod">
          <ac:chgData name="Gerjan de Ruiter" userId="5d7c516b-9dcd-41a8-99d3-54425d29895b" providerId="ADAL" clId="{035171A6-3A50-4AF1-BFFF-E3617DA27C04}" dt="2023-08-30T09:29:57.377" v="718" actId="20577"/>
          <ac:spMkLst>
            <pc:docMk/>
            <pc:sldMk cId="3054297067" sldId="271"/>
            <ac:spMk id="5" creationId="{A7F81D2E-E37A-B1AD-F484-EFF7AFEB0EB4}"/>
          </ac:spMkLst>
        </pc:spChg>
      </pc:sldChg>
      <pc:sldChg chg="del">
        <pc:chgData name="Gerjan de Ruiter" userId="5d7c516b-9dcd-41a8-99d3-54425d29895b" providerId="ADAL" clId="{035171A6-3A50-4AF1-BFFF-E3617DA27C04}" dt="2023-08-30T09:10:16.583" v="640" actId="47"/>
        <pc:sldMkLst>
          <pc:docMk/>
          <pc:sldMk cId="941887406" sldId="276"/>
        </pc:sldMkLst>
      </pc:sldChg>
      <pc:sldChg chg="del">
        <pc:chgData name="Gerjan de Ruiter" userId="5d7c516b-9dcd-41a8-99d3-54425d29895b" providerId="ADAL" clId="{035171A6-3A50-4AF1-BFFF-E3617DA27C04}" dt="2023-08-30T08:18:39.312" v="8" actId="47"/>
        <pc:sldMkLst>
          <pc:docMk/>
          <pc:sldMk cId="1004064596" sldId="282"/>
        </pc:sldMkLst>
      </pc:sldChg>
      <pc:sldChg chg="addSp delSp modSp del mod delAnim">
        <pc:chgData name="Gerjan de Ruiter" userId="5d7c516b-9dcd-41a8-99d3-54425d29895b" providerId="ADAL" clId="{035171A6-3A50-4AF1-BFFF-E3617DA27C04}" dt="2023-08-30T08:18:20.994" v="5" actId="47"/>
        <pc:sldMkLst>
          <pc:docMk/>
          <pc:sldMk cId="3580115077" sldId="283"/>
        </pc:sldMkLst>
        <pc:spChg chg="add mod">
          <ac:chgData name="Gerjan de Ruiter" userId="5d7c516b-9dcd-41a8-99d3-54425d29895b" providerId="ADAL" clId="{035171A6-3A50-4AF1-BFFF-E3617DA27C04}" dt="2023-08-30T08:18:09.371" v="1" actId="14100"/>
          <ac:spMkLst>
            <pc:docMk/>
            <pc:sldMk cId="3580115077" sldId="283"/>
            <ac:spMk id="4" creationId="{66EE0C74-6D0E-4F93-6A13-195A45E96C07}"/>
          </ac:spMkLst>
        </pc:spChg>
        <pc:spChg chg="del">
          <ac:chgData name="Gerjan de Ruiter" userId="5d7c516b-9dcd-41a8-99d3-54425d29895b" providerId="ADAL" clId="{035171A6-3A50-4AF1-BFFF-E3617DA27C04}" dt="2023-08-30T08:18:10.573" v="2" actId="478"/>
          <ac:spMkLst>
            <pc:docMk/>
            <pc:sldMk cId="3580115077" sldId="283"/>
            <ac:spMk id="10" creationId="{07A0E819-5B67-58FE-1022-D160404826B2}"/>
          </ac:spMkLst>
        </pc:spChg>
        <pc:graphicFrameChg chg="add mod modGraphic">
          <ac:chgData name="Gerjan de Ruiter" userId="5d7c516b-9dcd-41a8-99d3-54425d29895b" providerId="ADAL" clId="{035171A6-3A50-4AF1-BFFF-E3617DA27C04}" dt="2023-08-30T08:18:19.010" v="4" actId="6549"/>
          <ac:graphicFrameMkLst>
            <pc:docMk/>
            <pc:sldMk cId="3580115077" sldId="283"/>
            <ac:graphicFrameMk id="5" creationId="{92CEFD93-4234-1F2D-F2BC-D2131575DF0C}"/>
          </ac:graphicFrameMkLst>
        </pc:graphicFrameChg>
        <pc:picChg chg="del">
          <ac:chgData name="Gerjan de Ruiter" userId="5d7c516b-9dcd-41a8-99d3-54425d29895b" providerId="ADAL" clId="{035171A6-3A50-4AF1-BFFF-E3617DA27C04}" dt="2023-08-30T08:18:06.803" v="0" actId="478"/>
          <ac:picMkLst>
            <pc:docMk/>
            <pc:sldMk cId="3580115077" sldId="283"/>
            <ac:picMk id="9" creationId="{A53CCB3B-012A-39A6-A814-68D9879489CE}"/>
          </ac:picMkLst>
        </pc:picChg>
      </pc:sldChg>
      <pc:sldChg chg="del">
        <pc:chgData name="Gerjan de Ruiter" userId="5d7c516b-9dcd-41a8-99d3-54425d29895b" providerId="ADAL" clId="{035171A6-3A50-4AF1-BFFF-E3617DA27C04}" dt="2023-08-30T09:08:38.250" v="595" actId="47"/>
        <pc:sldMkLst>
          <pc:docMk/>
          <pc:sldMk cId="2252744961" sldId="284"/>
        </pc:sldMkLst>
      </pc:sldChg>
      <pc:sldChg chg="del">
        <pc:chgData name="Gerjan de Ruiter" userId="5d7c516b-9dcd-41a8-99d3-54425d29895b" providerId="ADAL" clId="{035171A6-3A50-4AF1-BFFF-E3617DA27C04}" dt="2023-08-30T09:08:41.853" v="596" actId="47"/>
        <pc:sldMkLst>
          <pc:docMk/>
          <pc:sldMk cId="831751643" sldId="285"/>
        </pc:sldMkLst>
      </pc:sldChg>
      <pc:sldChg chg="add del">
        <pc:chgData name="Gerjan de Ruiter" userId="5d7c516b-9dcd-41a8-99d3-54425d29895b" providerId="ADAL" clId="{035171A6-3A50-4AF1-BFFF-E3617DA27C04}" dt="2023-08-30T09:33:53.420" v="1110" actId="47"/>
        <pc:sldMkLst>
          <pc:docMk/>
          <pc:sldMk cId="1138095000" sldId="286"/>
        </pc:sldMkLst>
      </pc:sldChg>
      <pc:sldChg chg="modSp add del mod">
        <pc:chgData name="Gerjan de Ruiter" userId="5d7c516b-9dcd-41a8-99d3-54425d29895b" providerId="ADAL" clId="{035171A6-3A50-4AF1-BFFF-E3617DA27C04}" dt="2023-08-30T10:05:39.090" v="1133" actId="47"/>
        <pc:sldMkLst>
          <pc:docMk/>
          <pc:sldMk cId="3330406791" sldId="286"/>
        </pc:sldMkLst>
        <pc:spChg chg="mod">
          <ac:chgData name="Gerjan de Ruiter" userId="5d7c516b-9dcd-41a8-99d3-54425d29895b" providerId="ADAL" clId="{035171A6-3A50-4AF1-BFFF-E3617DA27C04}" dt="2023-08-30T09:34:16.490" v="1130" actId="20577"/>
          <ac:spMkLst>
            <pc:docMk/>
            <pc:sldMk cId="3330406791" sldId="286"/>
            <ac:spMk id="2055" creationId="{4BA99354-9DED-836C-EF4C-CB8A38038ADA}"/>
          </ac:spMkLst>
        </pc:spChg>
      </pc:sldChg>
      <pc:sldChg chg="addSp delSp modSp mod">
        <pc:chgData name="Gerjan de Ruiter" userId="5d7c516b-9dcd-41a8-99d3-54425d29895b" providerId="ADAL" clId="{035171A6-3A50-4AF1-BFFF-E3617DA27C04}" dt="2023-08-30T09:20:10.137" v="653" actId="478"/>
        <pc:sldMkLst>
          <pc:docMk/>
          <pc:sldMk cId="1179026880" sldId="287"/>
        </pc:sldMkLst>
        <pc:spChg chg="mod">
          <ac:chgData name="Gerjan de Ruiter" userId="5d7c516b-9dcd-41a8-99d3-54425d29895b" providerId="ADAL" clId="{035171A6-3A50-4AF1-BFFF-E3617DA27C04}" dt="2023-08-30T09:10:40.940" v="644"/>
          <ac:spMkLst>
            <pc:docMk/>
            <pc:sldMk cId="1179026880" sldId="287"/>
            <ac:spMk id="2" creationId="{28B7A858-5CFA-4CFF-8C67-08311B5FE4AB}"/>
          </ac:spMkLst>
        </pc:spChg>
        <pc:spChg chg="add del mod">
          <ac:chgData name="Gerjan de Ruiter" userId="5d7c516b-9dcd-41a8-99d3-54425d29895b" providerId="ADAL" clId="{035171A6-3A50-4AF1-BFFF-E3617DA27C04}" dt="2023-08-30T09:19:49.943" v="647"/>
          <ac:spMkLst>
            <pc:docMk/>
            <pc:sldMk cId="1179026880" sldId="287"/>
            <ac:spMk id="4" creationId="{8AEAAC6C-FF6D-215F-7DF7-8AED0D0FF07C}"/>
          </ac:spMkLst>
        </pc:spChg>
        <pc:spChg chg="mod">
          <ac:chgData name="Gerjan de Ruiter" userId="5d7c516b-9dcd-41a8-99d3-54425d29895b" providerId="ADAL" clId="{035171A6-3A50-4AF1-BFFF-E3617DA27C04}" dt="2023-08-30T09:10:54.581" v="645"/>
          <ac:spMkLst>
            <pc:docMk/>
            <pc:sldMk cId="1179026880" sldId="287"/>
            <ac:spMk id="5" creationId="{A7F81D2E-E37A-B1AD-F484-EFF7AFEB0EB4}"/>
          </ac:spMkLst>
        </pc:spChg>
        <pc:spChg chg="del">
          <ac:chgData name="Gerjan de Ruiter" userId="5d7c516b-9dcd-41a8-99d3-54425d29895b" providerId="ADAL" clId="{035171A6-3A50-4AF1-BFFF-E3617DA27C04}" dt="2023-08-30T09:20:10.137" v="653" actId="478"/>
          <ac:spMkLst>
            <pc:docMk/>
            <pc:sldMk cId="1179026880" sldId="287"/>
            <ac:spMk id="71" creationId="{2C9FF852-E79F-49FF-AFCB-33761A8ED238}"/>
          </ac:spMkLst>
        </pc:spChg>
        <pc:picChg chg="del">
          <ac:chgData name="Gerjan de Ruiter" userId="5d7c516b-9dcd-41a8-99d3-54425d29895b" providerId="ADAL" clId="{035171A6-3A50-4AF1-BFFF-E3617DA27C04}" dt="2023-08-30T09:11:07.357" v="646" actId="478"/>
          <ac:picMkLst>
            <pc:docMk/>
            <pc:sldMk cId="1179026880" sldId="287"/>
            <ac:picMk id="1026" creationId="{C2690419-6BDA-4C50-914B-908497D69F4F}"/>
          </ac:picMkLst>
        </pc:picChg>
        <pc:picChg chg="add mod">
          <ac:chgData name="Gerjan de Ruiter" userId="5d7c516b-9dcd-41a8-99d3-54425d29895b" providerId="ADAL" clId="{035171A6-3A50-4AF1-BFFF-E3617DA27C04}" dt="2023-08-30T09:20:08.039" v="652" actId="1076"/>
          <ac:picMkLst>
            <pc:docMk/>
            <pc:sldMk cId="1179026880" sldId="287"/>
            <ac:picMk id="2050" creationId="{B2951A1D-2D67-1A7F-B2EF-0EB9216ABD12}"/>
          </ac:picMkLst>
        </pc:picChg>
      </pc:sldChg>
      <pc:sldChg chg="del">
        <pc:chgData name="Gerjan de Ruiter" userId="5d7c516b-9dcd-41a8-99d3-54425d29895b" providerId="ADAL" clId="{035171A6-3A50-4AF1-BFFF-E3617DA27C04}" dt="2023-08-30T10:05:47.498" v="1134" actId="47"/>
        <pc:sldMkLst>
          <pc:docMk/>
          <pc:sldMk cId="4055637815" sldId="288"/>
        </pc:sldMkLst>
      </pc:sldChg>
      <pc:sldChg chg="add del ord">
        <pc:chgData name="Gerjan de Ruiter" userId="5d7c516b-9dcd-41a8-99d3-54425d29895b" providerId="ADAL" clId="{035171A6-3A50-4AF1-BFFF-E3617DA27C04}" dt="2023-08-30T10:05:39.090" v="1133" actId="47"/>
        <pc:sldMkLst>
          <pc:docMk/>
          <pc:sldMk cId="881438176" sldId="289"/>
        </pc:sldMkLst>
      </pc:sldChg>
      <pc:sldChg chg="del">
        <pc:chgData name="Gerjan de Ruiter" userId="5d7c516b-9dcd-41a8-99d3-54425d29895b" providerId="ADAL" clId="{035171A6-3A50-4AF1-BFFF-E3617DA27C04}" dt="2023-08-30T09:10:08.132" v="639" actId="47"/>
        <pc:sldMkLst>
          <pc:docMk/>
          <pc:sldMk cId="1823581371" sldId="290"/>
        </pc:sldMkLst>
      </pc:sldChg>
      <pc:sldChg chg="del">
        <pc:chgData name="Gerjan de Ruiter" userId="5d7c516b-9dcd-41a8-99d3-54425d29895b" providerId="ADAL" clId="{035171A6-3A50-4AF1-BFFF-E3617DA27C04}" dt="2023-08-30T09:10:20.453" v="641" actId="47"/>
        <pc:sldMkLst>
          <pc:docMk/>
          <pc:sldMk cId="743011078" sldId="291"/>
        </pc:sldMkLst>
      </pc:sldChg>
      <pc:sldChg chg="add del">
        <pc:chgData name="Gerjan de Ruiter" userId="5d7c516b-9dcd-41a8-99d3-54425d29895b" providerId="ADAL" clId="{035171A6-3A50-4AF1-BFFF-E3617DA27C04}" dt="2023-08-30T10:05:39.090" v="1133" actId="47"/>
        <pc:sldMkLst>
          <pc:docMk/>
          <pc:sldMk cId="1864820885" sldId="311"/>
        </pc:sldMkLst>
      </pc:sldChg>
      <pc:sldChg chg="add del ord">
        <pc:chgData name="Gerjan de Ruiter" userId="5d7c516b-9dcd-41a8-99d3-54425d29895b" providerId="ADAL" clId="{035171A6-3A50-4AF1-BFFF-E3617DA27C04}" dt="2023-08-30T09:33:53.420" v="1110" actId="47"/>
        <pc:sldMkLst>
          <pc:docMk/>
          <pc:sldMk cId="4106106541" sldId="311"/>
        </pc:sldMkLst>
      </pc:sldChg>
      <pc:sldChg chg="modSp add mod ord modNotesTx">
        <pc:chgData name="Gerjan de Ruiter" userId="5d7c516b-9dcd-41a8-99d3-54425d29895b" providerId="ADAL" clId="{035171A6-3A50-4AF1-BFFF-E3617DA27C04}" dt="2023-08-30T09:08:12.145" v="589" actId="20577"/>
        <pc:sldMkLst>
          <pc:docMk/>
          <pc:sldMk cId="3928211490" sldId="312"/>
        </pc:sldMkLst>
        <pc:spChg chg="mod">
          <ac:chgData name="Gerjan de Ruiter" userId="5d7c516b-9dcd-41a8-99d3-54425d29895b" providerId="ADAL" clId="{035171A6-3A50-4AF1-BFFF-E3617DA27C04}" dt="2023-08-30T09:08:12.145" v="589" actId="20577"/>
          <ac:spMkLst>
            <pc:docMk/>
            <pc:sldMk cId="3928211490" sldId="312"/>
            <ac:spMk id="2" creationId="{55BE2841-8330-2F65-AD63-BA7C4D4FAC1D}"/>
          </ac:spMkLst>
        </pc:spChg>
      </pc:sldChg>
      <pc:sldChg chg="modSp add">
        <pc:chgData name="Gerjan de Ruiter" userId="5d7c516b-9dcd-41a8-99d3-54425d29895b" providerId="ADAL" clId="{035171A6-3A50-4AF1-BFFF-E3617DA27C04}" dt="2023-08-30T09:05:57.142" v="491" actId="20577"/>
        <pc:sldMkLst>
          <pc:docMk/>
          <pc:sldMk cId="2608445925" sldId="316"/>
        </pc:sldMkLst>
        <pc:spChg chg="mod">
          <ac:chgData name="Gerjan de Ruiter" userId="5d7c516b-9dcd-41a8-99d3-54425d29895b" providerId="ADAL" clId="{035171A6-3A50-4AF1-BFFF-E3617DA27C04}" dt="2023-08-30T09:05:57.142" v="491" actId="20577"/>
          <ac:spMkLst>
            <pc:docMk/>
            <pc:sldMk cId="2608445925" sldId="316"/>
            <ac:spMk id="3" creationId="{9833EE0B-F15F-2379-3D54-FFBAE7ADBC48}"/>
          </ac:spMkLst>
        </pc:spChg>
      </pc:sldChg>
      <pc:sldChg chg="add del">
        <pc:chgData name="Gerjan de Ruiter" userId="5d7c516b-9dcd-41a8-99d3-54425d29895b" providerId="ADAL" clId="{035171A6-3A50-4AF1-BFFF-E3617DA27C04}" dt="2023-08-30T08:41:50.180" v="32" actId="47"/>
        <pc:sldMkLst>
          <pc:docMk/>
          <pc:sldMk cId="2965451221" sldId="317"/>
        </pc:sldMkLst>
      </pc:sldChg>
      <pc:sldChg chg="add modNotesTx">
        <pc:chgData name="Gerjan de Ruiter" userId="5d7c516b-9dcd-41a8-99d3-54425d29895b" providerId="ADAL" clId="{035171A6-3A50-4AF1-BFFF-E3617DA27C04}" dt="2023-08-30T09:07:43.443" v="586" actId="20577"/>
        <pc:sldMkLst>
          <pc:docMk/>
          <pc:sldMk cId="2047813254" sldId="318"/>
        </pc:sldMkLst>
      </pc:sldChg>
      <pc:sldChg chg="addSp delSp modSp new mod modClrScheme chgLayout">
        <pc:chgData name="Gerjan de Ruiter" userId="5d7c516b-9dcd-41a8-99d3-54425d29895b" providerId="ADAL" clId="{035171A6-3A50-4AF1-BFFF-E3617DA27C04}" dt="2023-08-30T08:42:54.033" v="56" actId="1076"/>
        <pc:sldMkLst>
          <pc:docMk/>
          <pc:sldMk cId="4063393993" sldId="319"/>
        </pc:sldMkLst>
        <pc:spChg chg="del mod ord">
          <ac:chgData name="Gerjan de Ruiter" userId="5d7c516b-9dcd-41a8-99d3-54425d29895b" providerId="ADAL" clId="{035171A6-3A50-4AF1-BFFF-E3617DA27C04}" dt="2023-08-30T08:42:14.538" v="36" actId="700"/>
          <ac:spMkLst>
            <pc:docMk/>
            <pc:sldMk cId="4063393993" sldId="319"/>
            <ac:spMk id="2" creationId="{0EFEB878-6DC3-6110-520F-5BBA6398599B}"/>
          </ac:spMkLst>
        </pc:spChg>
        <pc:spChg chg="del">
          <ac:chgData name="Gerjan de Ruiter" userId="5d7c516b-9dcd-41a8-99d3-54425d29895b" providerId="ADAL" clId="{035171A6-3A50-4AF1-BFFF-E3617DA27C04}" dt="2023-08-30T08:42:14.538" v="36" actId="700"/>
          <ac:spMkLst>
            <pc:docMk/>
            <pc:sldMk cId="4063393993" sldId="319"/>
            <ac:spMk id="3" creationId="{DC749D6D-83C7-A344-8C34-79B6F55D8E08}"/>
          </ac:spMkLst>
        </pc:spChg>
        <pc:spChg chg="del">
          <ac:chgData name="Gerjan de Ruiter" userId="5d7c516b-9dcd-41a8-99d3-54425d29895b" providerId="ADAL" clId="{035171A6-3A50-4AF1-BFFF-E3617DA27C04}" dt="2023-08-30T08:42:14.538" v="36" actId="700"/>
          <ac:spMkLst>
            <pc:docMk/>
            <pc:sldMk cId="4063393993" sldId="319"/>
            <ac:spMk id="4" creationId="{3EB2328D-0025-4D06-A96F-B218BB6CFBAF}"/>
          </ac:spMkLst>
        </pc:spChg>
        <pc:spChg chg="del">
          <ac:chgData name="Gerjan de Ruiter" userId="5d7c516b-9dcd-41a8-99d3-54425d29895b" providerId="ADAL" clId="{035171A6-3A50-4AF1-BFFF-E3617DA27C04}" dt="2023-08-30T08:42:14.538" v="36" actId="700"/>
          <ac:spMkLst>
            <pc:docMk/>
            <pc:sldMk cId="4063393993" sldId="319"/>
            <ac:spMk id="5" creationId="{63A130CC-A911-7C72-DF8B-650AD83ED951}"/>
          </ac:spMkLst>
        </pc:spChg>
        <pc:spChg chg="add mod ord">
          <ac:chgData name="Gerjan de Ruiter" userId="5d7c516b-9dcd-41a8-99d3-54425d29895b" providerId="ADAL" clId="{035171A6-3A50-4AF1-BFFF-E3617DA27C04}" dt="2023-08-30T08:42:54.033" v="56" actId="1076"/>
          <ac:spMkLst>
            <pc:docMk/>
            <pc:sldMk cId="4063393993" sldId="319"/>
            <ac:spMk id="6" creationId="{36002F2E-2404-EAD0-685D-D6020199A0C9}"/>
          </ac:spMkLst>
        </pc:spChg>
      </pc:sldChg>
      <pc:sldChg chg="addSp delSp modSp new mod modClrScheme chgLayout">
        <pc:chgData name="Gerjan de Ruiter" userId="5d7c516b-9dcd-41a8-99d3-54425d29895b" providerId="ADAL" clId="{035171A6-3A50-4AF1-BFFF-E3617DA27C04}" dt="2023-08-30T08:44:20.144" v="226" actId="20577"/>
        <pc:sldMkLst>
          <pc:docMk/>
          <pc:sldMk cId="4282586557" sldId="320"/>
        </pc:sldMkLst>
        <pc:spChg chg="del mod ord">
          <ac:chgData name="Gerjan de Ruiter" userId="5d7c516b-9dcd-41a8-99d3-54425d29895b" providerId="ADAL" clId="{035171A6-3A50-4AF1-BFFF-E3617DA27C04}" dt="2023-08-30T08:43:09.867" v="90" actId="700"/>
          <ac:spMkLst>
            <pc:docMk/>
            <pc:sldMk cId="4282586557" sldId="320"/>
            <ac:spMk id="2" creationId="{432D16A0-5425-EF3B-683A-917EF0815A55}"/>
          </ac:spMkLst>
        </pc:spChg>
        <pc:spChg chg="del mod ord">
          <ac:chgData name="Gerjan de Ruiter" userId="5d7c516b-9dcd-41a8-99d3-54425d29895b" providerId="ADAL" clId="{035171A6-3A50-4AF1-BFFF-E3617DA27C04}" dt="2023-08-30T08:43:09.867" v="90" actId="700"/>
          <ac:spMkLst>
            <pc:docMk/>
            <pc:sldMk cId="4282586557" sldId="320"/>
            <ac:spMk id="3" creationId="{E9A76FAA-1132-AD72-7FBB-F353B201CAB4}"/>
          </ac:spMkLst>
        </pc:spChg>
        <pc:spChg chg="del">
          <ac:chgData name="Gerjan de Ruiter" userId="5d7c516b-9dcd-41a8-99d3-54425d29895b" providerId="ADAL" clId="{035171A6-3A50-4AF1-BFFF-E3617DA27C04}" dt="2023-08-30T08:43:09.867" v="90" actId="700"/>
          <ac:spMkLst>
            <pc:docMk/>
            <pc:sldMk cId="4282586557" sldId="320"/>
            <ac:spMk id="4" creationId="{750D1BB9-DAE0-F84B-26C9-1E761C22977C}"/>
          </ac:spMkLst>
        </pc:spChg>
        <pc:spChg chg="del">
          <ac:chgData name="Gerjan de Ruiter" userId="5d7c516b-9dcd-41a8-99d3-54425d29895b" providerId="ADAL" clId="{035171A6-3A50-4AF1-BFFF-E3617DA27C04}" dt="2023-08-30T08:43:09.867" v="90" actId="700"/>
          <ac:spMkLst>
            <pc:docMk/>
            <pc:sldMk cId="4282586557" sldId="320"/>
            <ac:spMk id="5" creationId="{6DF73C92-F465-1D46-488C-E87F9D883DEC}"/>
          </ac:spMkLst>
        </pc:spChg>
        <pc:spChg chg="add mod ord">
          <ac:chgData name="Gerjan de Ruiter" userId="5d7c516b-9dcd-41a8-99d3-54425d29895b" providerId="ADAL" clId="{035171A6-3A50-4AF1-BFFF-E3617DA27C04}" dt="2023-08-30T08:44:11.884" v="202" actId="20577"/>
          <ac:spMkLst>
            <pc:docMk/>
            <pc:sldMk cId="4282586557" sldId="320"/>
            <ac:spMk id="6" creationId="{DFE98748-E8DB-3053-9F49-F9199107D4F3}"/>
          </ac:spMkLst>
        </pc:spChg>
        <pc:spChg chg="add del mod ord">
          <ac:chgData name="Gerjan de Ruiter" userId="5d7c516b-9dcd-41a8-99d3-54425d29895b" providerId="ADAL" clId="{035171A6-3A50-4AF1-BFFF-E3617DA27C04}" dt="2023-08-30T08:43:56.948" v="180" actId="26606"/>
          <ac:spMkLst>
            <pc:docMk/>
            <pc:sldMk cId="4282586557" sldId="320"/>
            <ac:spMk id="7" creationId="{028BDBD9-E1F5-9BD4-6C08-E8EA15E1F74E}"/>
          </ac:spMkLst>
        </pc:spChg>
        <pc:spChg chg="add mod">
          <ac:chgData name="Gerjan de Ruiter" userId="5d7c516b-9dcd-41a8-99d3-54425d29895b" providerId="ADAL" clId="{035171A6-3A50-4AF1-BFFF-E3617DA27C04}" dt="2023-08-30T08:44:20.144" v="226" actId="20577"/>
          <ac:spMkLst>
            <pc:docMk/>
            <pc:sldMk cId="4282586557" sldId="320"/>
            <ac:spMk id="13" creationId="{ADF57159-B2DA-F5F2-59A2-66B390A25D5C}"/>
          </ac:spMkLst>
        </pc:spChg>
        <pc:spChg chg="add mod">
          <ac:chgData name="Gerjan de Ruiter" userId="5d7c516b-9dcd-41a8-99d3-54425d29895b" providerId="ADAL" clId="{035171A6-3A50-4AF1-BFFF-E3617DA27C04}" dt="2023-08-30T08:43:56.948" v="180" actId="26606"/>
          <ac:spMkLst>
            <pc:docMk/>
            <pc:sldMk cId="4282586557" sldId="320"/>
            <ac:spMk id="15" creationId="{AA87AA66-9C19-D690-CD3F-B527BADD44D6}"/>
          </ac:spMkLst>
        </pc:spChg>
        <pc:spChg chg="add mod">
          <ac:chgData name="Gerjan de Ruiter" userId="5d7c516b-9dcd-41a8-99d3-54425d29895b" providerId="ADAL" clId="{035171A6-3A50-4AF1-BFFF-E3617DA27C04}" dt="2023-08-30T08:43:56.948" v="180" actId="26606"/>
          <ac:spMkLst>
            <pc:docMk/>
            <pc:sldMk cId="4282586557" sldId="320"/>
            <ac:spMk id="17" creationId="{FD481265-2AC9-CA54-C8CB-DA95B9BF3089}"/>
          </ac:spMkLst>
        </pc:spChg>
        <pc:picChg chg="add">
          <ac:chgData name="Gerjan de Ruiter" userId="5d7c516b-9dcd-41a8-99d3-54425d29895b" providerId="ADAL" clId="{035171A6-3A50-4AF1-BFFF-E3617DA27C04}" dt="2023-08-30T08:43:56.948" v="180" actId="26606"/>
          <ac:picMkLst>
            <pc:docMk/>
            <pc:sldMk cId="4282586557" sldId="320"/>
            <ac:picMk id="9" creationId="{D4146454-2810-EC0D-A102-4720E9595FBF}"/>
          </ac:picMkLst>
        </pc:picChg>
      </pc:sldChg>
      <pc:sldChg chg="new del">
        <pc:chgData name="Gerjan de Ruiter" userId="5d7c516b-9dcd-41a8-99d3-54425d29895b" providerId="ADAL" clId="{035171A6-3A50-4AF1-BFFF-E3617DA27C04}" dt="2023-08-30T08:44:38.020" v="229" actId="47"/>
        <pc:sldMkLst>
          <pc:docMk/>
          <pc:sldMk cId="2193984921" sldId="321"/>
        </pc:sldMkLst>
      </pc:sldChg>
      <pc:sldChg chg="addSp delSp modSp add mod modAnim modNotesTx">
        <pc:chgData name="Gerjan de Ruiter" userId="5d7c516b-9dcd-41a8-99d3-54425d29895b" providerId="ADAL" clId="{035171A6-3A50-4AF1-BFFF-E3617DA27C04}" dt="2023-08-30T09:08:16.406" v="592" actId="20577"/>
        <pc:sldMkLst>
          <pc:docMk/>
          <pc:sldMk cId="3714150325" sldId="322"/>
        </pc:sldMkLst>
        <pc:spChg chg="mod">
          <ac:chgData name="Gerjan de Ruiter" userId="5d7c516b-9dcd-41a8-99d3-54425d29895b" providerId="ADAL" clId="{035171A6-3A50-4AF1-BFFF-E3617DA27C04}" dt="2023-08-30T09:08:16.406" v="592" actId="20577"/>
          <ac:spMkLst>
            <pc:docMk/>
            <pc:sldMk cId="3714150325" sldId="322"/>
            <ac:spMk id="2" creationId="{55BE2841-8330-2F65-AD63-BA7C4D4FAC1D}"/>
          </ac:spMkLst>
        </pc:spChg>
        <pc:spChg chg="mod">
          <ac:chgData name="Gerjan de Ruiter" userId="5d7c516b-9dcd-41a8-99d3-54425d29895b" providerId="ADAL" clId="{035171A6-3A50-4AF1-BFFF-E3617DA27C04}" dt="2023-08-30T08:56:16.404" v="397" actId="21"/>
          <ac:spMkLst>
            <pc:docMk/>
            <pc:sldMk cId="3714150325" sldId="322"/>
            <ac:spMk id="3" creationId="{67B536AD-E0C6-1667-5D08-A209C369A601}"/>
          </ac:spMkLst>
        </pc:spChg>
        <pc:spChg chg="add del mod">
          <ac:chgData name="Gerjan de Ruiter" userId="5d7c516b-9dcd-41a8-99d3-54425d29895b" providerId="ADAL" clId="{035171A6-3A50-4AF1-BFFF-E3617DA27C04}" dt="2023-08-30T08:57:13.123" v="400"/>
          <ac:spMkLst>
            <pc:docMk/>
            <pc:sldMk cId="3714150325" sldId="322"/>
            <ac:spMk id="6" creationId="{EC334381-40D6-F7DE-CF02-9B14970AA566}"/>
          </ac:spMkLst>
        </pc:spChg>
        <pc:picChg chg="del">
          <ac:chgData name="Gerjan de Ruiter" userId="5d7c516b-9dcd-41a8-99d3-54425d29895b" providerId="ADAL" clId="{035171A6-3A50-4AF1-BFFF-E3617DA27C04}" dt="2023-08-30T08:57:05.678" v="399" actId="478"/>
          <ac:picMkLst>
            <pc:docMk/>
            <pc:sldMk cId="3714150325" sldId="322"/>
            <ac:picMk id="7" creationId="{ACF98AE2-59F6-3FA9-E040-E34362AD6996}"/>
          </ac:picMkLst>
        </pc:picChg>
        <pc:picChg chg="add mod">
          <ac:chgData name="Gerjan de Ruiter" userId="5d7c516b-9dcd-41a8-99d3-54425d29895b" providerId="ADAL" clId="{035171A6-3A50-4AF1-BFFF-E3617DA27C04}" dt="2023-08-30T08:57:13.123" v="400"/>
          <ac:picMkLst>
            <pc:docMk/>
            <pc:sldMk cId="3714150325" sldId="322"/>
            <ac:picMk id="1026" creationId="{3E9A79C1-7840-06C2-AF24-460FC34CEBAF}"/>
          </ac:picMkLst>
        </pc:picChg>
      </pc:sldChg>
      <pc:sldChg chg="addSp delSp modSp add mod modClrScheme chgLayout">
        <pc:chgData name="Gerjan de Ruiter" userId="5d7c516b-9dcd-41a8-99d3-54425d29895b" providerId="ADAL" clId="{035171A6-3A50-4AF1-BFFF-E3617DA27C04}" dt="2023-08-30T09:05:25.231" v="488" actId="26606"/>
        <pc:sldMkLst>
          <pc:docMk/>
          <pc:sldMk cId="1101149232" sldId="323"/>
        </pc:sldMkLst>
        <pc:spChg chg="mod">
          <ac:chgData name="Gerjan de Ruiter" userId="5d7c516b-9dcd-41a8-99d3-54425d29895b" providerId="ADAL" clId="{035171A6-3A50-4AF1-BFFF-E3617DA27C04}" dt="2023-08-30T09:05:25.231" v="488" actId="26606"/>
          <ac:spMkLst>
            <pc:docMk/>
            <pc:sldMk cId="1101149232" sldId="323"/>
            <ac:spMk id="6" creationId="{DFE98748-E8DB-3053-9F49-F9199107D4F3}"/>
          </ac:spMkLst>
        </pc:spChg>
        <pc:spChg chg="del mod">
          <ac:chgData name="Gerjan de Ruiter" userId="5d7c516b-9dcd-41a8-99d3-54425d29895b" providerId="ADAL" clId="{035171A6-3A50-4AF1-BFFF-E3617DA27C04}" dt="2023-08-30T09:05:25.231" v="488" actId="26606"/>
          <ac:spMkLst>
            <pc:docMk/>
            <pc:sldMk cId="1101149232" sldId="323"/>
            <ac:spMk id="13" creationId="{ADF57159-B2DA-F5F2-59A2-66B390A25D5C}"/>
          </ac:spMkLst>
        </pc:spChg>
        <pc:spChg chg="del">
          <ac:chgData name="Gerjan de Ruiter" userId="5d7c516b-9dcd-41a8-99d3-54425d29895b" providerId="ADAL" clId="{035171A6-3A50-4AF1-BFFF-E3617DA27C04}" dt="2023-08-30T09:05:25.231" v="488" actId="26606"/>
          <ac:spMkLst>
            <pc:docMk/>
            <pc:sldMk cId="1101149232" sldId="323"/>
            <ac:spMk id="15" creationId="{AA87AA66-9C19-D690-CD3F-B527BADD44D6}"/>
          </ac:spMkLst>
        </pc:spChg>
        <pc:spChg chg="del">
          <ac:chgData name="Gerjan de Ruiter" userId="5d7c516b-9dcd-41a8-99d3-54425d29895b" providerId="ADAL" clId="{035171A6-3A50-4AF1-BFFF-E3617DA27C04}" dt="2023-08-30T09:05:25.231" v="488" actId="26606"/>
          <ac:spMkLst>
            <pc:docMk/>
            <pc:sldMk cId="1101149232" sldId="323"/>
            <ac:spMk id="17" creationId="{FD481265-2AC9-CA54-C8CB-DA95B9BF3089}"/>
          </ac:spMkLst>
        </pc:spChg>
        <pc:picChg chg="del">
          <ac:chgData name="Gerjan de Ruiter" userId="5d7c516b-9dcd-41a8-99d3-54425d29895b" providerId="ADAL" clId="{035171A6-3A50-4AF1-BFFF-E3617DA27C04}" dt="2023-08-30T09:05:18.367" v="487" actId="478"/>
          <ac:picMkLst>
            <pc:docMk/>
            <pc:sldMk cId="1101149232" sldId="323"/>
            <ac:picMk id="9" creationId="{D4146454-2810-EC0D-A102-4720E9595FBF}"/>
          </ac:picMkLst>
        </pc:picChg>
        <pc:picChg chg="add">
          <ac:chgData name="Gerjan de Ruiter" userId="5d7c516b-9dcd-41a8-99d3-54425d29895b" providerId="ADAL" clId="{035171A6-3A50-4AF1-BFFF-E3617DA27C04}" dt="2023-08-30T09:05:25.231" v="488" actId="26606"/>
          <ac:picMkLst>
            <pc:docMk/>
            <pc:sldMk cId="1101149232" sldId="323"/>
            <ac:picMk id="19" creationId="{5CC55FCA-FD8B-C881-C0F6-8DFE9613139B}"/>
          </ac:picMkLst>
        </pc:picChg>
      </pc:sldChg>
      <pc:sldChg chg="add del setBg">
        <pc:chgData name="Gerjan de Ruiter" userId="5d7c516b-9dcd-41a8-99d3-54425d29895b" providerId="ADAL" clId="{035171A6-3A50-4AF1-BFFF-E3617DA27C04}" dt="2023-08-30T09:10:01.763" v="638"/>
        <pc:sldMkLst>
          <pc:docMk/>
          <pc:sldMk cId="2937506209" sldId="324"/>
        </pc:sldMkLst>
      </pc:sldChg>
      <pc:sldChg chg="addSp delSp modSp new mod ord">
        <pc:chgData name="Gerjan de Ruiter" userId="5d7c516b-9dcd-41a8-99d3-54425d29895b" providerId="ADAL" clId="{035171A6-3A50-4AF1-BFFF-E3617DA27C04}" dt="2023-08-30T09:33:21.180" v="1107"/>
        <pc:sldMkLst>
          <pc:docMk/>
          <pc:sldMk cId="1849037317" sldId="325"/>
        </pc:sldMkLst>
        <pc:spChg chg="mod">
          <ac:chgData name="Gerjan de Ruiter" userId="5d7c516b-9dcd-41a8-99d3-54425d29895b" providerId="ADAL" clId="{035171A6-3A50-4AF1-BFFF-E3617DA27C04}" dt="2023-08-30T09:29:34.657" v="714" actId="20577"/>
          <ac:spMkLst>
            <pc:docMk/>
            <pc:sldMk cId="1849037317" sldId="325"/>
            <ac:spMk id="2" creationId="{3001DE94-9F26-35B3-277C-1F778FDC175D}"/>
          </ac:spMkLst>
        </pc:spChg>
        <pc:spChg chg="mod">
          <ac:chgData name="Gerjan de Ruiter" userId="5d7c516b-9dcd-41a8-99d3-54425d29895b" providerId="ADAL" clId="{035171A6-3A50-4AF1-BFFF-E3617DA27C04}" dt="2023-08-30T09:32:51.091" v="1100" actId="12"/>
          <ac:spMkLst>
            <pc:docMk/>
            <pc:sldMk cId="1849037317" sldId="325"/>
            <ac:spMk id="3" creationId="{747500EF-E3EB-4254-AB9D-FFFB5B8DC021}"/>
          </ac:spMkLst>
        </pc:spChg>
        <pc:spChg chg="del">
          <ac:chgData name="Gerjan de Ruiter" userId="5d7c516b-9dcd-41a8-99d3-54425d29895b" providerId="ADAL" clId="{035171A6-3A50-4AF1-BFFF-E3617DA27C04}" dt="2023-08-30T09:30:38.012" v="719"/>
          <ac:spMkLst>
            <pc:docMk/>
            <pc:sldMk cId="1849037317" sldId="325"/>
            <ac:spMk id="4" creationId="{8C4251EE-3AB8-44B9-F3AB-815FC04DFF70}"/>
          </ac:spMkLst>
        </pc:spChg>
        <pc:spChg chg="del">
          <ac:chgData name="Gerjan de Ruiter" userId="5d7c516b-9dcd-41a8-99d3-54425d29895b" providerId="ADAL" clId="{035171A6-3A50-4AF1-BFFF-E3617DA27C04}" dt="2023-08-30T09:33:16.469" v="1104" actId="478"/>
          <ac:spMkLst>
            <pc:docMk/>
            <pc:sldMk cId="1849037317" sldId="325"/>
            <ac:spMk id="5" creationId="{A10B3AA2-51C4-8414-8813-2229E2F1A1C8}"/>
          </ac:spMkLst>
        </pc:spChg>
        <pc:picChg chg="add mod">
          <ac:chgData name="Gerjan de Ruiter" userId="5d7c516b-9dcd-41a8-99d3-54425d29895b" providerId="ADAL" clId="{035171A6-3A50-4AF1-BFFF-E3617DA27C04}" dt="2023-08-30T09:33:18.278" v="1105" actId="1076"/>
          <ac:picMkLst>
            <pc:docMk/>
            <pc:sldMk cId="1849037317" sldId="325"/>
            <ac:picMk id="6" creationId="{32C9E125-90CA-E2D1-82C7-06258054A530}"/>
          </ac:picMkLst>
        </pc:picChg>
      </pc:sldChg>
      <pc:sldMasterChg chg="del delSldLayout">
        <pc:chgData name="Gerjan de Ruiter" userId="5d7c516b-9dcd-41a8-99d3-54425d29895b" providerId="ADAL" clId="{035171A6-3A50-4AF1-BFFF-E3617DA27C04}" dt="2023-08-30T09:10:20.453" v="641" actId="47"/>
        <pc:sldMasterMkLst>
          <pc:docMk/>
          <pc:sldMasterMk cId="19596585" sldId="2147483705"/>
        </pc:sldMasterMkLst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933940872" sldId="2147483706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121480645" sldId="2147483707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4109322177" sldId="2147483708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150726105" sldId="2147483709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624907375" sldId="2147483710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3138862733" sldId="2147483711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826735820" sldId="2147483712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4222825548" sldId="2147483713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297492240" sldId="2147483714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753105242" sldId="2147483715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763516165" sldId="2147483716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061550427" sldId="2147483717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034247120" sldId="2147483718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439050968" sldId="2147483719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864007832" sldId="2147483720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995759839" sldId="2147483721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807849824" sldId="2147483722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90403537" sldId="2147483723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3118745011" sldId="2147483724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978031840" sldId="2147483725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087527934" sldId="2147483726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3200059740" sldId="2147483727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868432200" sldId="2147483728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3714255634" sldId="2147483729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820724602" sldId="2147483730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050505232" sldId="2147483731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450216891" sldId="2147483732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1226708821" sldId="2147483733"/>
          </pc:sldLayoutMkLst>
        </pc:sldLayoutChg>
        <pc:sldLayoutChg chg="del">
          <pc:chgData name="Gerjan de Ruiter" userId="5d7c516b-9dcd-41a8-99d3-54425d29895b" providerId="ADAL" clId="{035171A6-3A50-4AF1-BFFF-E3617DA27C04}" dt="2023-08-30T09:10:20.453" v="641" actId="47"/>
          <pc:sldLayoutMkLst>
            <pc:docMk/>
            <pc:sldMasterMk cId="19596585" sldId="2147483705"/>
            <pc:sldLayoutMk cId="2946147187" sldId="2147483734"/>
          </pc:sldLayoutMkLst>
        </pc:sldLayoutChg>
        <pc:sldLayoutChg chg="del">
          <pc:chgData name="Gerjan de Ruiter" userId="5d7c516b-9dcd-41a8-99d3-54425d29895b" providerId="ADAL" clId="{035171A6-3A50-4AF1-BFFF-E3617DA27C04}" dt="2023-08-30T09:10:08.132" v="639" actId="47"/>
          <pc:sldLayoutMkLst>
            <pc:docMk/>
            <pc:sldMasterMk cId="19596585" sldId="2147483705"/>
            <pc:sldLayoutMk cId="4219996844" sldId="214748373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632A1-E604-4325-9FE9-EAD90BBA530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2DF00-2D53-42BB-95ED-CE53B291BE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237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DF00-2D53-42BB-95ED-CE53B291BEE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7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0364-E096-4AE7-ABA1-4E796125834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1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DF00-2D53-42BB-95ED-CE53B291BEE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4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Ze zijn onmisbaar voor de levenskwaliteit van de mens en vormen de basis van onze welvaart.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Hernieuwbare hulpbronnen zijn hulpbronnen die zichzelf kunnen aanvullen, zodat ze blijvend gewonnen kunnen worden, mits de winning duurzaam is. Voorbeelden van hernieuwbare hulpbronnen zijn: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Energiebronnen: zon, wind, waterkracht, biomassa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Milieubronnen: schoon water, schone lucht, bodem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Biologische bronnen: bos, landbouwgrond, visserij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Niet-hernieuwbare hulpbronnen zijn hulpbronnen die niet of nauwelijks </a:t>
            </a:r>
            <a:r>
              <a:rPr lang="nl-NL" b="0" i="0" dirty="0" err="1">
                <a:solidFill>
                  <a:srgbClr val="1F1F1F"/>
                </a:solidFill>
                <a:effectLst/>
                <a:latin typeface="Google Sans"/>
              </a:rPr>
              <a:t>bijgevormd</a:t>
            </a: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 worden, waardoor ze bij constante winning opraken. Voorbeelden van niet-hernieuwbare hulpbronnen zijn: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Mineralen: ijzer, koper, goud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Ertsen: olie, gas, steenkool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0364-E096-4AE7-ABA1-4E796125834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43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Ze zijn onmisbaar voor de levenskwaliteit van de mens en vormen de basis van onze welvaart.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Hernieuwbare hulpbronnen zijn hulpbronnen die zichzelf kunnen aanvullen, zodat ze blijvend gewonnen kunnen worden, mits de winning duurzaam is. Voorbeelden van hernieuwbare hulpbronnen zijn: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Energiebronnen: zon, wind, waterkracht, biomassa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Milieubronnen: schoon water, schone lucht, bodem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Biologische bronnen: bos, landbouwgrond, visserij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Niet-hernieuwbare hulpbronnen zijn hulpbronnen die niet of nauwelijks </a:t>
            </a:r>
            <a:r>
              <a:rPr lang="nl-NL" b="0" i="0" dirty="0" err="1">
                <a:solidFill>
                  <a:srgbClr val="1F1F1F"/>
                </a:solidFill>
                <a:effectLst/>
                <a:latin typeface="Google Sans"/>
              </a:rPr>
              <a:t>bijgevormd</a:t>
            </a: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 worden, waardoor ze bij constante winning opraken. Voorbeelden van niet-hernieuwbare hulpbronnen zijn: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Mineralen: ijzer, koper, goud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1F1F1F"/>
                </a:solidFill>
                <a:effectLst/>
                <a:latin typeface="Google Sans"/>
              </a:rPr>
              <a:t>Ertsen: olie, gas, steenkool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DF00-2D53-42BB-95ED-CE53B291BEE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82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Later dit jaar gaan we hier verder op in, </a:t>
            </a:r>
            <a:r>
              <a:rPr lang="nl-NL" dirty="0" err="1"/>
              <a:t>mbt</a:t>
            </a:r>
            <a:r>
              <a:rPr lang="nl-NL" dirty="0"/>
              <a:t> donut economie.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190364-E096-4AE7-ABA1-4E796125834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6086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het project krijg je meer informatie over de impact die wij als mens hebben op de aarde.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DF00-2D53-42BB-95ED-CE53B291BEE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430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DF00-2D53-42BB-95ED-CE53B291BEE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558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2DF00-2D53-42BB-95ED-CE53B291BEE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40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12936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0392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3984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8314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2590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1849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1406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133378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42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46067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2123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963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49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424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5968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559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8137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4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1754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4337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956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145479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8896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124C7-A47E-4290-BEA8-30E3E67CC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CC9DC8-A6FD-4A2B-A593-6ACDF3BB2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718B69-9AA1-44C5-9999-71E50192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8BA4F7-5D12-43C0-8F50-AF8DFD0C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B24308-9E76-4169-B3E4-46316C7A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747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177D4-EE84-4C90-BD68-2CD7B4E46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B1F18C-3DA8-4478-ACD1-7E0DE0C56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A08416-A6BC-417F-B170-DCC30CE3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4A811-8D3F-4370-A41F-BD1B0FB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29A954-A09E-4352-8495-9F7FB192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098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A8983-4614-41BE-89AF-63523C6F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321D42-5105-4333-BE18-82A5DA6B3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CA1699-D6BA-4F9A-89D8-A1DD9ED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221984-7732-4023-82B3-96F21BA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EFB037-56D7-4505-96EA-A47C0BE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668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B22DA-5169-4AC8-A2EC-2BD778A02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9D8C7D-B5CC-4D4D-94B7-9FC3E420F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60E10F-7581-4128-98BC-A2581C4B2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C31962-AC35-4B43-BE51-5C666B3F2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F350E9-D46D-47A2-AB8A-C2085FD5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3417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E5D0B-2FBB-410D-A476-988DA6E1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929C77-539F-4A13-9990-8DA710522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E9D67F-DF4B-42E9-8C0F-F7340826F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A6C484-8AB6-494A-B61A-E603D732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C8C9B3-ED26-4817-A170-CA5D188E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DD5B14-6CEA-40D9-BCA3-54D495B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544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BB5C2-9FA2-49D2-9763-088B4D4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BD803C-21AB-41D0-9F5E-BBC103847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B00A2E-757B-471C-9A50-846B718AF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5DA5EC3-D859-4195-9DC3-5D904882D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3DBD04-7540-4CD6-9784-F1E5B03DF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F0FB006-B174-4576-86A2-9113B67E4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79C61B-FB26-45E9-A889-615B7073C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EFF803-53A6-494D-ABC0-79EBDC2E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3109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517C5-8F4E-481E-AD28-B8804FAD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7238C-94DB-4EE1-89D5-341E65F7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5D70B3-F599-46D4-8EB1-32F64A6B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D17500-6077-4B3C-8A09-1EF8525C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4112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C758E10-351A-4D5E-B860-DCE5FF23A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85B1713-8266-43E4-AA3D-D7AFEDF5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4376F3-AEF1-48F6-AD01-426A73C1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1861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9ADAC-08D2-4642-A113-FACA5C77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C9EEE-717F-4941-BB07-0536854D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97B907-848A-4412-8188-CB596629F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EFD6DB-8DAE-4BF3-AD4B-B09266BA6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652044-7946-4C59-AA36-9448051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C0A9E0-50D1-4ED5-9DF0-DAD2A42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816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999ED-3313-44D4-BD53-DAC8A63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665B4-C8EF-48AF-A55C-3866D6F9D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5D79E-CAC7-4956-B4B5-225BCB942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1BF2DB8-55EE-4631-A380-F451169F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3BFEA6-4569-4143-AB1F-F399B2C5F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9E87D1-EAF9-4449-B985-25ED6AA6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0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1555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B64B6F-DAF3-44F1-BBA7-55C9AE6E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EB3636-5FE8-41B9-BD96-A9B098737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A75EAA-CD87-4F7F-9D10-A3F68EC38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DDB38A-7FC8-45DC-9466-14B4C33C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8A7CF0-2C0B-44BD-A0F0-859251AA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83197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DE6765C-E461-4E26-809A-0480AD69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67D86-E9D3-4400-A976-785937758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3589FF-2F34-44C3-A672-73A2FE9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17837D-61A8-4FC7-8175-C5EAF2F8A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0D5365-1D8A-4B72-A7FC-15AD7765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49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7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10983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6572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6862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901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62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E562DE-2D6E-4CC4-8E9C-442192EF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26D4FB-8957-4840-8D29-45066E2C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51CF3A-BF82-4F9E-95AE-BA35659D8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9BE4-8150-4B5C-B350-49695E6DC3A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1653E-BD5D-4A28-917D-5E39E7903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FEEA7-9DF0-4E75-844F-69ACBA024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FF9E1-8BEE-470D-8013-AB106C3E7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0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www.milieucentraal.nl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C86E8-5A4B-48CF-9C28-42E374F9D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B5CB07-CA45-47F1-BC1E-411190505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b="1" dirty="0"/>
          </a:p>
          <a:p>
            <a:r>
              <a:rPr lang="nl-NL" dirty="0"/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377700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E98748-E8DB-3053-9F49-F9199107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/>
              <a:t>Welke natuurlijke hulpbronnen hebben wij in Nederland? </a:t>
            </a:r>
          </a:p>
        </p:txBody>
      </p:sp>
      <p:pic>
        <p:nvPicPr>
          <p:cNvPr id="19" name="Picture 18" descr="Molens aan een rivier">
            <a:extLst>
              <a:ext uri="{FF2B5EF4-FFF2-40B4-BE49-F238E27FC236}">
                <a16:creationId xmlns:a16="http://schemas.microsoft.com/office/drawing/2014/main" id="{5CC55FCA-FD8B-C881-C0F6-8DFE96131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2" r="1" b="3725"/>
          <a:stretch/>
        </p:blipFill>
        <p:spPr>
          <a:xfrm>
            <a:off x="371475" y="1709738"/>
            <a:ext cx="11449050" cy="4419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14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CDC26-757F-5689-55DA-FC06FC57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Draagkracht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3EE0B-F15F-2379-3D54-FFBAE7ADB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Draagkracht is het vermogen om iets te dragen, dit kan fysiek of financieel zijn. De aarde heeft een bepaalde draagkracht.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Denk aan </a:t>
            </a:r>
            <a:r>
              <a:rPr lang="nl-NL" dirty="0" err="1"/>
              <a:t>earth</a:t>
            </a:r>
            <a:r>
              <a:rPr lang="nl-NL" dirty="0"/>
              <a:t> </a:t>
            </a:r>
            <a:r>
              <a:rPr lang="nl-NL" dirty="0" err="1"/>
              <a:t>overshoot</a:t>
            </a:r>
            <a:r>
              <a:rPr lang="nl-NL" dirty="0"/>
              <a:t> </a:t>
            </a:r>
            <a:r>
              <a:rPr lang="nl-NL" dirty="0" err="1"/>
              <a:t>day</a:t>
            </a:r>
            <a:r>
              <a:rPr lang="nl-NL" dirty="0"/>
              <a:t>, dit is de daar waarop we, als mensheid meer hebben verbruikt dan dat de aarde in één jaar kan vernieuwen.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Dit kan leiden tot schaarste wat weer effect heeft op het voorzien in behoefte die wij als mensen hebben.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E11781-AFFC-8998-F0C5-ED9A7BC16F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Ecologische voetafdruk en de draagkracht van de aarde | bramvanheddegem">
            <a:extLst>
              <a:ext uri="{FF2B5EF4-FFF2-40B4-BE49-F238E27FC236}">
                <a16:creationId xmlns:a16="http://schemas.microsoft.com/office/drawing/2014/main" id="{0041F902-FB82-AA84-EDC1-28DDA1F0D7D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47" t="-36863" r="-18492" b="-4548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4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D05EC-2DDA-B5D6-212C-3976DDEA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Verborgen impact </a:t>
            </a:r>
          </a:p>
        </p:txBody>
      </p:sp>
      <p:pic>
        <p:nvPicPr>
          <p:cNvPr id="4098" name="Picture 2" descr="Klas 2: Thema Milieu - Lesmateriaal - Wikiwijs">
            <a:extLst>
              <a:ext uri="{FF2B5EF4-FFF2-40B4-BE49-F238E27FC236}">
                <a16:creationId xmlns:a16="http://schemas.microsoft.com/office/drawing/2014/main" id="{D777CA76-3D0B-724C-CB63-E24EB202AE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99124"/>
            <a:ext cx="11449050" cy="38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13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1DE94-9F26-35B3-277C-1F778FDC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rol van een circulaire 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7500EF-E3EB-4254-AB9D-FFFB5B8DC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Beantwoord de volgende vragen: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Wat voor effect kan een circulaire economie hebben op schaarste en daardoor de economie?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Wat voor effect heeft een circulaire economie op natuurlijke hulpbronnen?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Wat voor effect heeft een circulaire economie op de draagkracht van de economie?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Wat voor effect heeft een circulaire economie op de draagkracht van de aarde?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2" descr="Het verschil tussen een lineaire en een circulaire economie -">
            <a:extLst>
              <a:ext uri="{FF2B5EF4-FFF2-40B4-BE49-F238E27FC236}">
                <a16:creationId xmlns:a16="http://schemas.microsoft.com/office/drawing/2014/main" id="{32C9E125-90CA-E2D1-82C7-06258054A53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-25294" r="2636" b="-45139"/>
          <a:stretch/>
        </p:blipFill>
        <p:spPr bwMode="auto">
          <a:xfrm>
            <a:off x="6259956" y="2169742"/>
            <a:ext cx="5656262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3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6441E03-80F7-4C6A-B007-E683E5AB0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166" y="3477543"/>
            <a:ext cx="4503702" cy="210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Stappen	</a:t>
            </a: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 	       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Kijk op de website van milieu centraal en geef een korte beschrijving van de soorten categorieën.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Inventariseer d.m.v. foto’s je eigen afval productie, doe dit doormiddel van foto’s te nemen van alles wat je weggooi gedurende een periode van twee dagen.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Onderzoek je eigen productie, in welke categorie(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ën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) produceer je afval. 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Bedenk 10 manieren op jou productie, te voorkomen, te verminderen of anders te verwerken (hergebruiken).</a:t>
            </a:r>
          </a:p>
          <a:p>
            <a:pPr marL="179388" marR="0" lvl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Verwerk je gegevens in het verslag.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CCD7B4-E35C-4B2D-B506-6A77A9B9D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2" y="847789"/>
            <a:ext cx="4174565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	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Dit product maak je alleen.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Lever je product in via Teams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Je wordt een groepje feedback friends geplaatst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Geef feedback op de producten van anderen en ontvang feedback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11-10-2023</a:t>
            </a:r>
          </a:p>
          <a:p>
            <a:pPr marL="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Feedback friends: </a:t>
            </a:r>
            <a:r>
              <a:rPr kumimoji="0" lang="nl-NL" sz="1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Calibri" pitchFamily="34" charset="0"/>
                <a:cs typeface="Arial" panose="020B0604020202020204" pitchFamily="34" charset="0"/>
              </a:rPr>
              <a:t>25-10-2023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7E6B42B-A3F8-4251-957F-960F1B91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1" y="2601878"/>
            <a:ext cx="417456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Expert lessen over circulaire economie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Begeleiding tijdens projecturen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0927491-7FB3-48FB-982C-8B56BB1B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482" y="3525953"/>
            <a:ext cx="4174564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Wikiwijs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PowerPoint</a:t>
            </a:r>
          </a:p>
          <a:p>
            <a:pPr marL="179388" marR="0" lvl="0" indent="-17938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  <a:hlinkClick r:id="rId3"/>
              </a:rPr>
              <a:t>https://www.milieucentraal.nl</a:t>
            </a:r>
            <a:r>
              <a:rPr kumimoji="0" lang="nl-N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 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2BB72B62-C23B-4028-8CD4-E469051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166" y="147513"/>
            <a:ext cx="6356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2324 MLO TP 3 Reststromen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55A9244-BE54-4A94-94BF-1789C3ED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4" y="2168862"/>
            <a:ext cx="2619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FB5E62CD-1C35-4A2C-AD0D-4973CFD1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4" y="3489985"/>
            <a:ext cx="2682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67BD0AD-73F1-478F-BD87-5AACDB835A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95" y="4472247"/>
            <a:ext cx="1826665" cy="1758506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53689B5A-C8EB-4473-80E5-A824F20FE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166" y="756523"/>
            <a:ext cx="450845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Inzicht krijgen in de restromen die in jouw dagelijks leven ontstaan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Weten waarom afval in verschillende categorieën worden ingezameld en wordt verwerkt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Verbeterpunten benoemen omtrent jouw restproducten en de verwerking hiervan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BD20FBF8-F126-4D28-A87E-12E31EE0E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166" y="2065436"/>
            <a:ext cx="450370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Product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maakt een klein verslag met daarin: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Foto’s van wat jij op een dag aan afval weggooi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Je onderzoek per foto in welke categorie(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ën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) jij afval produceert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10 mogelijkheden om jouw afvalstroom te veranderen waarbij circulair denken (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oa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. Drie </a:t>
            </a:r>
            <a:r>
              <a:rPr kumimoji="0" lang="nl-N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R-en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itchFamily="34" charset="0"/>
                <a:cs typeface="Arial" charset="0"/>
              </a:rPr>
              <a:t>) worden toegepast. 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14DCE4D-C9FA-4798-9D07-3F5C55F73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2" y="808721"/>
            <a:ext cx="298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2CFB384-6095-4C4B-A1EF-92396E96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82" y="663123"/>
            <a:ext cx="3841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7F692BCF-1B63-4217-A706-541AB9F3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25" y="2601878"/>
            <a:ext cx="2682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53587635-2559-4E38-8407-526D236B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107" y="3525953"/>
            <a:ext cx="2984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44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5. Afsluiten en vooruitkijken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F81D2E-E37A-B1AD-F484-EFF7AFEB0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nl-NL" dirty="0"/>
              <a:t>Begrip schaarste en de uitdagingen van natuurlijke hulpbronnen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NL" dirty="0"/>
              <a:t>Gevolgen van consumptie en uitputting van hulpbronnen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nl-NL" dirty="0"/>
              <a:t>De rol van de circulaire economie</a:t>
            </a:r>
          </a:p>
        </p:txBody>
      </p:sp>
      <p:pic>
        <p:nvPicPr>
          <p:cNvPr id="2050" name="Picture 2" descr="Afval scheiden: cijfers en kilo&amp;#39;s | Milieu Centraal">
            <a:extLst>
              <a:ext uri="{FF2B5EF4-FFF2-40B4-BE49-F238E27FC236}">
                <a16:creationId xmlns:a16="http://schemas.microsoft.com/office/drawing/2014/main" id="{B2951A1D-2D67-1A7F-B2EF-0EB9216ABD1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" t="1072" b="8924"/>
          <a:stretch/>
        </p:blipFill>
        <p:spPr bwMode="auto">
          <a:xfrm>
            <a:off x="6546272" y="1019976"/>
            <a:ext cx="4523217" cy="509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26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88AA5-9C5C-4133-9C11-F9FEA582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48F37E-7CA4-4671-934C-CC44EAA3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161300" cy="4419599"/>
          </a:xfrm>
        </p:spPr>
        <p:txBody>
          <a:bodyPr/>
          <a:lstStyle/>
          <a:p>
            <a:r>
              <a:rPr lang="nl-NL" dirty="0"/>
              <a:t>Periode overzicht </a:t>
            </a:r>
          </a:p>
          <a:p>
            <a:r>
              <a:rPr lang="nl-NL" dirty="0"/>
              <a:t>Vorige week</a:t>
            </a:r>
          </a:p>
          <a:p>
            <a:r>
              <a:rPr lang="nl-NL" dirty="0"/>
              <a:t>Inhoud van vandaag</a:t>
            </a:r>
          </a:p>
          <a:p>
            <a:pPr lvl="0"/>
            <a:r>
              <a:rPr lang="nl-NL" sz="3200" dirty="0"/>
              <a:t>Schaarste en natuurlijke bronnen</a:t>
            </a:r>
          </a:p>
          <a:p>
            <a:pPr lvl="0"/>
            <a:r>
              <a:rPr lang="nl-NL" dirty="0"/>
              <a:t>Afsluiten en vooruitkijken</a:t>
            </a:r>
          </a:p>
          <a:p>
            <a:pPr marL="933750" lvl="1" indent="-285750">
              <a:buFontTx/>
              <a:buChar char="-"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99F45A-2240-4771-A424-6530133C6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afbeelding 9">
            <a:extLst>
              <a:ext uri="{FF2B5EF4-FFF2-40B4-BE49-F238E27FC236}">
                <a16:creationId xmlns:a16="http://schemas.microsoft.com/office/drawing/2014/main" id="{C81B1672-5272-460A-8782-77A01F1EA9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34" r="6134"/>
          <a:stretch>
            <a:fillRect/>
          </a:stretch>
        </p:blipFill>
        <p:spPr>
          <a:xfrm>
            <a:off x="7025915" y="444974"/>
            <a:ext cx="4986976" cy="5684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209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7BACB-961B-45DA-A8E3-30DB3791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Periode overzicht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7A0E819-5B67-58FE-1022-D160404826B2}"/>
              </a:ext>
            </a:extLst>
          </p:cNvPr>
          <p:cNvSpPr/>
          <p:nvPr/>
        </p:nvSpPr>
        <p:spPr>
          <a:xfrm>
            <a:off x="1299146" y="2332061"/>
            <a:ext cx="5626309" cy="6622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E9169925-606E-570E-54C8-47F5CA7C0DEF}"/>
              </a:ext>
            </a:extLst>
          </p:cNvPr>
          <p:cNvGraphicFramePr>
            <a:graphicFrameLocks/>
          </p:cNvGraphicFramePr>
          <p:nvPr/>
        </p:nvGraphicFramePr>
        <p:xfrm>
          <a:off x="371476" y="1370372"/>
          <a:ext cx="10792393" cy="45391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4854">
                  <a:extLst>
                    <a:ext uri="{9D8B030D-6E8A-4147-A177-3AD203B41FA5}">
                      <a16:colId xmlns:a16="http://schemas.microsoft.com/office/drawing/2014/main" val="2852492482"/>
                    </a:ext>
                  </a:extLst>
                </a:gridCol>
                <a:gridCol w="9427539">
                  <a:extLst>
                    <a:ext uri="{9D8B030D-6E8A-4147-A177-3AD203B41FA5}">
                      <a16:colId xmlns:a16="http://schemas.microsoft.com/office/drawing/2014/main" val="3422766635"/>
                    </a:ext>
                  </a:extLst>
                </a:gridCol>
              </a:tblGrid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599572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81941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circulaire 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42296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Geschiedenis van de mensheid en toename consumptie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0731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Schaarste en natuurlijke bronnen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192084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dirty="0" err="1"/>
                        <a:t>Reduce</a:t>
                      </a:r>
                      <a:r>
                        <a:rPr lang="nl-NL" dirty="0"/>
                        <a:t>: Minimalisme en duurzaam ontwerp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12106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 err="1"/>
                        <a:t>Reuse</a:t>
                      </a:r>
                      <a:r>
                        <a:rPr lang="nl-NL" sz="1800" dirty="0"/>
                        <a:t>: Hergebruiken en reparaties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66038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Recycle: Afvalmanagement en </a:t>
                      </a:r>
                      <a:r>
                        <a:rPr lang="nl-NL" sz="1800" dirty="0" err="1"/>
                        <a:t>grondstoffencyclu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02206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Hernieuwbare energie en systeemdenken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3694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Herhaling | extra activiteit </a:t>
                      </a:r>
                      <a:r>
                        <a:rPr lang="nl-NL" dirty="0" err="1"/>
                        <a:t>Reuse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reduce</a:t>
                      </a:r>
                      <a:r>
                        <a:rPr lang="nl-NL" dirty="0"/>
                        <a:t> en recycling in de praktijk.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41764"/>
                  </a:ext>
                </a:extLst>
              </a:tr>
              <a:tr h="377933">
                <a:tc>
                  <a:txBody>
                    <a:bodyPr/>
                    <a:lstStyle/>
                    <a:p>
                      <a:r>
                        <a:rPr lang="nl-NL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Kennistoets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3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5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2. Vorige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F8EE2-8D27-445E-9C60-212F536B3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</a:pPr>
            <a:r>
              <a:rPr lang="nl-NL" dirty="0"/>
              <a:t>Verkenning van de evolutie van de menselijke consumptie door de geschiedenis heen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/>
              <a:t>Impact van industriële revoluties en globalisering op consumptiepatronen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/>
              <a:t>Identificatie van oorzaken en gevolgen van overconsumptie en lineair denken</a:t>
            </a:r>
          </a:p>
        </p:txBody>
      </p:sp>
      <p:pic>
        <p:nvPicPr>
          <p:cNvPr id="8" name="Picture 2" descr="Tijdlijn Voor Menselijke Geschiedenis 2d Vector Webbanner Poster Vector  Illustratie - Illustration of holbewoner, achtergrond: 188500749">
            <a:extLst>
              <a:ext uri="{FF2B5EF4-FFF2-40B4-BE49-F238E27FC236}">
                <a16:creationId xmlns:a16="http://schemas.microsoft.com/office/drawing/2014/main" id="{E17DB4F9-7FD0-B516-DA39-B512BE95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0" y="1541433"/>
            <a:ext cx="5249604" cy="13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3A1B754-8DF3-FD7A-8EFF-850F0E3B505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" b="885"/>
          <a:stretch/>
        </p:blipFill>
        <p:spPr bwMode="auto">
          <a:xfrm>
            <a:off x="7184797" y="3156774"/>
            <a:ext cx="4021849" cy="278244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961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3. Inhoud van vandaag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Al die rijtjes met actiepunten en bulletpoints… Kunt u er wat mee? -  ManagementSite">
            <a:extLst>
              <a:ext uri="{FF2B5EF4-FFF2-40B4-BE49-F238E27FC236}">
                <a16:creationId xmlns:a16="http://schemas.microsoft.com/office/drawing/2014/main" id="{C2690419-6BDA-4C50-914B-908497D69F4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3255"/>
          <a:stretch/>
        </p:blipFill>
        <p:spPr bwMode="auto"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C9FF852-E79F-49FF-AFCB-33761A8ED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7F81D2E-E37A-B1AD-F484-EFF7AFEB0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nl-NL" dirty="0"/>
              <a:t>Begrip schaarste en de uitdagingen van natuurlijke hulpbronnen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NL" dirty="0"/>
              <a:t>Gevolgen van consumptie en uitputting van hulpbronnen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nl-NL" dirty="0"/>
              <a:t>De rol van de 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305429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6002F2E-2404-EAD0-685D-D6020199A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679" y="2214486"/>
            <a:ext cx="8676000" cy="1336789"/>
          </a:xfrm>
        </p:spPr>
        <p:txBody>
          <a:bodyPr/>
          <a:lstStyle/>
          <a:p>
            <a:r>
              <a:rPr lang="nl-NL" dirty="0"/>
              <a:t>Wat is schaarste?</a:t>
            </a:r>
          </a:p>
        </p:txBody>
      </p:sp>
    </p:spTree>
    <p:extLst>
      <p:ext uri="{BB962C8B-B14F-4D97-AF65-F5344CB8AC3E}">
        <p14:creationId xmlns:p14="http://schemas.microsoft.com/office/powerpoint/2010/main" val="406339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2841-8330-2F65-AD63-BA7C4D4F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Schaarste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B536AD-E0C6-1667-5D08-A209C369A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Schaarste is een economisch begrip, het betekend dat er niet veel van is. Dit hoeft niet te betekenen dat er weinig van is, want dit kan plaats afhankelijk zijn. </a:t>
            </a:r>
          </a:p>
          <a:p>
            <a:pPr marL="0" indent="0">
              <a:buNone/>
            </a:pPr>
            <a:r>
              <a:rPr lang="nl-NL" dirty="0"/>
              <a:t>Over het algemeen betekend het dat niet iedereen in zijn behoeft kan voldoen.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Bijvoorbeeld: Zonlicht in koud noordelijk gelegen land, of regen in de Sahara woestijn.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i="1" dirty="0"/>
              <a:t>Kunnen diensten ook schaars zijn?</a:t>
            </a:r>
          </a:p>
          <a:p>
            <a:pPr marL="0" indent="0">
              <a:buNone/>
            </a:pPr>
            <a:endParaRPr lang="nl-NL" b="1" i="1" dirty="0"/>
          </a:p>
          <a:p>
            <a:pPr marL="0" indent="0">
              <a:buNone/>
            </a:pPr>
            <a:endParaRPr lang="nl-NL" b="1" i="1" dirty="0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ACF98AE2-59F6-3FA9-E040-E34362AD699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52698" t="57512" r="19206" b="23782"/>
          <a:stretch/>
        </p:blipFill>
        <p:spPr>
          <a:xfrm>
            <a:off x="6714698" y="1709738"/>
            <a:ext cx="3425589" cy="1282891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6FB24D-6819-9E3D-09E6-AE6BFF59B4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1.1 Behoeften en schaarste - Economielokaal">
            <a:extLst>
              <a:ext uri="{FF2B5EF4-FFF2-40B4-BE49-F238E27FC236}">
                <a16:creationId xmlns:a16="http://schemas.microsoft.com/office/drawing/2014/main" id="{08C43723-1C76-6BB1-05C9-1296C331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8" y="3638300"/>
            <a:ext cx="4734722" cy="17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21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E98748-E8DB-3053-9F49-F9199107D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>
            <a:normAutofit/>
          </a:bodyPr>
          <a:lstStyle/>
          <a:p>
            <a:r>
              <a:rPr lang="nl-NL" sz="4200" dirty="0"/>
              <a:t>Zoek een product &amp; dienst dat op dit moment schaars is.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DF57159-B2DA-F5F2-59A2-66B390A25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/>
          <a:lstStyle/>
          <a:p>
            <a:r>
              <a:rPr lang="en-US" i="1" dirty="0" err="1"/>
              <a:t>Onderbouw</a:t>
            </a:r>
            <a:r>
              <a:rPr lang="en-US" i="1" dirty="0"/>
              <a:t> je </a:t>
            </a:r>
            <a:r>
              <a:rPr lang="en-US" i="1" dirty="0" err="1"/>
              <a:t>antwoord</a:t>
            </a:r>
            <a:endParaRPr lang="en-US" i="1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A87AA66-9C19-D690-CD3F-B527BADD44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 descr="Vergrootglas op een heldere achtergrond">
            <a:extLst>
              <a:ext uri="{FF2B5EF4-FFF2-40B4-BE49-F238E27FC236}">
                <a16:creationId xmlns:a16="http://schemas.microsoft.com/office/drawing/2014/main" id="{D4146454-2810-EC0D-A102-4720E9595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59" r="7579" b="-1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D481265-2AC9-CA54-C8CB-DA95B9BF30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86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2841-8330-2F65-AD63-BA7C4D4F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Natuurlijke hulpbronnen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B536AD-E0C6-1667-5D08-A209C369A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Natuurlijke hulpbronnen zijn alle in de natuur aanwezige stoffen en energiebronnen die van economisch nut kunnen zijn. </a:t>
            </a:r>
            <a:endParaRPr lang="nl-NL" b="1" i="1" dirty="0"/>
          </a:p>
          <a:p>
            <a:pPr marL="0" indent="0">
              <a:buNone/>
            </a:pPr>
            <a:r>
              <a:rPr lang="nl-NL" dirty="0"/>
              <a:t>De natuurlijke hulpbronnen worden verdeeld in twee hoofdgroepen:</a:t>
            </a:r>
            <a:br>
              <a:rPr lang="nl-NL" dirty="0"/>
            </a:br>
            <a:r>
              <a:rPr lang="nl-NL" dirty="0"/>
              <a:t>Hernieuwbare en niet-hernieuwbare hulpbronnen</a:t>
            </a:r>
          </a:p>
          <a:p>
            <a:pPr marL="0" indent="0">
              <a:buNone/>
            </a:pPr>
            <a:endParaRPr lang="nl-NL" b="1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6FB24D-6819-9E3D-09E6-AE6BFF59B4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1.1 Behoeften en schaarste - Economielokaal">
            <a:extLst>
              <a:ext uri="{FF2B5EF4-FFF2-40B4-BE49-F238E27FC236}">
                <a16:creationId xmlns:a16="http://schemas.microsoft.com/office/drawing/2014/main" id="{08C43723-1C76-6BB1-05C9-1296C331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8" y="3638300"/>
            <a:ext cx="4734722" cy="175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rnieuwbare natuurlijke hulpbronnen: kenmerken, voordelen en voorbeelden |  Groene hernieuwbare energiebronnen">
            <a:extLst>
              <a:ext uri="{FF2B5EF4-FFF2-40B4-BE49-F238E27FC236}">
                <a16:creationId xmlns:a16="http://schemas.microsoft.com/office/drawing/2014/main" id="{3E9A79C1-7840-06C2-AF24-460FC34CEBA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1503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716</TotalTime>
  <Words>962</Words>
  <Application>Microsoft Office PowerPoint</Application>
  <PresentationFormat>Breedbeeld</PresentationFormat>
  <Paragraphs>134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Google Sans</vt:lpstr>
      <vt:lpstr>Wingdings</vt:lpstr>
      <vt:lpstr>ThemaYuverta</vt:lpstr>
      <vt:lpstr>Kantoorthema</vt:lpstr>
      <vt:lpstr>Circulaire economie</vt:lpstr>
      <vt:lpstr>Vandaag</vt:lpstr>
      <vt:lpstr>1. Periode overzicht</vt:lpstr>
      <vt:lpstr>2. Vorige week</vt:lpstr>
      <vt:lpstr>3. Inhoud van vandaag </vt:lpstr>
      <vt:lpstr>Wat is schaarste?</vt:lpstr>
      <vt:lpstr>4. Schaarste</vt:lpstr>
      <vt:lpstr>Zoek een product &amp; dienst dat op dit moment schaars is.</vt:lpstr>
      <vt:lpstr>4. Natuurlijke hulpbronnen </vt:lpstr>
      <vt:lpstr>Welke natuurlijke hulpbronnen hebben wij in Nederland? </vt:lpstr>
      <vt:lpstr>Draagkracht</vt:lpstr>
      <vt:lpstr>Verborgen impact </vt:lpstr>
      <vt:lpstr>De rol van een circulaire economie</vt:lpstr>
      <vt:lpstr>PowerPoint-presentatie</vt:lpstr>
      <vt:lpstr>5. Afsluiten en vooruitkijken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3</cp:revision>
  <dcterms:created xsi:type="dcterms:W3CDTF">2021-09-17T11:32:38Z</dcterms:created>
  <dcterms:modified xsi:type="dcterms:W3CDTF">2023-09-20T07:15:46Z</dcterms:modified>
</cp:coreProperties>
</file>