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2" r:id="rId2"/>
    <p:sldId id="257" r:id="rId3"/>
    <p:sldId id="259" r:id="rId4"/>
    <p:sldId id="270" r:id="rId5"/>
    <p:sldId id="285" r:id="rId6"/>
    <p:sldId id="277" r:id="rId7"/>
    <p:sldId id="260" r:id="rId8"/>
    <p:sldId id="276" r:id="rId9"/>
    <p:sldId id="288" r:id="rId10"/>
    <p:sldId id="278" r:id="rId11"/>
    <p:sldId id="261" r:id="rId12"/>
    <p:sldId id="274" r:id="rId13"/>
    <p:sldId id="280" r:id="rId14"/>
    <p:sldId id="281" r:id="rId15"/>
    <p:sldId id="275" r:id="rId16"/>
    <p:sldId id="283" r:id="rId17"/>
    <p:sldId id="269" r:id="rId18"/>
    <p:sldId id="284" r:id="rId19"/>
    <p:sldId id="287" r:id="rId20"/>
    <p:sldId id="279" r:id="rId21"/>
    <p:sldId id="28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83E2B-10C9-4859-9332-D459C8E358CD}" v="376" dt="2023-09-13T07:53:45.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430" autoAdjust="0"/>
  </p:normalViewPr>
  <p:slideViewPr>
    <p:cSldViewPr snapToGrid="0">
      <p:cViewPr varScale="1">
        <p:scale>
          <a:sx n="90" d="100"/>
          <a:sy n="90" d="100"/>
        </p:scale>
        <p:origin x="52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5CDFFE0-D744-4A51-819E-675306B5DFDE}"/>
    <pc:docChg chg="undo redo custSel addSld delSld modSld sldOrd">
      <pc:chgData name="Gerjan de Ruiter" userId="5d7c516b-9dcd-41a8-99d3-54425d29895b" providerId="ADAL" clId="{65CDFFE0-D744-4A51-819E-675306B5DFDE}" dt="2022-09-19T12:39:28.998" v="7374"/>
      <pc:docMkLst>
        <pc:docMk/>
      </pc:docMkLst>
      <pc:sldChg chg="modSp new del mod">
        <pc:chgData name="Gerjan de Ruiter" userId="5d7c516b-9dcd-41a8-99d3-54425d29895b" providerId="ADAL" clId="{65CDFFE0-D744-4A51-819E-675306B5DFDE}" dt="2022-09-19T07:52:34.375" v="2965" actId="47"/>
        <pc:sldMkLst>
          <pc:docMk/>
          <pc:sldMk cId="3777005025" sldId="256"/>
        </pc:sldMkLst>
        <pc:spChg chg="mod">
          <ac:chgData name="Gerjan de Ruiter" userId="5d7c516b-9dcd-41a8-99d3-54425d29895b" providerId="ADAL" clId="{65CDFFE0-D744-4A51-819E-675306B5DFDE}" dt="2021-09-14T14:03:38.466" v="938" actId="20577"/>
          <ac:spMkLst>
            <pc:docMk/>
            <pc:sldMk cId="3777005025" sldId="256"/>
            <ac:spMk id="2" creationId="{8FFC86E8-5A4B-48CF-9C28-42E374F9D8DA}"/>
          </ac:spMkLst>
        </pc:spChg>
        <pc:spChg chg="mod">
          <ac:chgData name="Gerjan de Ruiter" userId="5d7c516b-9dcd-41a8-99d3-54425d29895b" providerId="ADAL" clId="{65CDFFE0-D744-4A51-819E-675306B5DFDE}" dt="2021-09-14T14:03:50.318" v="945" actId="20577"/>
          <ac:spMkLst>
            <pc:docMk/>
            <pc:sldMk cId="3777005025" sldId="256"/>
            <ac:spMk id="3" creationId="{EDB5CB07-CA45-47F1-BC1E-411190505317}"/>
          </ac:spMkLst>
        </pc:spChg>
      </pc:sldChg>
      <pc:sldChg chg="modSp add mod modAnim">
        <pc:chgData name="Gerjan de Ruiter" userId="5d7c516b-9dcd-41a8-99d3-54425d29895b" providerId="ADAL" clId="{65CDFFE0-D744-4A51-819E-675306B5DFDE}" dt="2022-09-19T08:40:01.927" v="3665" actId="20577"/>
        <pc:sldMkLst>
          <pc:docMk/>
          <pc:sldMk cId="1852098774" sldId="257"/>
        </pc:sldMkLst>
        <pc:spChg chg="mod">
          <ac:chgData name="Gerjan de Ruiter" userId="5d7c516b-9dcd-41a8-99d3-54425d29895b" providerId="ADAL" clId="{65CDFFE0-D744-4A51-819E-675306B5DFDE}" dt="2022-09-19T08:40:01.927" v="3665" actId="20577"/>
          <ac:spMkLst>
            <pc:docMk/>
            <pc:sldMk cId="1852098774" sldId="257"/>
            <ac:spMk id="3" creationId="{BF48F37E-7CA4-4671-934C-CC44EAA37493}"/>
          </ac:spMkLst>
        </pc:spChg>
        <pc:picChg chg="mod">
          <ac:chgData name="Gerjan de Ruiter" userId="5d7c516b-9dcd-41a8-99d3-54425d29895b" providerId="ADAL" clId="{65CDFFE0-D744-4A51-819E-675306B5DFDE}" dt="2021-09-10T10:13:59.812" v="41" actId="1076"/>
          <ac:picMkLst>
            <pc:docMk/>
            <pc:sldMk cId="1852098774" sldId="257"/>
            <ac:picMk id="7" creationId="{C81B1672-5272-460A-8782-77A01F1EA98F}"/>
          </ac:picMkLst>
        </pc:picChg>
      </pc:sldChg>
      <pc:sldChg chg="addSp delSp modSp add mod delAnim modAnim">
        <pc:chgData name="Gerjan de Ruiter" userId="5d7c516b-9dcd-41a8-99d3-54425d29895b" providerId="ADAL" clId="{65CDFFE0-D744-4A51-819E-675306B5DFDE}" dt="2022-09-19T08:00:11.160" v="3016" actId="1076"/>
        <pc:sldMkLst>
          <pc:docMk/>
          <pc:sldMk cId="800458110" sldId="259"/>
        </pc:sldMkLst>
        <pc:spChg chg="mod">
          <ac:chgData name="Gerjan de Ruiter" userId="5d7c516b-9dcd-41a8-99d3-54425d29895b" providerId="ADAL" clId="{65CDFFE0-D744-4A51-819E-675306B5DFDE}" dt="2021-09-17T11:22:06.792" v="2369" actId="20577"/>
          <ac:spMkLst>
            <pc:docMk/>
            <pc:sldMk cId="800458110" sldId="259"/>
            <ac:spMk id="2" creationId="{C2A7BACB-961B-45DA-A8E3-30DB3791520F}"/>
          </ac:spMkLst>
        </pc:spChg>
        <pc:spChg chg="add del mod">
          <ac:chgData name="Gerjan de Ruiter" userId="5d7c516b-9dcd-41a8-99d3-54425d29895b" providerId="ADAL" clId="{65CDFFE0-D744-4A51-819E-675306B5DFDE}" dt="2022-09-19T07:59:53.967" v="3009" actId="21"/>
          <ac:spMkLst>
            <pc:docMk/>
            <pc:sldMk cId="800458110" sldId="259"/>
            <ac:spMk id="3" creationId="{B35D2408-7380-4925-9CB6-4BB1E83D2A10}"/>
          </ac:spMkLst>
        </pc:spChg>
        <pc:spChg chg="add del mod">
          <ac:chgData name="Gerjan de Ruiter" userId="5d7c516b-9dcd-41a8-99d3-54425d29895b" providerId="ADAL" clId="{65CDFFE0-D744-4A51-819E-675306B5DFDE}" dt="2022-09-19T07:59:52.332" v="3008" actId="22"/>
          <ac:spMkLst>
            <pc:docMk/>
            <pc:sldMk cId="800458110" sldId="259"/>
            <ac:spMk id="6" creationId="{48A5F031-5845-DF15-DE29-9B183DB7DEFE}"/>
          </ac:spMkLst>
        </pc:spChg>
        <pc:spChg chg="add mod">
          <ac:chgData name="Gerjan de Ruiter" userId="5d7c516b-9dcd-41a8-99d3-54425d29895b" providerId="ADAL" clId="{65CDFFE0-D744-4A51-819E-675306B5DFDE}" dt="2022-09-19T08:00:11.160" v="3016" actId="1076"/>
          <ac:spMkLst>
            <pc:docMk/>
            <pc:sldMk cId="800458110" sldId="259"/>
            <ac:spMk id="10" creationId="{07A0E819-5B67-58FE-1022-D160404826B2}"/>
          </ac:spMkLst>
        </pc:spChg>
        <pc:graphicFrameChg chg="add del mod">
          <ac:chgData name="Gerjan de Ruiter" userId="5d7c516b-9dcd-41a8-99d3-54425d29895b" providerId="ADAL" clId="{65CDFFE0-D744-4A51-819E-675306B5DFDE}" dt="2022-09-19T07:59:45.422" v="3004"/>
          <ac:graphicFrameMkLst>
            <pc:docMk/>
            <pc:sldMk cId="800458110" sldId="259"/>
            <ac:graphicFrameMk id="4" creationId="{26DB59C7-EF85-C10B-F382-613ADA67D432}"/>
          </ac:graphicFrameMkLst>
        </pc:graphicFrameChg>
        <pc:graphicFrameChg chg="del modGraphic">
          <ac:chgData name="Gerjan de Ruiter" userId="5d7c516b-9dcd-41a8-99d3-54425d29895b" providerId="ADAL" clId="{65CDFFE0-D744-4A51-819E-675306B5DFDE}" dt="2022-09-19T07:59:46.889" v="3005" actId="478"/>
          <ac:graphicFrameMkLst>
            <pc:docMk/>
            <pc:sldMk cId="800458110" sldId="259"/>
            <ac:graphicFrameMk id="7" creationId="{0BB7FE8F-98CA-4B59-BDFC-17E716AAC860}"/>
          </ac:graphicFrameMkLst>
        </pc:graphicFrameChg>
        <pc:picChg chg="add mod ord">
          <ac:chgData name="Gerjan de Ruiter" userId="5d7c516b-9dcd-41a8-99d3-54425d29895b" providerId="ADAL" clId="{65CDFFE0-D744-4A51-819E-675306B5DFDE}" dt="2022-09-19T08:00:02.647" v="3013" actId="14100"/>
          <ac:picMkLst>
            <pc:docMk/>
            <pc:sldMk cId="800458110" sldId="259"/>
            <ac:picMk id="9" creationId="{A53CCB3B-012A-39A6-A814-68D9879489CE}"/>
          </ac:picMkLst>
        </pc:picChg>
      </pc:sldChg>
      <pc:sldChg chg="addSp delSp modSp new mod addAnim delAnim modAnim modNotesTx">
        <pc:chgData name="Gerjan de Ruiter" userId="5d7c516b-9dcd-41a8-99d3-54425d29895b" providerId="ADAL" clId="{65CDFFE0-D744-4A51-819E-675306B5DFDE}" dt="2022-09-19T12:39:28.998" v="7374"/>
        <pc:sldMkLst>
          <pc:docMk/>
          <pc:sldMk cId="1186764877" sldId="260"/>
        </pc:sldMkLst>
        <pc:spChg chg="mod">
          <ac:chgData name="Gerjan de Ruiter" userId="5d7c516b-9dcd-41a8-99d3-54425d29895b" providerId="ADAL" clId="{65CDFFE0-D744-4A51-819E-675306B5DFDE}" dt="2022-09-19T12:16:03.364" v="6666" actId="20577"/>
          <ac:spMkLst>
            <pc:docMk/>
            <pc:sldMk cId="1186764877" sldId="260"/>
            <ac:spMk id="2" creationId="{945BE232-EE53-4857-8082-2A0E251F3495}"/>
          </ac:spMkLst>
        </pc:spChg>
        <pc:spChg chg="mod">
          <ac:chgData name="Gerjan de Ruiter" userId="5d7c516b-9dcd-41a8-99d3-54425d29895b" providerId="ADAL" clId="{65CDFFE0-D744-4A51-819E-675306B5DFDE}" dt="2022-09-19T12:39:25.403" v="7373"/>
          <ac:spMkLst>
            <pc:docMk/>
            <pc:sldMk cId="1186764877" sldId="260"/>
            <ac:spMk id="3" creationId="{66159B0E-DA5F-43FA-B68D-6175A9991032}"/>
          </ac:spMkLst>
        </pc:spChg>
        <pc:spChg chg="add del mod">
          <ac:chgData name="Gerjan de Ruiter" userId="5d7c516b-9dcd-41a8-99d3-54425d29895b" providerId="ADAL" clId="{65CDFFE0-D744-4A51-819E-675306B5DFDE}" dt="2022-09-19T08:56:17.789" v="3727"/>
          <ac:spMkLst>
            <pc:docMk/>
            <pc:sldMk cId="1186764877" sldId="260"/>
            <ac:spMk id="4" creationId="{5C1E786C-3482-764D-1612-DB3B9E15B8DB}"/>
          </ac:spMkLst>
        </pc:spChg>
        <pc:spChg chg="del">
          <ac:chgData name="Gerjan de Ruiter" userId="5d7c516b-9dcd-41a8-99d3-54425d29895b" providerId="ADAL" clId="{65CDFFE0-D744-4A51-819E-675306B5DFDE}" dt="2021-09-10T11:28:28.930" v="391"/>
          <ac:spMkLst>
            <pc:docMk/>
            <pc:sldMk cId="1186764877" sldId="260"/>
            <ac:spMk id="4" creationId="{9FDEBB3D-763A-4674-A995-0A916D679A3D}"/>
          </ac:spMkLst>
        </pc:spChg>
        <pc:spChg chg="add del mod">
          <ac:chgData name="Gerjan de Ruiter" userId="5d7c516b-9dcd-41a8-99d3-54425d29895b" providerId="ADAL" clId="{65CDFFE0-D744-4A51-819E-675306B5DFDE}" dt="2022-09-19T08:13:07.107" v="3282" actId="478"/>
          <ac:spMkLst>
            <pc:docMk/>
            <pc:sldMk cId="1186764877" sldId="260"/>
            <ac:spMk id="6" creationId="{BAB094C9-2637-477A-AC07-3CACCA56DB23}"/>
          </ac:spMkLst>
        </pc:spChg>
        <pc:spChg chg="add del mod">
          <ac:chgData name="Gerjan de Ruiter" userId="5d7c516b-9dcd-41a8-99d3-54425d29895b" providerId="ADAL" clId="{65CDFFE0-D744-4A51-819E-675306B5DFDE}" dt="2022-09-19T08:13:06.659" v="3281" actId="478"/>
          <ac:spMkLst>
            <pc:docMk/>
            <pc:sldMk cId="1186764877" sldId="260"/>
            <ac:spMk id="8" creationId="{4D3800AF-389D-481E-B953-2E79BDC02A9E}"/>
          </ac:spMkLst>
        </pc:spChg>
        <pc:spChg chg="add del mod">
          <ac:chgData name="Gerjan de Ruiter" userId="5d7c516b-9dcd-41a8-99d3-54425d29895b" providerId="ADAL" clId="{65CDFFE0-D744-4A51-819E-675306B5DFDE}" dt="2022-09-19T08:13:06.121" v="3280" actId="478"/>
          <ac:spMkLst>
            <pc:docMk/>
            <pc:sldMk cId="1186764877" sldId="260"/>
            <ac:spMk id="9" creationId="{32D5B4E1-3D06-4618-9260-353B758B8F5E}"/>
          </ac:spMkLst>
        </pc:spChg>
        <pc:spChg chg="add del mod">
          <ac:chgData name="Gerjan de Ruiter" userId="5d7c516b-9dcd-41a8-99d3-54425d29895b" providerId="ADAL" clId="{65CDFFE0-D744-4A51-819E-675306B5DFDE}" dt="2022-09-19T08:13:07.918" v="3283" actId="478"/>
          <ac:spMkLst>
            <pc:docMk/>
            <pc:sldMk cId="1186764877" sldId="260"/>
            <ac:spMk id="10" creationId="{061BF405-807B-45C7-8CFC-6C0FA48B80EE}"/>
          </ac:spMkLst>
        </pc:spChg>
        <pc:spChg chg="add del mod">
          <ac:chgData name="Gerjan de Ruiter" userId="5d7c516b-9dcd-41a8-99d3-54425d29895b" providerId="ADAL" clId="{65CDFFE0-D744-4A51-819E-675306B5DFDE}" dt="2022-09-19T08:13:08.455" v="3284" actId="478"/>
          <ac:spMkLst>
            <pc:docMk/>
            <pc:sldMk cId="1186764877" sldId="260"/>
            <ac:spMk id="11" creationId="{779437D5-AB9E-4D07-99DF-AB1F7AB0FDDD}"/>
          </ac:spMkLst>
        </pc:spChg>
        <pc:picChg chg="add del mod">
          <ac:chgData name="Gerjan de Ruiter" userId="5d7c516b-9dcd-41a8-99d3-54425d29895b" providerId="ADAL" clId="{65CDFFE0-D744-4A51-819E-675306B5DFDE}" dt="2022-09-19T08:13:08.909" v="3285" actId="478"/>
          <ac:picMkLst>
            <pc:docMk/>
            <pc:sldMk cId="1186764877" sldId="260"/>
            <ac:picMk id="7" creationId="{F0D58252-1213-42EC-8697-4B61429268F9}"/>
          </ac:picMkLst>
        </pc:picChg>
        <pc:picChg chg="add del mod">
          <ac:chgData name="Gerjan de Ruiter" userId="5d7c516b-9dcd-41a8-99d3-54425d29895b" providerId="ADAL" clId="{65CDFFE0-D744-4A51-819E-675306B5DFDE}" dt="2022-09-19T08:13:03.435" v="3278" actId="478"/>
          <ac:picMkLst>
            <pc:docMk/>
            <pc:sldMk cId="1186764877" sldId="260"/>
            <ac:picMk id="2050" creationId="{DA57B4F0-DBC8-4554-AC2D-779D3130BC13}"/>
          </ac:picMkLst>
        </pc:picChg>
        <pc:picChg chg="add mod">
          <ac:chgData name="Gerjan de Ruiter" userId="5d7c516b-9dcd-41a8-99d3-54425d29895b" providerId="ADAL" clId="{65CDFFE0-D744-4A51-819E-675306B5DFDE}" dt="2022-09-19T08:56:26.385" v="3729" actId="18131"/>
          <ac:picMkLst>
            <pc:docMk/>
            <pc:sldMk cId="1186764877" sldId="260"/>
            <ac:picMk id="3074" creationId="{DD21C41B-6967-1479-DC01-86FCF27B4BB5}"/>
          </ac:picMkLst>
        </pc:picChg>
      </pc:sldChg>
      <pc:sldChg chg="addSp delSp modSp add mod modAnim modNotesTx">
        <pc:chgData name="Gerjan de Ruiter" userId="5d7c516b-9dcd-41a8-99d3-54425d29895b" providerId="ADAL" clId="{65CDFFE0-D744-4A51-819E-675306B5DFDE}" dt="2022-09-19T12:04:19.969" v="6458" actId="20577"/>
        <pc:sldMkLst>
          <pc:docMk/>
          <pc:sldMk cId="2133985566" sldId="261"/>
        </pc:sldMkLst>
        <pc:spChg chg="mod">
          <ac:chgData name="Gerjan de Ruiter" userId="5d7c516b-9dcd-41a8-99d3-54425d29895b" providerId="ADAL" clId="{65CDFFE0-D744-4A51-819E-675306B5DFDE}" dt="2022-09-19T08:35:50.833" v="3517" actId="20577"/>
          <ac:spMkLst>
            <pc:docMk/>
            <pc:sldMk cId="2133985566" sldId="261"/>
            <ac:spMk id="2" creationId="{945BE232-EE53-4857-8082-2A0E251F3495}"/>
          </ac:spMkLst>
        </pc:spChg>
        <pc:spChg chg="mod">
          <ac:chgData name="Gerjan de Ruiter" userId="5d7c516b-9dcd-41a8-99d3-54425d29895b" providerId="ADAL" clId="{65CDFFE0-D744-4A51-819E-675306B5DFDE}" dt="2022-09-19T12:03:46.410" v="6447" actId="113"/>
          <ac:spMkLst>
            <pc:docMk/>
            <pc:sldMk cId="2133985566" sldId="261"/>
            <ac:spMk id="3" creationId="{66159B0E-DA5F-43FA-B68D-6175A9991032}"/>
          </ac:spMkLst>
        </pc:spChg>
        <pc:spChg chg="add del mod">
          <ac:chgData name="Gerjan de Ruiter" userId="5d7c516b-9dcd-41a8-99d3-54425d29895b" providerId="ADAL" clId="{65CDFFE0-D744-4A51-819E-675306B5DFDE}" dt="2022-09-19T09:25:38.014" v="4218"/>
          <ac:spMkLst>
            <pc:docMk/>
            <pc:sldMk cId="2133985566" sldId="261"/>
            <ac:spMk id="4" creationId="{74D9456C-0EEC-F1EF-0B68-40C4F4CEC95F}"/>
          </ac:spMkLst>
        </pc:spChg>
        <pc:spChg chg="del">
          <ac:chgData name="Gerjan de Ruiter" userId="5d7c516b-9dcd-41a8-99d3-54425d29895b" providerId="ADAL" clId="{65CDFFE0-D744-4A51-819E-675306B5DFDE}" dt="2021-09-14T14:04:47.800" v="946"/>
          <ac:spMkLst>
            <pc:docMk/>
            <pc:sldMk cId="2133985566" sldId="261"/>
            <ac:spMk id="4" creationId="{9FDEBB3D-763A-4674-A995-0A916D679A3D}"/>
          </ac:spMkLst>
        </pc:spChg>
        <pc:spChg chg="add del mod">
          <ac:chgData name="Gerjan de Ruiter" userId="5d7c516b-9dcd-41a8-99d3-54425d29895b" providerId="ADAL" clId="{65CDFFE0-D744-4A51-819E-675306B5DFDE}" dt="2022-09-19T09:26:05.641" v="4220"/>
          <ac:spMkLst>
            <pc:docMk/>
            <pc:sldMk cId="2133985566" sldId="261"/>
            <ac:spMk id="6" creationId="{DA923A48-9343-6FFD-C845-AA80D45B2E62}"/>
          </ac:spMkLst>
        </pc:spChg>
        <pc:picChg chg="add del mod">
          <ac:chgData name="Gerjan de Ruiter" userId="5d7c516b-9dcd-41a8-99d3-54425d29895b" providerId="ADAL" clId="{65CDFFE0-D744-4A51-819E-675306B5DFDE}" dt="2022-09-19T08:36:56.912" v="3554" actId="478"/>
          <ac:picMkLst>
            <pc:docMk/>
            <pc:sldMk cId="2133985566" sldId="261"/>
            <ac:picMk id="1026" creationId="{F6AEAAC2-BEF0-4ADC-8D0A-A146E525DA15}"/>
          </ac:picMkLst>
        </pc:picChg>
        <pc:picChg chg="add del mod">
          <ac:chgData name="Gerjan de Ruiter" userId="5d7c516b-9dcd-41a8-99d3-54425d29895b" providerId="ADAL" clId="{65CDFFE0-D744-4A51-819E-675306B5DFDE}" dt="2022-09-19T09:25:40.946" v="4219" actId="478"/>
          <ac:picMkLst>
            <pc:docMk/>
            <pc:sldMk cId="2133985566" sldId="261"/>
            <ac:picMk id="4098" creationId="{EED91887-2EE8-7252-B371-58B93BE55254}"/>
          </ac:picMkLst>
        </pc:picChg>
        <pc:picChg chg="add mod">
          <ac:chgData name="Gerjan de Ruiter" userId="5d7c516b-9dcd-41a8-99d3-54425d29895b" providerId="ADAL" clId="{65CDFFE0-D744-4A51-819E-675306B5DFDE}" dt="2022-09-19T09:26:21.399" v="4226" actId="732"/>
          <ac:picMkLst>
            <pc:docMk/>
            <pc:sldMk cId="2133985566" sldId="261"/>
            <ac:picMk id="4100" creationId="{082470CB-5960-31A3-895D-47A323DA68A5}"/>
          </ac:picMkLst>
        </pc:picChg>
      </pc:sldChg>
      <pc:sldChg chg="addSp delSp modSp add del mod modAnim">
        <pc:chgData name="Gerjan de Ruiter" userId="5d7c516b-9dcd-41a8-99d3-54425d29895b" providerId="ADAL" clId="{65CDFFE0-D744-4A51-819E-675306B5DFDE}" dt="2022-09-19T12:07:44.348" v="6654" actId="47"/>
        <pc:sldMkLst>
          <pc:docMk/>
          <pc:sldMk cId="3067319162" sldId="262"/>
        </pc:sldMkLst>
        <pc:spChg chg="mod">
          <ac:chgData name="Gerjan de Ruiter" userId="5d7c516b-9dcd-41a8-99d3-54425d29895b" providerId="ADAL" clId="{65CDFFE0-D744-4A51-819E-675306B5DFDE}" dt="2021-09-17T11:31:20.692" v="2961" actId="20577"/>
          <ac:spMkLst>
            <pc:docMk/>
            <pc:sldMk cId="3067319162" sldId="262"/>
            <ac:spMk id="3" creationId="{66159B0E-DA5F-43FA-B68D-6175A9991032}"/>
          </ac:spMkLst>
        </pc:spChg>
        <pc:spChg chg="del">
          <ac:chgData name="Gerjan de Ruiter" userId="5d7c516b-9dcd-41a8-99d3-54425d29895b" providerId="ADAL" clId="{65CDFFE0-D744-4A51-819E-675306B5DFDE}" dt="2021-09-10T12:25:02.248" v="603"/>
          <ac:spMkLst>
            <pc:docMk/>
            <pc:sldMk cId="3067319162" sldId="262"/>
            <ac:spMk id="4" creationId="{9FDEBB3D-763A-4674-A995-0A916D679A3D}"/>
          </ac:spMkLst>
        </pc:spChg>
        <pc:picChg chg="add mod modCrop">
          <ac:chgData name="Gerjan de Ruiter" userId="5d7c516b-9dcd-41a8-99d3-54425d29895b" providerId="ADAL" clId="{65CDFFE0-D744-4A51-819E-675306B5DFDE}" dt="2021-09-10T12:25:18.187" v="605" actId="18131"/>
          <ac:picMkLst>
            <pc:docMk/>
            <pc:sldMk cId="3067319162" sldId="262"/>
            <ac:picMk id="6" creationId="{4BEB0AB3-0BF8-44CC-BFD5-91783A4E7C48}"/>
          </ac:picMkLst>
        </pc:picChg>
        <pc:picChg chg="add mod">
          <ac:chgData name="Gerjan de Ruiter" userId="5d7c516b-9dcd-41a8-99d3-54425d29895b" providerId="ADAL" clId="{65CDFFE0-D744-4A51-819E-675306B5DFDE}" dt="2021-09-17T11:31:11.059" v="2945" actId="1076"/>
          <ac:picMkLst>
            <pc:docMk/>
            <pc:sldMk cId="3067319162" sldId="262"/>
            <ac:picMk id="4098" creationId="{2D6CB411-A50C-4895-A8DE-24CD453DAD10}"/>
          </ac:picMkLst>
        </pc:picChg>
      </pc:sldChg>
      <pc:sldChg chg="addSp delSp modSp add del mod ord modAnim">
        <pc:chgData name="Gerjan de Ruiter" userId="5d7c516b-9dcd-41a8-99d3-54425d29895b" providerId="ADAL" clId="{65CDFFE0-D744-4A51-819E-675306B5DFDE}" dt="2022-09-19T10:10:07.436" v="5591" actId="47"/>
        <pc:sldMkLst>
          <pc:docMk/>
          <pc:sldMk cId="2387123470" sldId="263"/>
        </pc:sldMkLst>
        <pc:spChg chg="mod">
          <ac:chgData name="Gerjan de Ruiter" userId="5d7c516b-9dcd-41a8-99d3-54425d29895b" providerId="ADAL" clId="{65CDFFE0-D744-4A51-819E-675306B5DFDE}" dt="2021-09-14T14:18:33.634" v="1989" actId="20577"/>
          <ac:spMkLst>
            <pc:docMk/>
            <pc:sldMk cId="2387123470" sldId="263"/>
            <ac:spMk id="3" creationId="{66159B0E-DA5F-43FA-B68D-6175A9991032}"/>
          </ac:spMkLst>
        </pc:spChg>
        <pc:spChg chg="del">
          <ac:chgData name="Gerjan de Ruiter" userId="5d7c516b-9dcd-41a8-99d3-54425d29895b" providerId="ADAL" clId="{65CDFFE0-D744-4A51-819E-675306B5DFDE}" dt="2021-09-14T14:10:15.978" v="1443"/>
          <ac:spMkLst>
            <pc:docMk/>
            <pc:sldMk cId="2387123470" sldId="263"/>
            <ac:spMk id="4" creationId="{9FDEBB3D-763A-4674-A995-0A916D679A3D}"/>
          </ac:spMkLst>
        </pc:spChg>
        <pc:picChg chg="add mod">
          <ac:chgData name="Gerjan de Ruiter" userId="5d7c516b-9dcd-41a8-99d3-54425d29895b" providerId="ADAL" clId="{65CDFFE0-D744-4A51-819E-675306B5DFDE}" dt="2021-09-17T11:31:33.608" v="2962" actId="1076"/>
          <ac:picMkLst>
            <pc:docMk/>
            <pc:sldMk cId="2387123470" sldId="263"/>
            <ac:picMk id="6" creationId="{7D2C1B5A-7CD3-4AE3-848A-61BB7D2820C9}"/>
          </ac:picMkLst>
        </pc:picChg>
        <pc:picChg chg="add mod">
          <ac:chgData name="Gerjan de Ruiter" userId="5d7c516b-9dcd-41a8-99d3-54425d29895b" providerId="ADAL" clId="{65CDFFE0-D744-4A51-819E-675306B5DFDE}" dt="2021-09-14T14:16:38.617" v="1785" actId="1076"/>
          <ac:picMkLst>
            <pc:docMk/>
            <pc:sldMk cId="2387123470" sldId="263"/>
            <ac:picMk id="2050" creationId="{65911722-86A4-4B76-B1F0-2B141E2B8343}"/>
          </ac:picMkLst>
        </pc:picChg>
      </pc:sldChg>
      <pc:sldChg chg="addSp delSp modSp add del mod modAnim">
        <pc:chgData name="Gerjan de Ruiter" userId="5d7c516b-9dcd-41a8-99d3-54425d29895b" providerId="ADAL" clId="{65CDFFE0-D744-4A51-819E-675306B5DFDE}" dt="2022-09-19T12:23:32.965" v="6774" actId="47"/>
        <pc:sldMkLst>
          <pc:docMk/>
          <pc:sldMk cId="932642402" sldId="264"/>
        </pc:sldMkLst>
        <pc:spChg chg="mod">
          <ac:chgData name="Gerjan de Ruiter" userId="5d7c516b-9dcd-41a8-99d3-54425d29895b" providerId="ADAL" clId="{65CDFFE0-D744-4A51-819E-675306B5DFDE}" dt="2021-09-14T14:20:44.691" v="2088" actId="113"/>
          <ac:spMkLst>
            <pc:docMk/>
            <pc:sldMk cId="932642402" sldId="264"/>
            <ac:spMk id="3" creationId="{66159B0E-DA5F-43FA-B68D-6175A9991032}"/>
          </ac:spMkLst>
        </pc:spChg>
        <pc:spChg chg="del">
          <ac:chgData name="Gerjan de Ruiter" userId="5d7c516b-9dcd-41a8-99d3-54425d29895b" providerId="ADAL" clId="{65CDFFE0-D744-4A51-819E-675306B5DFDE}" dt="2021-09-14T14:19:26.899" v="1991"/>
          <ac:spMkLst>
            <pc:docMk/>
            <pc:sldMk cId="932642402" sldId="264"/>
            <ac:spMk id="4" creationId="{9FDEBB3D-763A-4674-A995-0A916D679A3D}"/>
          </ac:spMkLst>
        </pc:spChg>
        <pc:picChg chg="add mod">
          <ac:chgData name="Gerjan de Ruiter" userId="5d7c516b-9dcd-41a8-99d3-54425d29895b" providerId="ADAL" clId="{65CDFFE0-D744-4A51-819E-675306B5DFDE}" dt="2021-09-14T14:19:26.899" v="1991"/>
          <ac:picMkLst>
            <pc:docMk/>
            <pc:sldMk cId="932642402" sldId="264"/>
            <ac:picMk id="4098" creationId="{6AF04DBB-0BEB-491A-9F7C-953A365C68C3}"/>
          </ac:picMkLst>
        </pc:picChg>
      </pc:sldChg>
      <pc:sldChg chg="addSp delSp modSp new del mod modClrScheme chgLayout">
        <pc:chgData name="Gerjan de Ruiter" userId="5d7c516b-9dcd-41a8-99d3-54425d29895b" providerId="ADAL" clId="{65CDFFE0-D744-4A51-819E-675306B5DFDE}" dt="2022-09-19T10:09:40.166" v="5565" actId="47"/>
        <pc:sldMkLst>
          <pc:docMk/>
          <pc:sldMk cId="480118598" sldId="265"/>
        </pc:sldMkLst>
        <pc:spChg chg="del">
          <ac:chgData name="Gerjan de Ruiter" userId="5d7c516b-9dcd-41a8-99d3-54425d29895b" providerId="ADAL" clId="{65CDFFE0-D744-4A51-819E-675306B5DFDE}" dt="2021-09-10T11:24:05.580" v="379" actId="700"/>
          <ac:spMkLst>
            <pc:docMk/>
            <pc:sldMk cId="480118598" sldId="265"/>
            <ac:spMk id="2" creationId="{A30F21F1-A7CE-4A15-97C6-C7BE49D91795}"/>
          </ac:spMkLst>
        </pc:spChg>
        <pc:spChg chg="del">
          <ac:chgData name="Gerjan de Ruiter" userId="5d7c516b-9dcd-41a8-99d3-54425d29895b" providerId="ADAL" clId="{65CDFFE0-D744-4A51-819E-675306B5DFDE}" dt="2021-09-10T11:24:05.580" v="379" actId="700"/>
          <ac:spMkLst>
            <pc:docMk/>
            <pc:sldMk cId="480118598" sldId="265"/>
            <ac:spMk id="3" creationId="{1801534E-4F68-4DB8-AF2B-7645D8929E98}"/>
          </ac:spMkLst>
        </pc:spChg>
        <pc:spChg chg="del mod ord">
          <ac:chgData name="Gerjan de Ruiter" userId="5d7c516b-9dcd-41a8-99d3-54425d29895b" providerId="ADAL" clId="{65CDFFE0-D744-4A51-819E-675306B5DFDE}" dt="2021-09-10T11:24:05.580" v="379" actId="700"/>
          <ac:spMkLst>
            <pc:docMk/>
            <pc:sldMk cId="480118598" sldId="265"/>
            <ac:spMk id="4" creationId="{C5A69620-154E-41FB-A5A3-895613C97E28}"/>
          </ac:spMkLst>
        </pc:spChg>
        <pc:spChg chg="del">
          <ac:chgData name="Gerjan de Ruiter" userId="5d7c516b-9dcd-41a8-99d3-54425d29895b" providerId="ADAL" clId="{65CDFFE0-D744-4A51-819E-675306B5DFDE}" dt="2021-09-10T11:24:05.580" v="379" actId="700"/>
          <ac:spMkLst>
            <pc:docMk/>
            <pc:sldMk cId="480118598" sldId="265"/>
            <ac:spMk id="5" creationId="{A9E5B1CC-E9CD-4BC0-AE16-1C70370CD9A1}"/>
          </ac:spMkLst>
        </pc:spChg>
        <pc:spChg chg="add del mod ord">
          <ac:chgData name="Gerjan de Ruiter" userId="5d7c516b-9dcd-41a8-99d3-54425d29895b" providerId="ADAL" clId="{65CDFFE0-D744-4A51-819E-675306B5DFDE}" dt="2021-09-10T11:24:06.477" v="380"/>
          <ac:spMkLst>
            <pc:docMk/>
            <pc:sldMk cId="480118598" sldId="265"/>
            <ac:spMk id="6" creationId="{10223142-7803-4DF4-A6F6-2E484609D30E}"/>
          </ac:spMkLst>
        </pc:spChg>
        <pc:spChg chg="add del mod">
          <ac:chgData name="Gerjan de Ruiter" userId="5d7c516b-9dcd-41a8-99d3-54425d29895b" providerId="ADAL" clId="{65CDFFE0-D744-4A51-819E-675306B5DFDE}" dt="2021-09-10T11:26:12.383" v="388"/>
          <ac:spMkLst>
            <pc:docMk/>
            <pc:sldMk cId="480118598" sldId="265"/>
            <ac:spMk id="7" creationId="{B0B9BBDA-911D-47F7-96D3-B566FD6FF903}"/>
          </ac:spMkLst>
        </pc:spChg>
        <pc:picChg chg="add del mod">
          <ac:chgData name="Gerjan de Ruiter" userId="5d7c516b-9dcd-41a8-99d3-54425d29895b" providerId="ADAL" clId="{65CDFFE0-D744-4A51-819E-675306B5DFDE}" dt="2021-09-10T11:24:24.128" v="387" actId="478"/>
          <ac:picMkLst>
            <pc:docMk/>
            <pc:sldMk cId="480118598" sldId="265"/>
            <ac:picMk id="1026" creationId="{F57F6E33-5F6E-4C6D-B5FD-E2AD6E165561}"/>
          </ac:picMkLst>
        </pc:picChg>
        <pc:picChg chg="add mod">
          <ac:chgData name="Gerjan de Ruiter" userId="5d7c516b-9dcd-41a8-99d3-54425d29895b" providerId="ADAL" clId="{65CDFFE0-D744-4A51-819E-675306B5DFDE}" dt="2021-09-10T11:26:22.349" v="390" actId="18131"/>
          <ac:picMkLst>
            <pc:docMk/>
            <pc:sldMk cId="480118598" sldId="265"/>
            <ac:picMk id="1028" creationId="{E6633568-BE5D-469E-BB92-150622751660}"/>
          </ac:picMkLst>
        </pc:picChg>
      </pc:sldChg>
      <pc:sldChg chg="addSp delSp modSp new del mod modClrScheme chgLayout">
        <pc:chgData name="Gerjan de Ruiter" userId="5d7c516b-9dcd-41a8-99d3-54425d29895b" providerId="ADAL" clId="{65CDFFE0-D744-4A51-819E-675306B5DFDE}" dt="2022-09-19T08:35:42.780" v="3494" actId="47"/>
        <pc:sldMkLst>
          <pc:docMk/>
          <pc:sldMk cId="2854688379" sldId="266"/>
        </pc:sldMkLst>
        <pc:spChg chg="del">
          <ac:chgData name="Gerjan de Ruiter" userId="5d7c516b-9dcd-41a8-99d3-54425d29895b" providerId="ADAL" clId="{65CDFFE0-D744-4A51-819E-675306B5DFDE}" dt="2021-09-10T11:49:41.546" v="403" actId="700"/>
          <ac:spMkLst>
            <pc:docMk/>
            <pc:sldMk cId="2854688379" sldId="266"/>
            <ac:spMk id="2" creationId="{8C40A373-F44C-482B-B829-E9C2587F331C}"/>
          </ac:spMkLst>
        </pc:spChg>
        <pc:spChg chg="del">
          <ac:chgData name="Gerjan de Ruiter" userId="5d7c516b-9dcd-41a8-99d3-54425d29895b" providerId="ADAL" clId="{65CDFFE0-D744-4A51-819E-675306B5DFDE}" dt="2021-09-10T11:49:41.546" v="403" actId="700"/>
          <ac:spMkLst>
            <pc:docMk/>
            <pc:sldMk cId="2854688379" sldId="266"/>
            <ac:spMk id="3" creationId="{4EF45712-2B8E-447F-AE2E-07FFD4A57708}"/>
          </ac:spMkLst>
        </pc:spChg>
        <pc:spChg chg="del mod ord">
          <ac:chgData name="Gerjan de Ruiter" userId="5d7c516b-9dcd-41a8-99d3-54425d29895b" providerId="ADAL" clId="{65CDFFE0-D744-4A51-819E-675306B5DFDE}" dt="2021-09-10T11:49:41.546" v="403" actId="700"/>
          <ac:spMkLst>
            <pc:docMk/>
            <pc:sldMk cId="2854688379" sldId="266"/>
            <ac:spMk id="4" creationId="{027B891E-BA76-4BCF-B30B-241CEDB4F781}"/>
          </ac:spMkLst>
        </pc:spChg>
        <pc:spChg chg="del">
          <ac:chgData name="Gerjan de Ruiter" userId="5d7c516b-9dcd-41a8-99d3-54425d29895b" providerId="ADAL" clId="{65CDFFE0-D744-4A51-819E-675306B5DFDE}" dt="2021-09-10T11:49:41.546" v="403" actId="700"/>
          <ac:spMkLst>
            <pc:docMk/>
            <pc:sldMk cId="2854688379" sldId="266"/>
            <ac:spMk id="5" creationId="{6D383665-F59D-4526-8450-1C7761490ADB}"/>
          </ac:spMkLst>
        </pc:spChg>
        <pc:spChg chg="add del mod ord">
          <ac:chgData name="Gerjan de Ruiter" userId="5d7c516b-9dcd-41a8-99d3-54425d29895b" providerId="ADAL" clId="{65CDFFE0-D744-4A51-819E-675306B5DFDE}" dt="2021-09-10T11:49:42.409" v="404"/>
          <ac:spMkLst>
            <pc:docMk/>
            <pc:sldMk cId="2854688379" sldId="266"/>
            <ac:spMk id="6" creationId="{C100A8AD-9BA2-41ED-A46E-DDC8D526974F}"/>
          </ac:spMkLst>
        </pc:spChg>
        <pc:picChg chg="add mod">
          <ac:chgData name="Gerjan de Ruiter" userId="5d7c516b-9dcd-41a8-99d3-54425d29895b" providerId="ADAL" clId="{65CDFFE0-D744-4A51-819E-675306B5DFDE}" dt="2021-09-10T11:49:49.885" v="407" actId="18131"/>
          <ac:picMkLst>
            <pc:docMk/>
            <pc:sldMk cId="2854688379" sldId="266"/>
            <ac:picMk id="3074" creationId="{BE33FFE0-6C20-4A36-A341-905452DDAD13}"/>
          </ac:picMkLst>
        </pc:picChg>
      </pc:sldChg>
      <pc:sldChg chg="addSp delSp modSp new del mod modClrScheme chgLayout">
        <pc:chgData name="Gerjan de Ruiter" userId="5d7c516b-9dcd-41a8-99d3-54425d29895b" providerId="ADAL" clId="{65CDFFE0-D744-4A51-819E-675306B5DFDE}" dt="2022-09-19T10:09:44.064" v="5566" actId="47"/>
        <pc:sldMkLst>
          <pc:docMk/>
          <pc:sldMk cId="2622144886" sldId="267"/>
        </pc:sldMkLst>
        <pc:spChg chg="del">
          <ac:chgData name="Gerjan de Ruiter" userId="5d7c516b-9dcd-41a8-99d3-54425d29895b" providerId="ADAL" clId="{65CDFFE0-D744-4A51-819E-675306B5DFDE}" dt="2021-09-10T12:36:33.090" v="883" actId="700"/>
          <ac:spMkLst>
            <pc:docMk/>
            <pc:sldMk cId="2622144886" sldId="267"/>
            <ac:spMk id="2" creationId="{410EFAC4-460F-4068-94FD-B2BA49BD5B69}"/>
          </ac:spMkLst>
        </pc:spChg>
        <pc:spChg chg="del">
          <ac:chgData name="Gerjan de Ruiter" userId="5d7c516b-9dcd-41a8-99d3-54425d29895b" providerId="ADAL" clId="{65CDFFE0-D744-4A51-819E-675306B5DFDE}" dt="2021-09-10T12:36:33.090" v="883" actId="700"/>
          <ac:spMkLst>
            <pc:docMk/>
            <pc:sldMk cId="2622144886" sldId="267"/>
            <ac:spMk id="3" creationId="{5301F7F4-8641-4D89-A398-4D07041B4885}"/>
          </ac:spMkLst>
        </pc:spChg>
        <pc:spChg chg="del mod ord">
          <ac:chgData name="Gerjan de Ruiter" userId="5d7c516b-9dcd-41a8-99d3-54425d29895b" providerId="ADAL" clId="{65CDFFE0-D744-4A51-819E-675306B5DFDE}" dt="2021-09-10T12:36:33.090" v="883" actId="700"/>
          <ac:spMkLst>
            <pc:docMk/>
            <pc:sldMk cId="2622144886" sldId="267"/>
            <ac:spMk id="4" creationId="{108F9952-6F29-469A-B6C7-AB68B62E3495}"/>
          </ac:spMkLst>
        </pc:spChg>
        <pc:spChg chg="del">
          <ac:chgData name="Gerjan de Ruiter" userId="5d7c516b-9dcd-41a8-99d3-54425d29895b" providerId="ADAL" clId="{65CDFFE0-D744-4A51-819E-675306B5DFDE}" dt="2021-09-10T12:36:33.090" v="883" actId="700"/>
          <ac:spMkLst>
            <pc:docMk/>
            <pc:sldMk cId="2622144886" sldId="267"/>
            <ac:spMk id="5" creationId="{06759755-DE4B-4B9B-B699-5AA154118C49}"/>
          </ac:spMkLst>
        </pc:spChg>
        <pc:spChg chg="add del mod ord">
          <ac:chgData name="Gerjan de Ruiter" userId="5d7c516b-9dcd-41a8-99d3-54425d29895b" providerId="ADAL" clId="{65CDFFE0-D744-4A51-819E-675306B5DFDE}" dt="2021-09-10T12:36:35.514" v="884"/>
          <ac:spMkLst>
            <pc:docMk/>
            <pc:sldMk cId="2622144886" sldId="267"/>
            <ac:spMk id="6" creationId="{862758C2-7106-4E9A-AD7E-51BB1D56588B}"/>
          </ac:spMkLst>
        </pc:spChg>
        <pc:spChg chg="add del mod">
          <ac:chgData name="Gerjan de Ruiter" userId="5d7c516b-9dcd-41a8-99d3-54425d29895b" providerId="ADAL" clId="{65CDFFE0-D744-4A51-819E-675306B5DFDE}" dt="2021-09-10T13:08:22.219" v="894"/>
          <ac:spMkLst>
            <pc:docMk/>
            <pc:sldMk cId="2622144886" sldId="267"/>
            <ac:spMk id="7" creationId="{2939A868-0F10-4523-8B6B-7CBAF37A2F05}"/>
          </ac:spMkLst>
        </pc:spChg>
        <pc:spChg chg="add del mod">
          <ac:chgData name="Gerjan de Ruiter" userId="5d7c516b-9dcd-41a8-99d3-54425d29895b" providerId="ADAL" clId="{65CDFFE0-D744-4A51-819E-675306B5DFDE}" dt="2021-09-10T13:11:58.283" v="905"/>
          <ac:spMkLst>
            <pc:docMk/>
            <pc:sldMk cId="2622144886" sldId="267"/>
            <ac:spMk id="8" creationId="{8813D7B5-CC97-49FB-BE79-BA0ABF7318A7}"/>
          </ac:spMkLst>
        </pc:spChg>
        <pc:picChg chg="add del mod">
          <ac:chgData name="Gerjan de Ruiter" userId="5d7c516b-9dcd-41a8-99d3-54425d29895b" providerId="ADAL" clId="{65CDFFE0-D744-4A51-819E-675306B5DFDE}" dt="2021-09-10T13:08:20.592" v="893" actId="478"/>
          <ac:picMkLst>
            <pc:docMk/>
            <pc:sldMk cId="2622144886" sldId="267"/>
            <ac:picMk id="5122" creationId="{F29228E3-8969-469C-B3C9-50835C7B233A}"/>
          </ac:picMkLst>
        </pc:picChg>
        <pc:picChg chg="add del mod">
          <ac:chgData name="Gerjan de Ruiter" userId="5d7c516b-9dcd-41a8-99d3-54425d29895b" providerId="ADAL" clId="{65CDFFE0-D744-4A51-819E-675306B5DFDE}" dt="2021-09-10T13:11:54.727" v="904" actId="478"/>
          <ac:picMkLst>
            <pc:docMk/>
            <pc:sldMk cId="2622144886" sldId="267"/>
            <ac:picMk id="5124" creationId="{9FC4BA3A-8BB3-41F7-918F-D3F401B1E59A}"/>
          </ac:picMkLst>
        </pc:picChg>
        <pc:picChg chg="add mod">
          <ac:chgData name="Gerjan de Ruiter" userId="5d7c516b-9dcd-41a8-99d3-54425d29895b" providerId="ADAL" clId="{65CDFFE0-D744-4A51-819E-675306B5DFDE}" dt="2021-09-10T13:12:24.872" v="917" actId="18131"/>
          <ac:picMkLst>
            <pc:docMk/>
            <pc:sldMk cId="2622144886" sldId="267"/>
            <ac:picMk id="5126" creationId="{228084DE-B2FC-4BDF-B978-1C8DA171C078}"/>
          </ac:picMkLst>
        </pc:picChg>
      </pc:sldChg>
      <pc:sldChg chg="addSp delSp modSp new del mod modClrScheme chgLayout">
        <pc:chgData name="Gerjan de Ruiter" userId="5d7c516b-9dcd-41a8-99d3-54425d29895b" providerId="ADAL" clId="{65CDFFE0-D744-4A51-819E-675306B5DFDE}" dt="2022-09-19T10:10:08.490" v="5592" actId="47"/>
        <pc:sldMkLst>
          <pc:docMk/>
          <pc:sldMk cId="1374295468" sldId="268"/>
        </pc:sldMkLst>
        <pc:spChg chg="add del mod ord">
          <ac:chgData name="Gerjan de Ruiter" userId="5d7c516b-9dcd-41a8-99d3-54425d29895b" providerId="ADAL" clId="{65CDFFE0-D744-4A51-819E-675306B5DFDE}" dt="2021-09-14T14:13:39.810" v="1718" actId="700"/>
          <ac:spMkLst>
            <pc:docMk/>
            <pc:sldMk cId="1374295468" sldId="268"/>
            <ac:spMk id="2" creationId="{0BB36149-BEAC-4EAB-9DA7-C2F75501B358}"/>
          </ac:spMkLst>
        </pc:spChg>
        <pc:spChg chg="add del mod ord">
          <ac:chgData name="Gerjan de Ruiter" userId="5d7c516b-9dcd-41a8-99d3-54425d29895b" providerId="ADAL" clId="{65CDFFE0-D744-4A51-819E-675306B5DFDE}" dt="2021-09-14T14:13:39.810" v="1718" actId="700"/>
          <ac:spMkLst>
            <pc:docMk/>
            <pc:sldMk cId="1374295468" sldId="268"/>
            <ac:spMk id="3" creationId="{B8E990E6-64F6-427F-BDA3-49581A12690B}"/>
          </ac:spMkLst>
        </pc:spChg>
        <pc:spChg chg="add del mod ord">
          <ac:chgData name="Gerjan de Ruiter" userId="5d7c516b-9dcd-41a8-99d3-54425d29895b" providerId="ADAL" clId="{65CDFFE0-D744-4A51-819E-675306B5DFDE}" dt="2021-09-14T14:13:39.810" v="1718" actId="700"/>
          <ac:spMkLst>
            <pc:docMk/>
            <pc:sldMk cId="1374295468" sldId="268"/>
            <ac:spMk id="4" creationId="{C66ACC86-EC8A-40C0-B99F-076E3092D63D}"/>
          </ac:spMkLst>
        </pc:spChg>
        <pc:spChg chg="add del mod ord">
          <ac:chgData name="Gerjan de Ruiter" userId="5d7c516b-9dcd-41a8-99d3-54425d29895b" providerId="ADAL" clId="{65CDFFE0-D744-4A51-819E-675306B5DFDE}" dt="2021-09-14T14:13:39.810" v="1718" actId="700"/>
          <ac:spMkLst>
            <pc:docMk/>
            <pc:sldMk cId="1374295468" sldId="268"/>
            <ac:spMk id="5" creationId="{A35BE165-D418-45C1-9722-D97DD5386802}"/>
          </ac:spMkLst>
        </pc:spChg>
        <pc:spChg chg="add del mod ord">
          <ac:chgData name="Gerjan de Ruiter" userId="5d7c516b-9dcd-41a8-99d3-54425d29895b" providerId="ADAL" clId="{65CDFFE0-D744-4A51-819E-675306B5DFDE}" dt="2021-09-14T14:13:36.255" v="1717" actId="700"/>
          <ac:spMkLst>
            <pc:docMk/>
            <pc:sldMk cId="1374295468" sldId="268"/>
            <ac:spMk id="6" creationId="{AB41A802-0304-4537-8C7E-E4496B02D11E}"/>
          </ac:spMkLst>
        </pc:spChg>
        <pc:spChg chg="add del mod ord">
          <ac:chgData name="Gerjan de Ruiter" userId="5d7c516b-9dcd-41a8-99d3-54425d29895b" providerId="ADAL" clId="{65CDFFE0-D744-4A51-819E-675306B5DFDE}" dt="2021-09-14T14:13:36.255" v="1717" actId="700"/>
          <ac:spMkLst>
            <pc:docMk/>
            <pc:sldMk cId="1374295468" sldId="268"/>
            <ac:spMk id="7" creationId="{DE742CBA-6B95-40A8-9505-58D75789D64A}"/>
          </ac:spMkLst>
        </pc:spChg>
        <pc:spChg chg="add del mod ord">
          <ac:chgData name="Gerjan de Ruiter" userId="5d7c516b-9dcd-41a8-99d3-54425d29895b" providerId="ADAL" clId="{65CDFFE0-D744-4A51-819E-675306B5DFDE}" dt="2021-09-14T14:13:36.255" v="1717" actId="700"/>
          <ac:spMkLst>
            <pc:docMk/>
            <pc:sldMk cId="1374295468" sldId="268"/>
            <ac:spMk id="8" creationId="{7DA7F2C0-5896-415F-9E4A-30252E40C646}"/>
          </ac:spMkLst>
        </pc:spChg>
        <pc:spChg chg="add del mod ord">
          <ac:chgData name="Gerjan de Ruiter" userId="5d7c516b-9dcd-41a8-99d3-54425d29895b" providerId="ADAL" clId="{65CDFFE0-D744-4A51-819E-675306B5DFDE}" dt="2021-09-14T14:13:36.255" v="1717" actId="700"/>
          <ac:spMkLst>
            <pc:docMk/>
            <pc:sldMk cId="1374295468" sldId="268"/>
            <ac:spMk id="9" creationId="{68389EC0-583F-4E96-B707-35840C6995CD}"/>
          </ac:spMkLst>
        </pc:spChg>
        <pc:spChg chg="add del mod ord">
          <ac:chgData name="Gerjan de Ruiter" userId="5d7c516b-9dcd-41a8-99d3-54425d29895b" providerId="ADAL" clId="{65CDFFE0-D744-4A51-819E-675306B5DFDE}" dt="2021-09-14T14:13:36.255" v="1717" actId="700"/>
          <ac:spMkLst>
            <pc:docMk/>
            <pc:sldMk cId="1374295468" sldId="268"/>
            <ac:spMk id="10" creationId="{4646E807-29E8-436D-87D8-87B807D41A95}"/>
          </ac:spMkLst>
        </pc:spChg>
        <pc:spChg chg="add del mod ord">
          <ac:chgData name="Gerjan de Ruiter" userId="5d7c516b-9dcd-41a8-99d3-54425d29895b" providerId="ADAL" clId="{65CDFFE0-D744-4A51-819E-675306B5DFDE}" dt="2021-09-14T14:13:51.020" v="1725" actId="700"/>
          <ac:spMkLst>
            <pc:docMk/>
            <pc:sldMk cId="1374295468" sldId="268"/>
            <ac:spMk id="11" creationId="{BA7F311D-EAE7-4CAC-8CD9-74C127B8741D}"/>
          </ac:spMkLst>
        </pc:spChg>
        <pc:spChg chg="add del mod ord">
          <ac:chgData name="Gerjan de Ruiter" userId="5d7c516b-9dcd-41a8-99d3-54425d29895b" providerId="ADAL" clId="{65CDFFE0-D744-4A51-819E-675306B5DFDE}" dt="2021-09-14T14:13:51.020" v="1725" actId="700"/>
          <ac:spMkLst>
            <pc:docMk/>
            <pc:sldMk cId="1374295468" sldId="268"/>
            <ac:spMk id="12" creationId="{C2735AB7-150B-4DEE-816F-53E461FA5D89}"/>
          </ac:spMkLst>
        </pc:spChg>
        <pc:spChg chg="add mod">
          <ac:chgData name="Gerjan de Ruiter" userId="5d7c516b-9dcd-41a8-99d3-54425d29895b" providerId="ADAL" clId="{65CDFFE0-D744-4A51-819E-675306B5DFDE}" dt="2021-09-14T14:16:13.791" v="1771" actId="20577"/>
          <ac:spMkLst>
            <pc:docMk/>
            <pc:sldMk cId="1374295468" sldId="268"/>
            <ac:spMk id="14" creationId="{DD149953-BF75-40F1-963F-2D7AC8C87D5D}"/>
          </ac:spMkLst>
        </pc:spChg>
        <pc:picChg chg="add mod">
          <ac:chgData name="Gerjan de Ruiter" userId="5d7c516b-9dcd-41a8-99d3-54425d29895b" providerId="ADAL" clId="{65CDFFE0-D744-4A51-819E-675306B5DFDE}" dt="2021-09-14T14:15:27.714" v="1760" actId="1076"/>
          <ac:picMkLst>
            <pc:docMk/>
            <pc:sldMk cId="1374295468" sldId="268"/>
            <ac:picMk id="13" creationId="{0952B875-F719-429C-AD03-9583DAC5A0F8}"/>
          </ac:picMkLst>
        </pc:picChg>
        <pc:picChg chg="add del mod">
          <ac:chgData name="Gerjan de Ruiter" userId="5d7c516b-9dcd-41a8-99d3-54425d29895b" providerId="ADAL" clId="{65CDFFE0-D744-4A51-819E-675306B5DFDE}" dt="2021-09-14T14:13:35.954" v="1716"/>
          <ac:picMkLst>
            <pc:docMk/>
            <pc:sldMk cId="1374295468" sldId="268"/>
            <ac:picMk id="3074" creationId="{5DD830FD-ABEE-4893-9A03-3D114591F4C0}"/>
          </ac:picMkLst>
        </pc:picChg>
        <pc:picChg chg="add del mod">
          <ac:chgData name="Gerjan de Ruiter" userId="5d7c516b-9dcd-41a8-99d3-54425d29895b" providerId="ADAL" clId="{65CDFFE0-D744-4A51-819E-675306B5DFDE}" dt="2021-09-14T14:13:45.796" v="1724"/>
          <ac:picMkLst>
            <pc:docMk/>
            <pc:sldMk cId="1374295468" sldId="268"/>
            <ac:picMk id="3076" creationId="{2DB5FEAE-7CA7-44D6-B321-DC7E66AE6398}"/>
          </ac:picMkLst>
        </pc:picChg>
        <pc:picChg chg="add mod">
          <ac:chgData name="Gerjan de Ruiter" userId="5d7c516b-9dcd-41a8-99d3-54425d29895b" providerId="ADAL" clId="{65CDFFE0-D744-4A51-819E-675306B5DFDE}" dt="2021-09-14T14:13:59.582" v="1728" actId="1076"/>
          <ac:picMkLst>
            <pc:docMk/>
            <pc:sldMk cId="1374295468" sldId="268"/>
            <ac:picMk id="3078" creationId="{8C1894BE-9093-48C7-B78D-7EE2C960106E}"/>
          </ac:picMkLst>
        </pc:picChg>
        <pc:picChg chg="add mod">
          <ac:chgData name="Gerjan de Ruiter" userId="5d7c516b-9dcd-41a8-99d3-54425d29895b" providerId="ADAL" clId="{65CDFFE0-D744-4A51-819E-675306B5DFDE}" dt="2021-09-14T14:15:26.008" v="1759" actId="1076"/>
          <ac:picMkLst>
            <pc:docMk/>
            <pc:sldMk cId="1374295468" sldId="268"/>
            <ac:picMk id="3080" creationId="{4B2003E3-01E3-47B7-991D-AFF024A7B632}"/>
          </ac:picMkLst>
        </pc:picChg>
        <pc:picChg chg="add mod">
          <ac:chgData name="Gerjan de Ruiter" userId="5d7c516b-9dcd-41a8-99d3-54425d29895b" providerId="ADAL" clId="{65CDFFE0-D744-4A51-819E-675306B5DFDE}" dt="2021-09-14T14:15:07.200" v="1740" actId="1076"/>
          <ac:picMkLst>
            <pc:docMk/>
            <pc:sldMk cId="1374295468" sldId="268"/>
            <ac:picMk id="3082" creationId="{8D6B31BE-E60E-4B22-A02E-D02367EDB47F}"/>
          </ac:picMkLst>
        </pc:picChg>
        <pc:picChg chg="add mod">
          <ac:chgData name="Gerjan de Ruiter" userId="5d7c516b-9dcd-41a8-99d3-54425d29895b" providerId="ADAL" clId="{65CDFFE0-D744-4A51-819E-675306B5DFDE}" dt="2021-09-14T14:16:01.806" v="1763" actId="1076"/>
          <ac:picMkLst>
            <pc:docMk/>
            <pc:sldMk cId="1374295468" sldId="268"/>
            <ac:picMk id="3084" creationId="{D0382FA4-BC71-4DC3-A4B1-4BEEFD34348C}"/>
          </ac:picMkLst>
        </pc:picChg>
      </pc:sldChg>
      <pc:sldChg chg="addSp delSp modSp new mod ord modClrScheme chgLayout">
        <pc:chgData name="Gerjan de Ruiter" userId="5d7c516b-9dcd-41a8-99d3-54425d29895b" providerId="ADAL" clId="{65CDFFE0-D744-4A51-819E-675306B5DFDE}" dt="2022-09-19T11:39:07.582" v="6158"/>
        <pc:sldMkLst>
          <pc:docMk/>
          <pc:sldMk cId="3362176323" sldId="269"/>
        </pc:sldMkLst>
        <pc:spChg chg="del">
          <ac:chgData name="Gerjan de Ruiter" userId="5d7c516b-9dcd-41a8-99d3-54425d29895b" providerId="ADAL" clId="{65CDFFE0-D744-4A51-819E-675306B5DFDE}" dt="2021-09-14T14:21:14.558" v="2091" actId="700"/>
          <ac:spMkLst>
            <pc:docMk/>
            <pc:sldMk cId="3362176323" sldId="269"/>
            <ac:spMk id="2" creationId="{C77D8FDC-7CEF-407E-98A5-D80D45B8A24D}"/>
          </ac:spMkLst>
        </pc:spChg>
        <pc:spChg chg="add mod">
          <ac:chgData name="Gerjan de Ruiter" userId="5d7c516b-9dcd-41a8-99d3-54425d29895b" providerId="ADAL" clId="{65CDFFE0-D744-4A51-819E-675306B5DFDE}" dt="2022-09-19T10:09:59.945" v="5590" actId="20577"/>
          <ac:spMkLst>
            <pc:docMk/>
            <pc:sldMk cId="3362176323" sldId="269"/>
            <ac:spMk id="3" creationId="{CC2ABDC7-2857-4D3E-B0A0-6E84B49B9647}"/>
          </ac:spMkLst>
        </pc:spChg>
      </pc:sldChg>
      <pc:sldChg chg="addSp delSp modSp new mod ord modClrScheme chgLayout">
        <pc:chgData name="Gerjan de Ruiter" userId="5d7c516b-9dcd-41a8-99d3-54425d29895b" providerId="ADAL" clId="{65CDFFE0-D744-4A51-819E-675306B5DFDE}" dt="2022-09-19T08:44:04.900" v="3712" actId="1076"/>
        <pc:sldMkLst>
          <pc:docMk/>
          <pc:sldMk cId="696187944" sldId="270"/>
        </pc:sldMkLst>
        <pc:spChg chg="mod">
          <ac:chgData name="Gerjan de Ruiter" userId="5d7c516b-9dcd-41a8-99d3-54425d29895b" providerId="ADAL" clId="{65CDFFE0-D744-4A51-819E-675306B5DFDE}" dt="2022-09-19T08:40:18.821" v="3699" actId="20577"/>
          <ac:spMkLst>
            <pc:docMk/>
            <pc:sldMk cId="696187944" sldId="270"/>
            <ac:spMk id="2" creationId="{28B7A858-5CFA-4CFF-8C67-08311B5FE4AB}"/>
          </ac:spMkLst>
        </pc:spChg>
        <pc:spChg chg="mod">
          <ac:chgData name="Gerjan de Ruiter" userId="5d7c516b-9dcd-41a8-99d3-54425d29895b" providerId="ADAL" clId="{65CDFFE0-D744-4A51-819E-675306B5DFDE}" dt="2022-09-19T08:40:45.184" v="3708"/>
          <ac:spMkLst>
            <pc:docMk/>
            <pc:sldMk cId="696187944" sldId="270"/>
            <ac:spMk id="3" creationId="{509F8EE2-8D27-445E-9C60-212F536B34FD}"/>
          </ac:spMkLst>
        </pc:spChg>
        <pc:spChg chg="del mod">
          <ac:chgData name="Gerjan de Ruiter" userId="5d7c516b-9dcd-41a8-99d3-54425d29895b" providerId="ADAL" clId="{65CDFFE0-D744-4A51-819E-675306B5DFDE}" dt="2021-09-17T11:30:53.190" v="2941"/>
          <ac:spMkLst>
            <pc:docMk/>
            <pc:sldMk cId="696187944" sldId="270"/>
            <ac:spMk id="4" creationId="{A9FECA56-BBA1-403B-8793-875173F8ADDA}"/>
          </ac:spMkLst>
        </pc:spChg>
        <pc:spChg chg="add del mod">
          <ac:chgData name="Gerjan de Ruiter" userId="5d7c516b-9dcd-41a8-99d3-54425d29895b" providerId="ADAL" clId="{65CDFFE0-D744-4A51-819E-675306B5DFDE}" dt="2022-09-19T08:44:01.501" v="3711"/>
          <ac:spMkLst>
            <pc:docMk/>
            <pc:sldMk cId="696187944" sldId="270"/>
            <ac:spMk id="5" creationId="{4A8987C3-EAEB-CE01-2100-C16ED37E7637}"/>
          </ac:spMkLst>
        </pc:spChg>
        <pc:spChg chg="del">
          <ac:chgData name="Gerjan de Ruiter" userId="5d7c516b-9dcd-41a8-99d3-54425d29895b" providerId="ADAL" clId="{65CDFFE0-D744-4A51-819E-675306B5DFDE}" dt="2021-09-17T11:30:58.420" v="2944" actId="26606"/>
          <ac:spMkLst>
            <pc:docMk/>
            <pc:sldMk cId="696187944" sldId="270"/>
            <ac:spMk id="5" creationId="{C8FCE3B5-B364-413C-83CC-2B11363062AD}"/>
          </ac:spMkLst>
        </pc:spChg>
        <pc:spChg chg="add del mod">
          <ac:chgData name="Gerjan de Ruiter" userId="5d7c516b-9dcd-41a8-99d3-54425d29895b" providerId="ADAL" clId="{65CDFFE0-D744-4A51-819E-675306B5DFDE}" dt="2022-09-19T08:12:35.192" v="3269" actId="478"/>
          <ac:spMkLst>
            <pc:docMk/>
            <pc:sldMk cId="696187944" sldId="270"/>
            <ac:spMk id="71" creationId="{2C9FF852-E79F-49FF-AFCB-33761A8ED238}"/>
          </ac:spMkLst>
        </pc:spChg>
        <pc:picChg chg="add del mod">
          <ac:chgData name="Gerjan de Ruiter" userId="5d7c516b-9dcd-41a8-99d3-54425d29895b" providerId="ADAL" clId="{65CDFFE0-D744-4A51-819E-675306B5DFDE}" dt="2022-09-19T08:40:48.654" v="3710" actId="478"/>
          <ac:picMkLst>
            <pc:docMk/>
            <pc:sldMk cId="696187944" sldId="270"/>
            <ac:picMk id="1026" creationId="{C2690419-6BDA-4C50-914B-908497D69F4F}"/>
          </ac:picMkLst>
        </pc:picChg>
        <pc:picChg chg="add mod">
          <ac:chgData name="Gerjan de Ruiter" userId="5d7c516b-9dcd-41a8-99d3-54425d29895b" providerId="ADAL" clId="{65CDFFE0-D744-4A51-819E-675306B5DFDE}" dt="2022-09-19T08:44:04.900" v="3712" actId="1076"/>
          <ac:picMkLst>
            <pc:docMk/>
            <pc:sldMk cId="696187944" sldId="270"/>
            <ac:picMk id="2050" creationId="{5E86E466-C117-D35D-1890-66E3E45BC8B4}"/>
          </ac:picMkLst>
        </pc:picChg>
      </pc:sldChg>
      <pc:sldChg chg="add del">
        <pc:chgData name="Gerjan de Ruiter" userId="5d7c516b-9dcd-41a8-99d3-54425d29895b" providerId="ADAL" clId="{65CDFFE0-D744-4A51-819E-675306B5DFDE}" dt="2022-09-19T10:10:10.834" v="5593" actId="47"/>
        <pc:sldMkLst>
          <pc:docMk/>
          <pc:sldMk cId="848224231" sldId="271"/>
        </pc:sldMkLst>
      </pc:sldChg>
      <pc:sldChg chg="modSp add mod">
        <pc:chgData name="Gerjan de Ruiter" userId="5d7c516b-9dcd-41a8-99d3-54425d29895b" providerId="ADAL" clId="{65CDFFE0-D744-4A51-819E-675306B5DFDE}" dt="2022-09-19T07:52:36.699" v="2967" actId="20577"/>
        <pc:sldMkLst>
          <pc:docMk/>
          <pc:sldMk cId="2671238847" sldId="272"/>
        </pc:sldMkLst>
        <pc:spChg chg="mod">
          <ac:chgData name="Gerjan de Ruiter" userId="5d7c516b-9dcd-41a8-99d3-54425d29895b" providerId="ADAL" clId="{65CDFFE0-D744-4A51-819E-675306B5DFDE}" dt="2022-09-19T07:52:36.699" v="2967" actId="20577"/>
          <ac:spMkLst>
            <pc:docMk/>
            <pc:sldMk cId="2671238847" sldId="272"/>
            <ac:spMk id="8" creationId="{668F2DF8-4F19-4F83-86D2-97703CB2F36E}"/>
          </ac:spMkLst>
        </pc:spChg>
      </pc:sldChg>
      <pc:sldChg chg="modSp new del mod ord modNotesTx">
        <pc:chgData name="Gerjan de Ruiter" userId="5d7c516b-9dcd-41a8-99d3-54425d29895b" providerId="ADAL" clId="{65CDFFE0-D744-4A51-819E-675306B5DFDE}" dt="2022-09-19T08:57:23.208" v="3777" actId="47"/>
        <pc:sldMkLst>
          <pc:docMk/>
          <pc:sldMk cId="3345140779" sldId="273"/>
        </pc:sldMkLst>
        <pc:spChg chg="mod">
          <ac:chgData name="Gerjan de Ruiter" userId="5d7c516b-9dcd-41a8-99d3-54425d29895b" providerId="ADAL" clId="{65CDFFE0-D744-4A51-819E-675306B5DFDE}" dt="2022-09-19T08:18:10.814" v="3371" actId="5793"/>
          <ac:spMkLst>
            <pc:docMk/>
            <pc:sldMk cId="3345140779" sldId="273"/>
            <ac:spMk id="3" creationId="{A75FF1D1-CB39-EC1F-FCAD-5DB184814F00}"/>
          </ac:spMkLst>
        </pc:spChg>
      </pc:sldChg>
      <pc:sldChg chg="addSp delSp modSp add mod modAnim modNotesTx">
        <pc:chgData name="Gerjan de Ruiter" userId="5d7c516b-9dcd-41a8-99d3-54425d29895b" providerId="ADAL" clId="{65CDFFE0-D744-4A51-819E-675306B5DFDE}" dt="2022-09-19T10:11:25.044" v="5623" actId="20577"/>
        <pc:sldMkLst>
          <pc:docMk/>
          <pc:sldMk cId="1399818340" sldId="274"/>
        </pc:sldMkLst>
        <pc:spChg chg="mod">
          <ac:chgData name="Gerjan de Ruiter" userId="5d7c516b-9dcd-41a8-99d3-54425d29895b" providerId="ADAL" clId="{65CDFFE0-D744-4A51-819E-675306B5DFDE}" dt="2022-09-19T09:48:24.842" v="4853" actId="14100"/>
          <ac:spMkLst>
            <pc:docMk/>
            <pc:sldMk cId="1399818340" sldId="274"/>
            <ac:spMk id="2" creationId="{945BE232-EE53-4857-8082-2A0E251F3495}"/>
          </ac:spMkLst>
        </pc:spChg>
        <pc:spChg chg="mod">
          <ac:chgData name="Gerjan de Ruiter" userId="5d7c516b-9dcd-41a8-99d3-54425d29895b" providerId="ADAL" clId="{65CDFFE0-D744-4A51-819E-675306B5DFDE}" dt="2022-09-19T10:11:17.127" v="5622" actId="20577"/>
          <ac:spMkLst>
            <pc:docMk/>
            <pc:sldMk cId="1399818340" sldId="274"/>
            <ac:spMk id="3" creationId="{66159B0E-DA5F-43FA-B68D-6175A9991032}"/>
          </ac:spMkLst>
        </pc:spChg>
        <pc:spChg chg="add del mod">
          <ac:chgData name="Gerjan de Ruiter" userId="5d7c516b-9dcd-41a8-99d3-54425d29895b" providerId="ADAL" clId="{65CDFFE0-D744-4A51-819E-675306B5DFDE}" dt="2022-09-19T09:50:16.001" v="4934"/>
          <ac:spMkLst>
            <pc:docMk/>
            <pc:sldMk cId="1399818340" sldId="274"/>
            <ac:spMk id="4" creationId="{369074A9-1CC6-990E-3844-8D8D7F090CA8}"/>
          </ac:spMkLst>
        </pc:spChg>
        <pc:picChg chg="del">
          <ac:chgData name="Gerjan de Ruiter" userId="5d7c516b-9dcd-41a8-99d3-54425d29895b" providerId="ADAL" clId="{65CDFFE0-D744-4A51-819E-675306B5DFDE}" dt="2022-09-19T08:36:58.287" v="3555" actId="478"/>
          <ac:picMkLst>
            <pc:docMk/>
            <pc:sldMk cId="1399818340" sldId="274"/>
            <ac:picMk id="1026" creationId="{F6AEAAC2-BEF0-4ADC-8D0A-A146E525DA15}"/>
          </ac:picMkLst>
        </pc:picChg>
        <pc:picChg chg="add mod">
          <ac:chgData name="Gerjan de Ruiter" userId="5d7c516b-9dcd-41a8-99d3-54425d29895b" providerId="ADAL" clId="{65CDFFE0-D744-4A51-819E-675306B5DFDE}" dt="2022-09-19T09:50:21.673" v="4937" actId="1076"/>
          <ac:picMkLst>
            <pc:docMk/>
            <pc:sldMk cId="1399818340" sldId="274"/>
            <ac:picMk id="5122" creationId="{516B39BA-DF89-9360-9A79-2ECCEADE3D33}"/>
          </ac:picMkLst>
        </pc:picChg>
      </pc:sldChg>
      <pc:sldChg chg="addSp delSp modSp add mod modAnim modNotesTx">
        <pc:chgData name="Gerjan de Ruiter" userId="5d7c516b-9dcd-41a8-99d3-54425d29895b" providerId="ADAL" clId="{65CDFFE0-D744-4A51-819E-675306B5DFDE}" dt="2022-09-19T10:55:05.985" v="6041" actId="20577"/>
        <pc:sldMkLst>
          <pc:docMk/>
          <pc:sldMk cId="4009570263" sldId="275"/>
        </pc:sldMkLst>
        <pc:spChg chg="mod">
          <ac:chgData name="Gerjan de Ruiter" userId="5d7c516b-9dcd-41a8-99d3-54425d29895b" providerId="ADAL" clId="{65CDFFE0-D744-4A51-819E-675306B5DFDE}" dt="2022-09-19T08:36:43.780" v="3549" actId="114"/>
          <ac:spMkLst>
            <pc:docMk/>
            <pc:sldMk cId="4009570263" sldId="275"/>
            <ac:spMk id="2" creationId="{945BE232-EE53-4857-8082-2A0E251F3495}"/>
          </ac:spMkLst>
        </pc:spChg>
        <pc:spChg chg="mod">
          <ac:chgData name="Gerjan de Ruiter" userId="5d7c516b-9dcd-41a8-99d3-54425d29895b" providerId="ADAL" clId="{65CDFFE0-D744-4A51-819E-675306B5DFDE}" dt="2022-09-19T10:53:10.391" v="5907" actId="20577"/>
          <ac:spMkLst>
            <pc:docMk/>
            <pc:sldMk cId="4009570263" sldId="275"/>
            <ac:spMk id="3" creationId="{66159B0E-DA5F-43FA-B68D-6175A9991032}"/>
          </ac:spMkLst>
        </pc:spChg>
        <pc:spChg chg="add del mod">
          <ac:chgData name="Gerjan de Ruiter" userId="5d7c516b-9dcd-41a8-99d3-54425d29895b" providerId="ADAL" clId="{65CDFFE0-D744-4A51-819E-675306B5DFDE}" dt="2022-09-19T10:53:19.354" v="5908"/>
          <ac:spMkLst>
            <pc:docMk/>
            <pc:sldMk cId="4009570263" sldId="275"/>
            <ac:spMk id="4" creationId="{026A6F67-9C48-AEA4-7340-AC0A19C30432}"/>
          </ac:spMkLst>
        </pc:spChg>
        <pc:picChg chg="del">
          <ac:chgData name="Gerjan de Ruiter" userId="5d7c516b-9dcd-41a8-99d3-54425d29895b" providerId="ADAL" clId="{65CDFFE0-D744-4A51-819E-675306B5DFDE}" dt="2022-09-19T08:37:02.995" v="3558" actId="478"/>
          <ac:picMkLst>
            <pc:docMk/>
            <pc:sldMk cId="4009570263" sldId="275"/>
            <ac:picMk id="1026" creationId="{F6AEAAC2-BEF0-4ADC-8D0A-A146E525DA15}"/>
          </ac:picMkLst>
        </pc:picChg>
        <pc:picChg chg="add mod">
          <ac:chgData name="Gerjan de Ruiter" userId="5d7c516b-9dcd-41a8-99d3-54425d29895b" providerId="ADAL" clId="{65CDFFE0-D744-4A51-819E-675306B5DFDE}" dt="2022-09-19T10:53:26.147" v="5910" actId="18131"/>
          <ac:picMkLst>
            <pc:docMk/>
            <pc:sldMk cId="4009570263" sldId="275"/>
            <ac:picMk id="9218" creationId="{742DFB79-9131-DD16-473A-9C7F65C42CC9}"/>
          </ac:picMkLst>
        </pc:picChg>
      </pc:sldChg>
      <pc:sldChg chg="addSp delSp modSp new mod">
        <pc:chgData name="Gerjan de Ruiter" userId="5d7c516b-9dcd-41a8-99d3-54425d29895b" providerId="ADAL" clId="{65CDFFE0-D744-4A51-819E-675306B5DFDE}" dt="2022-09-19T08:54:58.801" v="3726" actId="1076"/>
        <pc:sldMkLst>
          <pc:docMk/>
          <pc:sldMk cId="1023328903" sldId="276"/>
        </pc:sldMkLst>
        <pc:spChg chg="mod">
          <ac:chgData name="Gerjan de Ruiter" userId="5d7c516b-9dcd-41a8-99d3-54425d29895b" providerId="ADAL" clId="{65CDFFE0-D744-4A51-819E-675306B5DFDE}" dt="2022-09-19T08:54:58.801" v="3726" actId="1076"/>
          <ac:spMkLst>
            <pc:docMk/>
            <pc:sldMk cId="1023328903" sldId="276"/>
            <ac:spMk id="2" creationId="{994F7AC6-6F99-C1DA-E185-E4469B372996}"/>
          </ac:spMkLst>
        </pc:spChg>
        <pc:spChg chg="del">
          <ac:chgData name="Gerjan de Ruiter" userId="5d7c516b-9dcd-41a8-99d3-54425d29895b" providerId="ADAL" clId="{65CDFFE0-D744-4A51-819E-675306B5DFDE}" dt="2022-09-19T08:39:34.138" v="3653"/>
          <ac:spMkLst>
            <pc:docMk/>
            <pc:sldMk cId="1023328903" sldId="276"/>
            <ac:spMk id="3" creationId="{5BF24D3C-BE5D-7D64-F5EE-949632DE42A5}"/>
          </ac:spMkLst>
        </pc:spChg>
        <pc:spChg chg="del mod">
          <ac:chgData name="Gerjan de Ruiter" userId="5d7c516b-9dcd-41a8-99d3-54425d29895b" providerId="ADAL" clId="{65CDFFE0-D744-4A51-819E-675306B5DFDE}" dt="2022-09-19T08:54:33.351" v="3720" actId="478"/>
          <ac:spMkLst>
            <pc:docMk/>
            <pc:sldMk cId="1023328903" sldId="276"/>
            <ac:spMk id="4" creationId="{E14DD4B9-EB49-16F9-896E-084C67FB62C5}"/>
          </ac:spMkLst>
        </pc:spChg>
        <pc:spChg chg="add del mod">
          <ac:chgData name="Gerjan de Ruiter" userId="5d7c516b-9dcd-41a8-99d3-54425d29895b" providerId="ADAL" clId="{65CDFFE0-D744-4A51-819E-675306B5DFDE}" dt="2022-09-19T08:54:10.543" v="3714"/>
          <ac:spMkLst>
            <pc:docMk/>
            <pc:sldMk cId="1023328903" sldId="276"/>
            <ac:spMk id="5" creationId="{87A3F633-224E-45CA-E2B1-39F470BA8B94}"/>
          </ac:spMkLst>
        </pc:spChg>
        <pc:picChg chg="add del mod">
          <ac:chgData name="Gerjan de Ruiter" userId="5d7c516b-9dcd-41a8-99d3-54425d29895b" providerId="ADAL" clId="{65CDFFE0-D744-4A51-819E-675306B5DFDE}" dt="2022-09-19T08:54:09.225" v="3713" actId="478"/>
          <ac:picMkLst>
            <pc:docMk/>
            <pc:sldMk cId="1023328903" sldId="276"/>
            <ac:picMk id="1026" creationId="{5A91C5A0-D95A-3EAE-1EA5-2F7608E45899}"/>
          </ac:picMkLst>
        </pc:picChg>
        <pc:picChg chg="add mod">
          <ac:chgData name="Gerjan de Ruiter" userId="5d7c516b-9dcd-41a8-99d3-54425d29895b" providerId="ADAL" clId="{65CDFFE0-D744-4A51-819E-675306B5DFDE}" dt="2022-09-19T08:54:30.776" v="3718" actId="1076"/>
          <ac:picMkLst>
            <pc:docMk/>
            <pc:sldMk cId="1023328903" sldId="276"/>
            <ac:picMk id="1028" creationId="{E2FEB72E-1940-CD85-438E-CCF25868C35D}"/>
          </ac:picMkLst>
        </pc:picChg>
      </pc:sldChg>
      <pc:sldChg chg="modSp add mod">
        <pc:chgData name="Gerjan de Ruiter" userId="5d7c516b-9dcd-41a8-99d3-54425d29895b" providerId="ADAL" clId="{65CDFFE0-D744-4A51-819E-675306B5DFDE}" dt="2022-09-19T12:08:41.944" v="6661" actId="20577"/>
        <pc:sldMkLst>
          <pc:docMk/>
          <pc:sldMk cId="1786356677" sldId="277"/>
        </pc:sldMkLst>
        <pc:spChg chg="mod">
          <ac:chgData name="Gerjan de Ruiter" userId="5d7c516b-9dcd-41a8-99d3-54425d29895b" providerId="ADAL" clId="{65CDFFE0-D744-4A51-819E-675306B5DFDE}" dt="2022-09-19T08:40:22.181" v="3701" actId="20577"/>
          <ac:spMkLst>
            <pc:docMk/>
            <pc:sldMk cId="1786356677" sldId="277"/>
            <ac:spMk id="2" creationId="{28B7A858-5CFA-4CFF-8C67-08311B5FE4AB}"/>
          </ac:spMkLst>
        </pc:spChg>
        <pc:spChg chg="mod">
          <ac:chgData name="Gerjan de Ruiter" userId="5d7c516b-9dcd-41a8-99d3-54425d29895b" providerId="ADAL" clId="{65CDFFE0-D744-4A51-819E-675306B5DFDE}" dt="2022-09-19T12:08:41.944" v="6661" actId="20577"/>
          <ac:spMkLst>
            <pc:docMk/>
            <pc:sldMk cId="1786356677" sldId="277"/>
            <ac:spMk id="3" creationId="{509F8EE2-8D27-445E-9C60-212F536B34FD}"/>
          </ac:spMkLst>
        </pc:spChg>
      </pc:sldChg>
      <pc:sldChg chg="addSp delSp modSp new mod modClrScheme modAnim chgLayout modNotesTx">
        <pc:chgData name="Gerjan de Ruiter" userId="5d7c516b-9dcd-41a8-99d3-54425d29895b" providerId="ADAL" clId="{65CDFFE0-D744-4A51-819E-675306B5DFDE}" dt="2022-09-19T09:41:53.860" v="4738"/>
        <pc:sldMkLst>
          <pc:docMk/>
          <pc:sldMk cId="2710656734" sldId="278"/>
        </pc:sldMkLst>
        <pc:spChg chg="del mod ord">
          <ac:chgData name="Gerjan de Ruiter" userId="5d7c516b-9dcd-41a8-99d3-54425d29895b" providerId="ADAL" clId="{65CDFFE0-D744-4A51-819E-675306B5DFDE}" dt="2022-09-19T09:40:30.211" v="4589" actId="700"/>
          <ac:spMkLst>
            <pc:docMk/>
            <pc:sldMk cId="2710656734" sldId="278"/>
            <ac:spMk id="2" creationId="{8EDB23EE-6E92-CB27-3E80-D50EF01FFFCE}"/>
          </ac:spMkLst>
        </pc:spChg>
        <pc:spChg chg="del mod ord">
          <ac:chgData name="Gerjan de Ruiter" userId="5d7c516b-9dcd-41a8-99d3-54425d29895b" providerId="ADAL" clId="{65CDFFE0-D744-4A51-819E-675306B5DFDE}" dt="2022-09-19T09:40:30.211" v="4589" actId="700"/>
          <ac:spMkLst>
            <pc:docMk/>
            <pc:sldMk cId="2710656734" sldId="278"/>
            <ac:spMk id="3" creationId="{C61B080B-6359-A723-B1EA-DFBB18FCE80B}"/>
          </ac:spMkLst>
        </pc:spChg>
        <pc:spChg chg="del">
          <ac:chgData name="Gerjan de Ruiter" userId="5d7c516b-9dcd-41a8-99d3-54425d29895b" providerId="ADAL" clId="{65CDFFE0-D744-4A51-819E-675306B5DFDE}" dt="2022-09-19T09:40:30.211" v="4589" actId="700"/>
          <ac:spMkLst>
            <pc:docMk/>
            <pc:sldMk cId="2710656734" sldId="278"/>
            <ac:spMk id="4" creationId="{620C7B7F-18E0-C9F3-A679-2894BA05D36B}"/>
          </ac:spMkLst>
        </pc:spChg>
        <pc:spChg chg="add del mod ord">
          <ac:chgData name="Gerjan de Ruiter" userId="5d7c516b-9dcd-41a8-99d3-54425d29895b" providerId="ADAL" clId="{65CDFFE0-D744-4A51-819E-675306B5DFDE}" dt="2022-09-19T09:40:40.523" v="4591" actId="478"/>
          <ac:spMkLst>
            <pc:docMk/>
            <pc:sldMk cId="2710656734" sldId="278"/>
            <ac:spMk id="5" creationId="{0D499D7C-CDE6-7561-5C71-3CDDFB81BA3A}"/>
          </ac:spMkLst>
        </pc:spChg>
        <pc:spChg chg="add del mod ord">
          <ac:chgData name="Gerjan de Ruiter" userId="5d7c516b-9dcd-41a8-99d3-54425d29895b" providerId="ADAL" clId="{65CDFFE0-D744-4A51-819E-675306B5DFDE}" dt="2022-09-19T09:40:37.960" v="4590"/>
          <ac:spMkLst>
            <pc:docMk/>
            <pc:sldMk cId="2710656734" sldId="278"/>
            <ac:spMk id="6" creationId="{CA357950-C40D-5E83-76E1-302D60D2580E}"/>
          </ac:spMkLst>
        </pc:spChg>
        <pc:spChg chg="add mod ord">
          <ac:chgData name="Gerjan de Ruiter" userId="5d7c516b-9dcd-41a8-99d3-54425d29895b" providerId="ADAL" clId="{65CDFFE0-D744-4A51-819E-675306B5DFDE}" dt="2022-09-19T09:41:43.133" v="4733" actId="404"/>
          <ac:spMkLst>
            <pc:docMk/>
            <pc:sldMk cId="2710656734" sldId="278"/>
            <ac:spMk id="8" creationId="{84AC760B-67C1-C92A-E8D0-7B345A1E44BA}"/>
          </ac:spMkLst>
        </pc:spChg>
        <pc:picChg chg="add mod ord">
          <ac:chgData name="Gerjan de Ruiter" userId="5d7c516b-9dcd-41a8-99d3-54425d29895b" providerId="ADAL" clId="{65CDFFE0-D744-4A51-819E-675306B5DFDE}" dt="2022-09-19T09:41:47.203" v="4736" actId="1076"/>
          <ac:picMkLst>
            <pc:docMk/>
            <pc:sldMk cId="2710656734" sldId="278"/>
            <ac:picMk id="7" creationId="{B2BDD731-3A5D-F0EC-2EB4-C84FCA46BA6D}"/>
          </ac:picMkLst>
        </pc:picChg>
      </pc:sldChg>
      <pc:sldChg chg="addSp delSp modSp new mod ord modAnim modNotesTx">
        <pc:chgData name="Gerjan de Ruiter" userId="5d7c516b-9dcd-41a8-99d3-54425d29895b" providerId="ADAL" clId="{65CDFFE0-D744-4A51-819E-675306B5DFDE}" dt="2022-09-19T12:38:53.893" v="7365"/>
        <pc:sldMkLst>
          <pc:docMk/>
          <pc:sldMk cId="2042012575" sldId="279"/>
        </pc:sldMkLst>
        <pc:spChg chg="del">
          <ac:chgData name="Gerjan de Ruiter" userId="5d7c516b-9dcd-41a8-99d3-54425d29895b" providerId="ADAL" clId="{65CDFFE0-D744-4A51-819E-675306B5DFDE}" dt="2022-09-19T09:53:48.794" v="4940" actId="478"/>
          <ac:spMkLst>
            <pc:docMk/>
            <pc:sldMk cId="2042012575" sldId="279"/>
            <ac:spMk id="2" creationId="{55374825-8F8B-73BC-B254-8FDBAA2FE8DB}"/>
          </ac:spMkLst>
        </pc:spChg>
        <pc:spChg chg="del">
          <ac:chgData name="Gerjan de Ruiter" userId="5d7c516b-9dcd-41a8-99d3-54425d29895b" providerId="ADAL" clId="{65CDFFE0-D744-4A51-819E-675306B5DFDE}" dt="2022-09-19T09:53:44.016" v="4939"/>
          <ac:spMkLst>
            <pc:docMk/>
            <pc:sldMk cId="2042012575" sldId="279"/>
            <ac:spMk id="3" creationId="{09409A54-8DF9-E81B-D420-4BF21A269DC8}"/>
          </ac:spMkLst>
        </pc:spChg>
        <pc:spChg chg="add mod">
          <ac:chgData name="Gerjan de Ruiter" userId="5d7c516b-9dcd-41a8-99d3-54425d29895b" providerId="ADAL" clId="{65CDFFE0-D744-4A51-819E-675306B5DFDE}" dt="2022-09-19T12:38:46.256" v="7363" actId="20577"/>
          <ac:spMkLst>
            <pc:docMk/>
            <pc:sldMk cId="2042012575" sldId="279"/>
            <ac:spMk id="3" creationId="{38CE3CE3-A3CE-39FA-BF3B-6EC8420D34B2}"/>
          </ac:spMkLst>
        </pc:spChg>
        <pc:spChg chg="add mod">
          <ac:chgData name="Gerjan de Ruiter" userId="5d7c516b-9dcd-41a8-99d3-54425d29895b" providerId="ADAL" clId="{65CDFFE0-D744-4A51-819E-675306B5DFDE}" dt="2022-09-19T09:54:38.513" v="4993" actId="1076"/>
          <ac:spMkLst>
            <pc:docMk/>
            <pc:sldMk cId="2042012575" sldId="279"/>
            <ac:spMk id="5" creationId="{B58FEDCD-7AA7-D01A-1181-767CA0A107BF}"/>
          </ac:spMkLst>
        </pc:spChg>
        <pc:spChg chg="add mod">
          <ac:chgData name="Gerjan de Ruiter" userId="5d7c516b-9dcd-41a8-99d3-54425d29895b" providerId="ADAL" clId="{65CDFFE0-D744-4A51-819E-675306B5DFDE}" dt="2022-09-19T09:55:23.024" v="5045" actId="1076"/>
          <ac:spMkLst>
            <pc:docMk/>
            <pc:sldMk cId="2042012575" sldId="279"/>
            <ac:spMk id="6" creationId="{516A5F2F-00D9-361D-DA22-A847AE380B06}"/>
          </ac:spMkLst>
        </pc:spChg>
        <pc:spChg chg="add mod">
          <ac:chgData name="Gerjan de Ruiter" userId="5d7c516b-9dcd-41a8-99d3-54425d29895b" providerId="ADAL" clId="{65CDFFE0-D744-4A51-819E-675306B5DFDE}" dt="2022-09-19T09:55:49.793" v="5098" actId="1076"/>
          <ac:spMkLst>
            <pc:docMk/>
            <pc:sldMk cId="2042012575" sldId="279"/>
            <ac:spMk id="7" creationId="{999BA328-780D-76C2-EDE4-8189B1BB5246}"/>
          </ac:spMkLst>
        </pc:spChg>
        <pc:spChg chg="add mod">
          <ac:chgData name="Gerjan de Ruiter" userId="5d7c516b-9dcd-41a8-99d3-54425d29895b" providerId="ADAL" clId="{65CDFFE0-D744-4A51-819E-675306B5DFDE}" dt="2022-09-19T09:57:30.087" v="5152" actId="1076"/>
          <ac:spMkLst>
            <pc:docMk/>
            <pc:sldMk cId="2042012575" sldId="279"/>
            <ac:spMk id="8" creationId="{08961B6A-4F8F-26B5-05A1-F9DC2295C4D1}"/>
          </ac:spMkLst>
        </pc:spChg>
        <pc:picChg chg="add mod">
          <ac:chgData name="Gerjan de Ruiter" userId="5d7c516b-9dcd-41a8-99d3-54425d29895b" providerId="ADAL" clId="{65CDFFE0-D744-4A51-819E-675306B5DFDE}" dt="2022-09-19T09:53:50.631" v="4941" actId="1076"/>
          <ac:picMkLst>
            <pc:docMk/>
            <pc:sldMk cId="2042012575" sldId="279"/>
            <ac:picMk id="6146" creationId="{03A69612-C7E9-7539-D6C3-D7DEFB00D069}"/>
          </ac:picMkLst>
        </pc:picChg>
      </pc:sldChg>
      <pc:sldChg chg="addSp delSp modSp new mod modClrScheme chgLayout modNotesTx">
        <pc:chgData name="Gerjan de Ruiter" userId="5d7c516b-9dcd-41a8-99d3-54425d29895b" providerId="ADAL" clId="{65CDFFE0-D744-4A51-819E-675306B5DFDE}" dt="2022-09-19T10:07:12.016" v="5462" actId="20577"/>
        <pc:sldMkLst>
          <pc:docMk/>
          <pc:sldMk cId="3240502518" sldId="280"/>
        </pc:sldMkLst>
        <pc:spChg chg="del mod ord">
          <ac:chgData name="Gerjan de Ruiter" userId="5d7c516b-9dcd-41a8-99d3-54425d29895b" providerId="ADAL" clId="{65CDFFE0-D744-4A51-819E-675306B5DFDE}" dt="2022-09-19T10:05:48.780" v="5379" actId="700"/>
          <ac:spMkLst>
            <pc:docMk/>
            <pc:sldMk cId="3240502518" sldId="280"/>
            <ac:spMk id="2" creationId="{2833350E-256E-8442-3430-75D4F3529ED8}"/>
          </ac:spMkLst>
        </pc:spChg>
        <pc:spChg chg="del mod ord">
          <ac:chgData name="Gerjan de Ruiter" userId="5d7c516b-9dcd-41a8-99d3-54425d29895b" providerId="ADAL" clId="{65CDFFE0-D744-4A51-819E-675306B5DFDE}" dt="2022-09-19T10:05:48.780" v="5379" actId="700"/>
          <ac:spMkLst>
            <pc:docMk/>
            <pc:sldMk cId="3240502518" sldId="280"/>
            <ac:spMk id="3" creationId="{701FDE76-4F19-042D-31F4-5B2320F66B5B}"/>
          </ac:spMkLst>
        </pc:spChg>
        <pc:spChg chg="del">
          <ac:chgData name="Gerjan de Ruiter" userId="5d7c516b-9dcd-41a8-99d3-54425d29895b" providerId="ADAL" clId="{65CDFFE0-D744-4A51-819E-675306B5DFDE}" dt="2022-09-19T10:05:48.780" v="5379" actId="700"/>
          <ac:spMkLst>
            <pc:docMk/>
            <pc:sldMk cId="3240502518" sldId="280"/>
            <ac:spMk id="4" creationId="{C77E4ADA-05CB-740B-7BC4-1FF13F91427F}"/>
          </ac:spMkLst>
        </pc:spChg>
        <pc:spChg chg="del">
          <ac:chgData name="Gerjan de Ruiter" userId="5d7c516b-9dcd-41a8-99d3-54425d29895b" providerId="ADAL" clId="{65CDFFE0-D744-4A51-819E-675306B5DFDE}" dt="2022-09-19T10:05:48.780" v="5379" actId="700"/>
          <ac:spMkLst>
            <pc:docMk/>
            <pc:sldMk cId="3240502518" sldId="280"/>
            <ac:spMk id="5" creationId="{9492F9AF-D08F-2781-4571-E945A233FA7C}"/>
          </ac:spMkLst>
        </pc:spChg>
        <pc:spChg chg="add del mod ord">
          <ac:chgData name="Gerjan de Ruiter" userId="5d7c516b-9dcd-41a8-99d3-54425d29895b" providerId="ADAL" clId="{65CDFFE0-D744-4A51-819E-675306B5DFDE}" dt="2022-09-19T10:06:01.449" v="5407" actId="478"/>
          <ac:spMkLst>
            <pc:docMk/>
            <pc:sldMk cId="3240502518" sldId="280"/>
            <ac:spMk id="6" creationId="{205730E5-D787-7CCA-1801-72587648CD62}"/>
          </ac:spMkLst>
        </pc:spChg>
        <pc:spChg chg="add del mod ord">
          <ac:chgData name="Gerjan de Ruiter" userId="5d7c516b-9dcd-41a8-99d3-54425d29895b" providerId="ADAL" clId="{65CDFFE0-D744-4A51-819E-675306B5DFDE}" dt="2022-09-19T10:05:50.028" v="5380"/>
          <ac:spMkLst>
            <pc:docMk/>
            <pc:sldMk cId="3240502518" sldId="280"/>
            <ac:spMk id="7" creationId="{0D96EC52-3E51-3588-CB89-28A3F469EF55}"/>
          </ac:spMkLst>
        </pc:spChg>
        <pc:picChg chg="add mod">
          <ac:chgData name="Gerjan de Ruiter" userId="5d7c516b-9dcd-41a8-99d3-54425d29895b" providerId="ADAL" clId="{65CDFFE0-D744-4A51-819E-675306B5DFDE}" dt="2022-09-19T10:06:30.612" v="5413" actId="1076"/>
          <ac:picMkLst>
            <pc:docMk/>
            <pc:sldMk cId="3240502518" sldId="280"/>
            <ac:picMk id="7170" creationId="{0E080F0A-872B-95D9-A9A1-7C81DE7EC61E}"/>
          </ac:picMkLst>
        </pc:picChg>
      </pc:sldChg>
      <pc:sldChg chg="addSp delSp modSp new mod modNotesTx">
        <pc:chgData name="Gerjan de Ruiter" userId="5d7c516b-9dcd-41a8-99d3-54425d29895b" providerId="ADAL" clId="{65CDFFE0-D744-4A51-819E-675306B5DFDE}" dt="2022-09-19T10:09:27.414" v="5564" actId="20577"/>
        <pc:sldMkLst>
          <pc:docMk/>
          <pc:sldMk cId="2222061620" sldId="281"/>
        </pc:sldMkLst>
        <pc:spChg chg="del">
          <ac:chgData name="Gerjan de Ruiter" userId="5d7c516b-9dcd-41a8-99d3-54425d29895b" providerId="ADAL" clId="{65CDFFE0-D744-4A51-819E-675306B5DFDE}" dt="2022-09-19T10:07:54.854" v="5469" actId="478"/>
          <ac:spMkLst>
            <pc:docMk/>
            <pc:sldMk cId="2222061620" sldId="281"/>
            <ac:spMk id="2" creationId="{1148CC69-54AE-24F8-E66D-CAAE8103BAD3}"/>
          </ac:spMkLst>
        </pc:spChg>
        <pc:spChg chg="del">
          <ac:chgData name="Gerjan de Ruiter" userId="5d7c516b-9dcd-41a8-99d3-54425d29895b" providerId="ADAL" clId="{65CDFFE0-D744-4A51-819E-675306B5DFDE}" dt="2022-09-19T10:07:47.167" v="5464"/>
          <ac:spMkLst>
            <pc:docMk/>
            <pc:sldMk cId="2222061620" sldId="281"/>
            <ac:spMk id="3" creationId="{9FDE0714-2FA0-B7F6-25F1-3EA3DD0CC8E7}"/>
          </ac:spMkLst>
        </pc:spChg>
        <pc:picChg chg="add mod">
          <ac:chgData name="Gerjan de Ruiter" userId="5d7c516b-9dcd-41a8-99d3-54425d29895b" providerId="ADAL" clId="{65CDFFE0-D744-4A51-819E-675306B5DFDE}" dt="2022-09-19T10:07:56.749" v="5470" actId="1076"/>
          <ac:picMkLst>
            <pc:docMk/>
            <pc:sldMk cId="2222061620" sldId="281"/>
            <ac:picMk id="8194" creationId="{DAB078DE-0E48-1203-CB6B-4E82D8B7E4B6}"/>
          </ac:picMkLst>
        </pc:picChg>
      </pc:sldChg>
      <pc:sldChg chg="add ord">
        <pc:chgData name="Gerjan de Ruiter" userId="5d7c516b-9dcd-41a8-99d3-54425d29895b" providerId="ADAL" clId="{65CDFFE0-D744-4A51-819E-675306B5DFDE}" dt="2022-09-19T12:08:01.031" v="6656"/>
        <pc:sldMkLst>
          <pc:docMk/>
          <pc:sldMk cId="3597907112" sldId="282"/>
        </pc:sldMkLst>
      </pc:sldChg>
      <pc:sldChg chg="addSp delSp modSp new mod modClrScheme modAnim chgLayout">
        <pc:chgData name="Gerjan de Ruiter" userId="5d7c516b-9dcd-41a8-99d3-54425d29895b" providerId="ADAL" clId="{65CDFFE0-D744-4A51-819E-675306B5DFDE}" dt="2022-09-19T11:27:33.763" v="6154"/>
        <pc:sldMkLst>
          <pc:docMk/>
          <pc:sldMk cId="1199372164" sldId="283"/>
        </pc:sldMkLst>
        <pc:spChg chg="del">
          <ac:chgData name="Gerjan de Ruiter" userId="5d7c516b-9dcd-41a8-99d3-54425d29895b" providerId="ADAL" clId="{65CDFFE0-D744-4A51-819E-675306B5DFDE}" dt="2022-09-19T10:55:57.554" v="6044" actId="26606"/>
          <ac:spMkLst>
            <pc:docMk/>
            <pc:sldMk cId="1199372164" sldId="283"/>
            <ac:spMk id="2" creationId="{BBC1649C-8469-D7B0-17BC-7B210CFF79CB}"/>
          </ac:spMkLst>
        </pc:spChg>
        <pc:spChg chg="del">
          <ac:chgData name="Gerjan de Ruiter" userId="5d7c516b-9dcd-41a8-99d3-54425d29895b" providerId="ADAL" clId="{65CDFFE0-D744-4A51-819E-675306B5DFDE}" dt="2022-09-19T10:55:57.554" v="6044" actId="26606"/>
          <ac:spMkLst>
            <pc:docMk/>
            <pc:sldMk cId="1199372164" sldId="283"/>
            <ac:spMk id="3" creationId="{4C4AB80A-336F-8E19-FF53-55536CFFAD7D}"/>
          </ac:spMkLst>
        </pc:spChg>
        <pc:spChg chg="del">
          <ac:chgData name="Gerjan de Ruiter" userId="5d7c516b-9dcd-41a8-99d3-54425d29895b" providerId="ADAL" clId="{65CDFFE0-D744-4A51-819E-675306B5DFDE}" dt="2022-09-19T10:55:54.552" v="6043"/>
          <ac:spMkLst>
            <pc:docMk/>
            <pc:sldMk cId="1199372164" sldId="283"/>
            <ac:spMk id="4" creationId="{061867F8-A78D-F01E-1E32-B6C4866B1EE1}"/>
          </ac:spMkLst>
        </pc:spChg>
        <pc:spChg chg="del">
          <ac:chgData name="Gerjan de Ruiter" userId="5d7c516b-9dcd-41a8-99d3-54425d29895b" providerId="ADAL" clId="{65CDFFE0-D744-4A51-819E-675306B5DFDE}" dt="2022-09-19T10:55:57.554" v="6044" actId="26606"/>
          <ac:spMkLst>
            <pc:docMk/>
            <pc:sldMk cId="1199372164" sldId="283"/>
            <ac:spMk id="5" creationId="{3FA9F218-DD6D-2182-F59D-729B25C19AAE}"/>
          </ac:spMkLst>
        </pc:spChg>
        <pc:spChg chg="add mod ord">
          <ac:chgData name="Gerjan de Ruiter" userId="5d7c516b-9dcd-41a8-99d3-54425d29895b" providerId="ADAL" clId="{65CDFFE0-D744-4A51-819E-675306B5DFDE}" dt="2022-09-19T11:26:49.909" v="6132" actId="700"/>
          <ac:spMkLst>
            <pc:docMk/>
            <pc:sldMk cId="1199372164" sldId="283"/>
            <ac:spMk id="6" creationId="{F9973BA7-2907-ED26-E14B-D751302D6338}"/>
          </ac:spMkLst>
        </pc:spChg>
        <pc:spChg chg="add mod ord">
          <ac:chgData name="Gerjan de Ruiter" userId="5d7c516b-9dcd-41a8-99d3-54425d29895b" providerId="ADAL" clId="{65CDFFE0-D744-4A51-819E-675306B5DFDE}" dt="2022-09-19T11:27:04.845" v="6140" actId="14100"/>
          <ac:spMkLst>
            <pc:docMk/>
            <pc:sldMk cId="1199372164" sldId="283"/>
            <ac:spMk id="10247" creationId="{2583E6BE-0683-45E9-F92D-C867E355EB65}"/>
          </ac:spMkLst>
        </pc:spChg>
        <pc:spChg chg="add del mod ord">
          <ac:chgData name="Gerjan de Ruiter" userId="5d7c516b-9dcd-41a8-99d3-54425d29895b" providerId="ADAL" clId="{65CDFFE0-D744-4A51-819E-675306B5DFDE}" dt="2022-09-19T11:26:49.909" v="6132" actId="700"/>
          <ac:spMkLst>
            <pc:docMk/>
            <pc:sldMk cId="1199372164" sldId="283"/>
            <ac:spMk id="10249" creationId="{95492DC6-BD49-FC30-3D22-12831C7805B9}"/>
          </ac:spMkLst>
        </pc:spChg>
        <pc:spChg chg="add del mod ord">
          <ac:chgData name="Gerjan de Ruiter" userId="5d7c516b-9dcd-41a8-99d3-54425d29895b" providerId="ADAL" clId="{65CDFFE0-D744-4A51-819E-675306B5DFDE}" dt="2022-09-19T11:26:53.585" v="6134"/>
          <ac:spMkLst>
            <pc:docMk/>
            <pc:sldMk cId="1199372164" sldId="283"/>
            <ac:spMk id="10251" creationId="{011DA2CE-D36B-964D-4D77-E05BFA838BBE}"/>
          </ac:spMkLst>
        </pc:spChg>
        <pc:picChg chg="add mod ord modCrop">
          <ac:chgData name="Gerjan de Ruiter" userId="5d7c516b-9dcd-41a8-99d3-54425d29895b" providerId="ADAL" clId="{65CDFFE0-D744-4A51-819E-675306B5DFDE}" dt="2022-09-19T11:27:27.701" v="6150" actId="14100"/>
          <ac:picMkLst>
            <pc:docMk/>
            <pc:sldMk cId="1199372164" sldId="283"/>
            <ac:picMk id="10242" creationId="{19877A52-BBD1-7607-1320-689C7B8EB3C1}"/>
          </ac:picMkLst>
        </pc:picChg>
        <pc:picChg chg="add mod">
          <ac:chgData name="Gerjan de Ruiter" userId="5d7c516b-9dcd-41a8-99d3-54425d29895b" providerId="ADAL" clId="{65CDFFE0-D744-4A51-819E-675306B5DFDE}" dt="2022-09-19T11:27:31.814" v="6153" actId="1076"/>
          <ac:picMkLst>
            <pc:docMk/>
            <pc:sldMk cId="1199372164" sldId="283"/>
            <ac:picMk id="10244" creationId="{1931A17E-992A-95E7-E40B-D16739C43E14}"/>
          </ac:picMkLst>
        </pc:picChg>
      </pc:sldChg>
      <pc:sldChg chg="new del">
        <pc:chgData name="Gerjan de Ruiter" userId="5d7c516b-9dcd-41a8-99d3-54425d29895b" providerId="ADAL" clId="{65CDFFE0-D744-4A51-819E-675306B5DFDE}" dt="2022-09-19T11:38:29.347" v="6156" actId="47"/>
        <pc:sldMkLst>
          <pc:docMk/>
          <pc:sldMk cId="189053843" sldId="284"/>
        </pc:sldMkLst>
      </pc:sldChg>
      <pc:sldChg chg="modSp add mod ord modAnim">
        <pc:chgData name="Gerjan de Ruiter" userId="5d7c516b-9dcd-41a8-99d3-54425d29895b" providerId="ADAL" clId="{65CDFFE0-D744-4A51-819E-675306B5DFDE}" dt="2022-09-19T12:39:02.365" v="7369"/>
        <pc:sldMkLst>
          <pc:docMk/>
          <pc:sldMk cId="197946579" sldId="284"/>
        </pc:sldMkLst>
        <pc:spChg chg="mod">
          <ac:chgData name="Gerjan de Ruiter" userId="5d7c516b-9dcd-41a8-99d3-54425d29895b" providerId="ADAL" clId="{65CDFFE0-D744-4A51-819E-675306B5DFDE}" dt="2022-09-19T12:22:34.457" v="6731" actId="14100"/>
          <ac:spMkLst>
            <pc:docMk/>
            <pc:sldMk cId="197946579" sldId="284"/>
            <ac:spMk id="2" creationId="{945BE232-EE53-4857-8082-2A0E251F3495}"/>
          </ac:spMkLst>
        </pc:spChg>
        <pc:spChg chg="mod">
          <ac:chgData name="Gerjan de Ruiter" userId="5d7c516b-9dcd-41a8-99d3-54425d29895b" providerId="ADAL" clId="{65CDFFE0-D744-4A51-819E-675306B5DFDE}" dt="2022-09-19T12:22:30.216" v="6727" actId="20577"/>
          <ac:spMkLst>
            <pc:docMk/>
            <pc:sldMk cId="197946579" sldId="284"/>
            <ac:spMk id="3" creationId="{66159B0E-DA5F-43FA-B68D-6175A9991032}"/>
          </ac:spMkLst>
        </pc:spChg>
      </pc:sldChg>
      <pc:sldChg chg="addSp delSp modSp add del mod ord modClrScheme addAnim delAnim modAnim chgLayout modNotesTx">
        <pc:chgData name="Gerjan de Ruiter" userId="5d7c516b-9dcd-41a8-99d3-54425d29895b" providerId="ADAL" clId="{65CDFFE0-D744-4A51-819E-675306B5DFDE}" dt="2022-09-19T12:04:30.324" v="6467" actId="47"/>
        <pc:sldMkLst>
          <pc:docMk/>
          <pc:sldMk cId="333069619" sldId="284"/>
        </pc:sldMkLst>
        <pc:spChg chg="mod ord">
          <ac:chgData name="Gerjan de Ruiter" userId="5d7c516b-9dcd-41a8-99d3-54425d29895b" providerId="ADAL" clId="{65CDFFE0-D744-4A51-819E-675306B5DFDE}" dt="2022-09-19T12:02:32.788" v="6354" actId="700"/>
          <ac:spMkLst>
            <pc:docMk/>
            <pc:sldMk cId="333069619" sldId="284"/>
            <ac:spMk id="2" creationId="{945BE232-EE53-4857-8082-2A0E251F3495}"/>
          </ac:spMkLst>
        </pc:spChg>
        <pc:spChg chg="mod ord">
          <ac:chgData name="Gerjan de Ruiter" userId="5d7c516b-9dcd-41a8-99d3-54425d29895b" providerId="ADAL" clId="{65CDFFE0-D744-4A51-819E-675306B5DFDE}" dt="2022-09-19T12:04:26.098" v="6466" actId="21"/>
          <ac:spMkLst>
            <pc:docMk/>
            <pc:sldMk cId="333069619" sldId="284"/>
            <ac:spMk id="3" creationId="{66159B0E-DA5F-43FA-B68D-6175A9991032}"/>
          </ac:spMkLst>
        </pc:spChg>
        <pc:spChg chg="add del mod ord">
          <ac:chgData name="Gerjan de Ruiter" userId="5d7c516b-9dcd-41a8-99d3-54425d29895b" providerId="ADAL" clId="{65CDFFE0-D744-4A51-819E-675306B5DFDE}" dt="2022-09-19T12:02:32.788" v="6354" actId="700"/>
          <ac:spMkLst>
            <pc:docMk/>
            <pc:sldMk cId="333069619" sldId="284"/>
            <ac:spMk id="4" creationId="{423335CB-807A-0EEF-595E-4D43C8F9005B}"/>
          </ac:spMkLst>
        </pc:spChg>
        <pc:spChg chg="del mod ord">
          <ac:chgData name="Gerjan de Ruiter" userId="5d7c516b-9dcd-41a8-99d3-54425d29895b" providerId="ADAL" clId="{65CDFFE0-D744-4A51-819E-675306B5DFDE}" dt="2022-09-19T12:02:32.788" v="6354" actId="700"/>
          <ac:spMkLst>
            <pc:docMk/>
            <pc:sldMk cId="333069619" sldId="284"/>
            <ac:spMk id="5" creationId="{D215BCA8-D924-4554-973A-8511363FA4B3}"/>
          </ac:spMkLst>
        </pc:spChg>
        <pc:spChg chg="add mod ord">
          <ac:chgData name="Gerjan de Ruiter" userId="5d7c516b-9dcd-41a8-99d3-54425d29895b" providerId="ADAL" clId="{65CDFFE0-D744-4A51-819E-675306B5DFDE}" dt="2022-09-19T12:02:32.788" v="6354" actId="700"/>
          <ac:spMkLst>
            <pc:docMk/>
            <pc:sldMk cId="333069619" sldId="284"/>
            <ac:spMk id="6" creationId="{A5CBCCA7-991B-2688-483C-5C566E8AE3C7}"/>
          </ac:spMkLst>
        </pc:spChg>
        <pc:spChg chg="add mod ord">
          <ac:chgData name="Gerjan de Ruiter" userId="5d7c516b-9dcd-41a8-99d3-54425d29895b" providerId="ADAL" clId="{65CDFFE0-D744-4A51-819E-675306B5DFDE}" dt="2022-09-19T12:02:32.788" v="6354" actId="700"/>
          <ac:spMkLst>
            <pc:docMk/>
            <pc:sldMk cId="333069619" sldId="284"/>
            <ac:spMk id="7" creationId="{33F59A1E-C356-FB3F-3E2F-B290B630A69F}"/>
          </ac:spMkLst>
        </pc:spChg>
        <pc:spChg chg="add mod ord">
          <ac:chgData name="Gerjan de Ruiter" userId="5d7c516b-9dcd-41a8-99d3-54425d29895b" providerId="ADAL" clId="{65CDFFE0-D744-4A51-819E-675306B5DFDE}" dt="2022-09-19T12:02:32.788" v="6354" actId="700"/>
          <ac:spMkLst>
            <pc:docMk/>
            <pc:sldMk cId="333069619" sldId="284"/>
            <ac:spMk id="8" creationId="{0F648586-8C5E-FC08-829C-F854C790DE44}"/>
          </ac:spMkLst>
        </pc:spChg>
        <pc:picChg chg="del">
          <ac:chgData name="Gerjan de Ruiter" userId="5d7c516b-9dcd-41a8-99d3-54425d29895b" providerId="ADAL" clId="{65CDFFE0-D744-4A51-819E-675306B5DFDE}" dt="2022-09-19T11:40:12.398" v="6205" actId="478"/>
          <ac:picMkLst>
            <pc:docMk/>
            <pc:sldMk cId="333069619" sldId="284"/>
            <ac:picMk id="9218" creationId="{742DFB79-9131-DD16-473A-9C7F65C42CC9}"/>
          </ac:picMkLst>
        </pc:picChg>
      </pc:sldChg>
      <pc:sldChg chg="addSp delSp modSp new del mod delAnim modAnim modNotesTx">
        <pc:chgData name="Gerjan de Ruiter" userId="5d7c516b-9dcd-41a8-99d3-54425d29895b" providerId="ADAL" clId="{65CDFFE0-D744-4A51-819E-675306B5DFDE}" dt="2022-09-19T12:25:23.445" v="6775" actId="2696"/>
        <pc:sldMkLst>
          <pc:docMk/>
          <pc:sldMk cId="1328396752" sldId="285"/>
        </pc:sldMkLst>
        <pc:spChg chg="mod">
          <ac:chgData name="Gerjan de Ruiter" userId="5d7c516b-9dcd-41a8-99d3-54425d29895b" providerId="ADAL" clId="{65CDFFE0-D744-4A51-819E-675306B5DFDE}" dt="2022-09-19T12:18:31.103" v="6695" actId="114"/>
          <ac:spMkLst>
            <pc:docMk/>
            <pc:sldMk cId="1328396752" sldId="285"/>
            <ac:spMk id="2" creationId="{11C85429-2C48-CB32-9A03-DB8A91580FEC}"/>
          </ac:spMkLst>
        </pc:spChg>
        <pc:spChg chg="mod">
          <ac:chgData name="Gerjan de Ruiter" userId="5d7c516b-9dcd-41a8-99d3-54425d29895b" providerId="ADAL" clId="{65CDFFE0-D744-4A51-819E-675306B5DFDE}" dt="2022-09-19T12:18:23.107" v="6672" actId="5793"/>
          <ac:spMkLst>
            <pc:docMk/>
            <pc:sldMk cId="1328396752" sldId="285"/>
            <ac:spMk id="3" creationId="{733FC7B6-AEC2-CBA8-7F99-E4D0FA9C9695}"/>
          </ac:spMkLst>
        </pc:spChg>
        <pc:spChg chg="del">
          <ac:chgData name="Gerjan de Ruiter" userId="5d7c516b-9dcd-41a8-99d3-54425d29895b" providerId="ADAL" clId="{65CDFFE0-D744-4A51-819E-675306B5DFDE}" dt="2022-09-19T12:20:18.753" v="6701"/>
          <ac:spMkLst>
            <pc:docMk/>
            <pc:sldMk cId="1328396752" sldId="285"/>
            <ac:spMk id="4" creationId="{ED5EF2BC-6F74-920B-B940-87089C176E54}"/>
          </ac:spMkLst>
        </pc:spChg>
        <pc:spChg chg="add del mod">
          <ac:chgData name="Gerjan de Ruiter" userId="5d7c516b-9dcd-41a8-99d3-54425d29895b" providerId="ADAL" clId="{65CDFFE0-D744-4A51-819E-675306B5DFDE}" dt="2022-09-19T12:21:09.008" v="6712" actId="478"/>
          <ac:spMkLst>
            <pc:docMk/>
            <pc:sldMk cId="1328396752" sldId="285"/>
            <ac:spMk id="6" creationId="{4F90163B-A6C8-A3CF-0CDA-6D800CB945FC}"/>
          </ac:spMkLst>
        </pc:spChg>
        <pc:spChg chg="mod">
          <ac:chgData name="Gerjan de Ruiter" userId="5d7c516b-9dcd-41a8-99d3-54425d29895b" providerId="ADAL" clId="{65CDFFE0-D744-4A51-819E-675306B5DFDE}" dt="2022-09-19T12:21:00.389" v="6706"/>
          <ac:spMkLst>
            <pc:docMk/>
            <pc:sldMk cId="1328396752" sldId="285"/>
            <ac:spMk id="9" creationId="{061D0C14-5D74-ED7D-D796-1EB48E40CEE5}"/>
          </ac:spMkLst>
        </pc:spChg>
        <pc:spChg chg="mod">
          <ac:chgData name="Gerjan de Ruiter" userId="5d7c516b-9dcd-41a8-99d3-54425d29895b" providerId="ADAL" clId="{65CDFFE0-D744-4A51-819E-675306B5DFDE}" dt="2022-09-19T12:21:02.345" v="6708"/>
          <ac:spMkLst>
            <pc:docMk/>
            <pc:sldMk cId="1328396752" sldId="285"/>
            <ac:spMk id="12" creationId="{6999E209-133E-FDF4-D027-3EFF1207CD8A}"/>
          </ac:spMkLst>
        </pc:spChg>
        <pc:spChg chg="mod">
          <ac:chgData name="Gerjan de Ruiter" userId="5d7c516b-9dcd-41a8-99d3-54425d29895b" providerId="ADAL" clId="{65CDFFE0-D744-4A51-819E-675306B5DFDE}" dt="2022-09-19T12:21:05.955" v="6710"/>
          <ac:spMkLst>
            <pc:docMk/>
            <pc:sldMk cId="1328396752" sldId="285"/>
            <ac:spMk id="15" creationId="{11CAB9CD-C498-F591-A433-59C73AA572F7}"/>
          </ac:spMkLst>
        </pc:spChg>
        <pc:grpChg chg="add del mod">
          <ac:chgData name="Gerjan de Ruiter" userId="5d7c516b-9dcd-41a8-99d3-54425d29895b" providerId="ADAL" clId="{65CDFFE0-D744-4A51-819E-675306B5DFDE}" dt="2022-09-19T12:21:01.247" v="6707"/>
          <ac:grpSpMkLst>
            <pc:docMk/>
            <pc:sldMk cId="1328396752" sldId="285"/>
            <ac:grpSpMk id="7" creationId="{1CC7A627-D328-4349-B0B3-B0CF16BF8284}"/>
          </ac:grpSpMkLst>
        </pc:grpChg>
        <pc:grpChg chg="add del mod">
          <ac:chgData name="Gerjan de Ruiter" userId="5d7c516b-9dcd-41a8-99d3-54425d29895b" providerId="ADAL" clId="{65CDFFE0-D744-4A51-819E-675306B5DFDE}" dt="2022-09-19T12:21:03.282" v="6709" actId="21"/>
          <ac:grpSpMkLst>
            <pc:docMk/>
            <pc:sldMk cId="1328396752" sldId="285"/>
            <ac:grpSpMk id="10" creationId="{74C9D283-F289-7316-90F3-9349B5821642}"/>
          </ac:grpSpMkLst>
        </pc:grpChg>
        <pc:grpChg chg="add mod">
          <ac:chgData name="Gerjan de Ruiter" userId="5d7c516b-9dcd-41a8-99d3-54425d29895b" providerId="ADAL" clId="{65CDFFE0-D744-4A51-819E-675306B5DFDE}" dt="2022-09-19T12:21:10.938" v="6713" actId="1076"/>
          <ac:grpSpMkLst>
            <pc:docMk/>
            <pc:sldMk cId="1328396752" sldId="285"/>
            <ac:grpSpMk id="13" creationId="{8F82B2D5-CD69-AECB-E58F-F715E8D7D83A}"/>
          </ac:grpSpMkLst>
        </pc:grpChg>
        <pc:picChg chg="mod">
          <ac:chgData name="Gerjan de Ruiter" userId="5d7c516b-9dcd-41a8-99d3-54425d29895b" providerId="ADAL" clId="{65CDFFE0-D744-4A51-819E-675306B5DFDE}" dt="2022-09-19T12:21:00.389" v="6706"/>
          <ac:picMkLst>
            <pc:docMk/>
            <pc:sldMk cId="1328396752" sldId="285"/>
            <ac:picMk id="8" creationId="{0CAA23B0-F0FD-61A4-B690-A5CCC9BD7ED8}"/>
          </ac:picMkLst>
        </pc:picChg>
        <pc:picChg chg="mod">
          <ac:chgData name="Gerjan de Ruiter" userId="5d7c516b-9dcd-41a8-99d3-54425d29895b" providerId="ADAL" clId="{65CDFFE0-D744-4A51-819E-675306B5DFDE}" dt="2022-09-19T12:21:02.345" v="6708"/>
          <ac:picMkLst>
            <pc:docMk/>
            <pc:sldMk cId="1328396752" sldId="285"/>
            <ac:picMk id="11" creationId="{ABF6B916-C0FA-1726-60D6-1C8E7FBD6658}"/>
          </ac:picMkLst>
        </pc:picChg>
        <pc:picChg chg="mod">
          <ac:chgData name="Gerjan de Ruiter" userId="5d7c516b-9dcd-41a8-99d3-54425d29895b" providerId="ADAL" clId="{65CDFFE0-D744-4A51-819E-675306B5DFDE}" dt="2022-09-19T12:21:05.955" v="6710"/>
          <ac:picMkLst>
            <pc:docMk/>
            <pc:sldMk cId="1328396752" sldId="285"/>
            <ac:picMk id="14" creationId="{33E8745C-DC7E-1C78-1562-1305B97426D1}"/>
          </ac:picMkLst>
        </pc:picChg>
        <pc:picChg chg="add del mod">
          <ac:chgData name="Gerjan de Ruiter" userId="5d7c516b-9dcd-41a8-99d3-54425d29895b" providerId="ADAL" clId="{65CDFFE0-D744-4A51-819E-675306B5DFDE}" dt="2022-09-19T12:20:59.833" v="6705" actId="478"/>
          <ac:picMkLst>
            <pc:docMk/>
            <pc:sldMk cId="1328396752" sldId="285"/>
            <ac:picMk id="11266" creationId="{DD01DB60-39E4-C0B2-07A9-66B497669B2A}"/>
          </ac:picMkLst>
        </pc:picChg>
      </pc:sldChg>
      <pc:sldChg chg="addSp delSp modSp new mod">
        <pc:chgData name="Gerjan de Ruiter" userId="5d7c516b-9dcd-41a8-99d3-54425d29895b" providerId="ADAL" clId="{65CDFFE0-D744-4A51-819E-675306B5DFDE}" dt="2022-09-19T12:36:22.306" v="7012" actId="478"/>
        <pc:sldMkLst>
          <pc:docMk/>
          <pc:sldMk cId="3236991467" sldId="285"/>
        </pc:sldMkLst>
        <pc:spChg chg="mod">
          <ac:chgData name="Gerjan de Ruiter" userId="5d7c516b-9dcd-41a8-99d3-54425d29895b" providerId="ADAL" clId="{65CDFFE0-D744-4A51-819E-675306B5DFDE}" dt="2022-09-19T12:34:30.825" v="6800" actId="20577"/>
          <ac:spMkLst>
            <pc:docMk/>
            <pc:sldMk cId="3236991467" sldId="285"/>
            <ac:spMk id="2" creationId="{13521301-CA57-3565-CAB8-873A654FA5FE}"/>
          </ac:spMkLst>
        </pc:spChg>
        <pc:spChg chg="mod">
          <ac:chgData name="Gerjan de Ruiter" userId="5d7c516b-9dcd-41a8-99d3-54425d29895b" providerId="ADAL" clId="{65CDFFE0-D744-4A51-819E-675306B5DFDE}" dt="2022-09-19T12:35:41.810" v="7006" actId="20577"/>
          <ac:spMkLst>
            <pc:docMk/>
            <pc:sldMk cId="3236991467" sldId="285"/>
            <ac:spMk id="3" creationId="{9AEC0B66-9988-51D5-FA9B-A5E1649ADFC1}"/>
          </ac:spMkLst>
        </pc:spChg>
        <pc:spChg chg="del">
          <ac:chgData name="Gerjan de Ruiter" userId="5d7c516b-9dcd-41a8-99d3-54425d29895b" providerId="ADAL" clId="{65CDFFE0-D744-4A51-819E-675306B5DFDE}" dt="2022-09-19T12:36:06.110" v="7007"/>
          <ac:spMkLst>
            <pc:docMk/>
            <pc:sldMk cId="3236991467" sldId="285"/>
            <ac:spMk id="4" creationId="{9F86D04E-2128-C7A7-643D-C1E4888AC57B}"/>
          </ac:spMkLst>
        </pc:spChg>
        <pc:spChg chg="del">
          <ac:chgData name="Gerjan de Ruiter" userId="5d7c516b-9dcd-41a8-99d3-54425d29895b" providerId="ADAL" clId="{65CDFFE0-D744-4A51-819E-675306B5DFDE}" dt="2022-09-19T12:36:22.306" v="7012" actId="478"/>
          <ac:spMkLst>
            <pc:docMk/>
            <pc:sldMk cId="3236991467" sldId="285"/>
            <ac:spMk id="5" creationId="{69136176-B0DC-85E8-C8F8-9105F9412221}"/>
          </ac:spMkLst>
        </pc:spChg>
        <pc:picChg chg="add mod">
          <ac:chgData name="Gerjan de Ruiter" userId="5d7c516b-9dcd-41a8-99d3-54425d29895b" providerId="ADAL" clId="{65CDFFE0-D744-4A51-819E-675306B5DFDE}" dt="2022-09-19T12:36:20.732" v="7011" actId="1076"/>
          <ac:picMkLst>
            <pc:docMk/>
            <pc:sldMk cId="3236991467" sldId="285"/>
            <ac:picMk id="1026" creationId="{DBD21EB9-3305-EBC2-AC89-FAB77A7FF2C2}"/>
          </ac:picMkLst>
        </pc:picChg>
      </pc:sldChg>
      <pc:sldChg chg="modSp new del mod modNotesTx">
        <pc:chgData name="Gerjan de Ruiter" userId="5d7c516b-9dcd-41a8-99d3-54425d29895b" providerId="ADAL" clId="{65CDFFE0-D744-4A51-819E-675306B5DFDE}" dt="2022-09-19T12:07:37.735" v="6653" actId="47"/>
        <pc:sldMkLst>
          <pc:docMk/>
          <pc:sldMk cId="3360446400" sldId="285"/>
        </pc:sldMkLst>
        <pc:spChg chg="mod">
          <ac:chgData name="Gerjan de Ruiter" userId="5d7c516b-9dcd-41a8-99d3-54425d29895b" providerId="ADAL" clId="{65CDFFE0-D744-4A51-819E-675306B5DFDE}" dt="2022-09-19T12:04:38.824" v="6488" actId="20577"/>
          <ac:spMkLst>
            <pc:docMk/>
            <pc:sldMk cId="3360446400" sldId="285"/>
            <ac:spMk id="2" creationId="{A5537336-870F-303D-9C52-90CE9E53A5BF}"/>
          </ac:spMkLst>
        </pc:spChg>
        <pc:spChg chg="mod">
          <ac:chgData name="Gerjan de Ruiter" userId="5d7c516b-9dcd-41a8-99d3-54425d29895b" providerId="ADAL" clId="{65CDFFE0-D744-4A51-819E-675306B5DFDE}" dt="2022-09-19T12:07:03.397" v="6652" actId="6549"/>
          <ac:spMkLst>
            <pc:docMk/>
            <pc:sldMk cId="3360446400" sldId="285"/>
            <ac:spMk id="3" creationId="{D15BCD28-FC3E-AA3F-C1CE-5D6D941AF817}"/>
          </ac:spMkLst>
        </pc:spChg>
      </pc:sldChg>
      <pc:sldChg chg="addSp delSp modSp add del mod modAnim">
        <pc:chgData name="Gerjan de Ruiter" userId="5d7c516b-9dcd-41a8-99d3-54425d29895b" providerId="ADAL" clId="{65CDFFE0-D744-4A51-819E-675306B5DFDE}" dt="2022-09-19T12:25:34.135" v="6776" actId="2696"/>
        <pc:sldMkLst>
          <pc:docMk/>
          <pc:sldMk cId="604626965" sldId="286"/>
        </pc:sldMkLst>
        <pc:spChg chg="mod">
          <ac:chgData name="Gerjan de Ruiter" userId="5d7c516b-9dcd-41a8-99d3-54425d29895b" providerId="ADAL" clId="{65CDFFE0-D744-4A51-819E-675306B5DFDE}" dt="2022-09-19T12:18:44.252" v="6697"/>
          <ac:spMkLst>
            <pc:docMk/>
            <pc:sldMk cId="604626965" sldId="286"/>
            <ac:spMk id="3" creationId="{733FC7B6-AEC2-CBA8-7F99-E4D0FA9C9695}"/>
          </ac:spMkLst>
        </pc:spChg>
        <pc:spChg chg="del">
          <ac:chgData name="Gerjan de Ruiter" userId="5d7c516b-9dcd-41a8-99d3-54425d29895b" providerId="ADAL" clId="{65CDFFE0-D744-4A51-819E-675306B5DFDE}" dt="2022-09-19T12:21:19.334" v="6715" actId="478"/>
          <ac:spMkLst>
            <pc:docMk/>
            <pc:sldMk cId="604626965" sldId="286"/>
            <ac:spMk id="4" creationId="{ED5EF2BC-6F74-920B-B940-87089C176E54}"/>
          </ac:spMkLst>
        </pc:spChg>
        <pc:spChg chg="mod">
          <ac:chgData name="Gerjan de Ruiter" userId="5d7c516b-9dcd-41a8-99d3-54425d29895b" providerId="ADAL" clId="{65CDFFE0-D744-4A51-819E-675306B5DFDE}" dt="2022-09-19T12:21:18.053" v="6714"/>
          <ac:spMkLst>
            <pc:docMk/>
            <pc:sldMk cId="604626965" sldId="286"/>
            <ac:spMk id="7" creationId="{F34BF2E8-86D0-258E-D16A-CF62C03C3FFB}"/>
          </ac:spMkLst>
        </pc:spChg>
        <pc:grpChg chg="add mod">
          <ac:chgData name="Gerjan de Ruiter" userId="5d7c516b-9dcd-41a8-99d3-54425d29895b" providerId="ADAL" clId="{65CDFFE0-D744-4A51-819E-675306B5DFDE}" dt="2022-09-19T12:21:21.434" v="6716" actId="1076"/>
          <ac:grpSpMkLst>
            <pc:docMk/>
            <pc:sldMk cId="604626965" sldId="286"/>
            <ac:grpSpMk id="6" creationId="{E9C063F8-8DA3-0C7F-1E3A-99E9E1D60672}"/>
          </ac:grpSpMkLst>
        </pc:grpChg>
        <pc:picChg chg="mod">
          <ac:chgData name="Gerjan de Ruiter" userId="5d7c516b-9dcd-41a8-99d3-54425d29895b" providerId="ADAL" clId="{65CDFFE0-D744-4A51-819E-675306B5DFDE}" dt="2022-09-19T12:21:18.053" v="6714"/>
          <ac:picMkLst>
            <pc:docMk/>
            <pc:sldMk cId="604626965" sldId="286"/>
            <ac:picMk id="8" creationId="{EAF656FD-A554-FEE2-6B47-E0428246F916}"/>
          </ac:picMkLst>
        </pc:picChg>
      </pc:sldChg>
      <pc:sldChg chg="addSp delSp modSp add del mod delAnim modAnim">
        <pc:chgData name="Gerjan de Ruiter" userId="5d7c516b-9dcd-41a8-99d3-54425d29895b" providerId="ADAL" clId="{65CDFFE0-D744-4A51-819E-675306B5DFDE}" dt="2022-09-19T12:25:39.476" v="6777" actId="2696"/>
        <pc:sldMkLst>
          <pc:docMk/>
          <pc:sldMk cId="4271726487" sldId="287"/>
        </pc:sldMkLst>
        <pc:spChg chg="mod">
          <ac:chgData name="Gerjan de Ruiter" userId="5d7c516b-9dcd-41a8-99d3-54425d29895b" providerId="ADAL" clId="{65CDFFE0-D744-4A51-819E-675306B5DFDE}" dt="2022-09-19T12:19:02.211" v="6700" actId="20577"/>
          <ac:spMkLst>
            <pc:docMk/>
            <pc:sldMk cId="4271726487" sldId="287"/>
            <ac:spMk id="3" creationId="{733FC7B6-AEC2-CBA8-7F99-E4D0FA9C9695}"/>
          </ac:spMkLst>
        </pc:spChg>
        <pc:spChg chg="del">
          <ac:chgData name="Gerjan de Ruiter" userId="5d7c516b-9dcd-41a8-99d3-54425d29895b" providerId="ADAL" clId="{65CDFFE0-D744-4A51-819E-675306B5DFDE}" dt="2022-09-19T12:21:33.519" v="6717" actId="478"/>
          <ac:spMkLst>
            <pc:docMk/>
            <pc:sldMk cId="4271726487" sldId="287"/>
            <ac:spMk id="4" creationId="{ED5EF2BC-6F74-920B-B940-87089C176E54}"/>
          </ac:spMkLst>
        </pc:spChg>
        <pc:spChg chg="mod">
          <ac:chgData name="Gerjan de Ruiter" userId="5d7c516b-9dcd-41a8-99d3-54425d29895b" providerId="ADAL" clId="{65CDFFE0-D744-4A51-819E-675306B5DFDE}" dt="2022-09-19T12:21:34.716" v="6718"/>
          <ac:spMkLst>
            <pc:docMk/>
            <pc:sldMk cId="4271726487" sldId="287"/>
            <ac:spMk id="7" creationId="{E9B7E506-5DA3-BB97-5615-D0934B8071E4}"/>
          </ac:spMkLst>
        </pc:spChg>
        <pc:spChg chg="mod">
          <ac:chgData name="Gerjan de Ruiter" userId="5d7c516b-9dcd-41a8-99d3-54425d29895b" providerId="ADAL" clId="{65CDFFE0-D744-4A51-819E-675306B5DFDE}" dt="2022-09-19T12:21:45.454" v="6723"/>
          <ac:spMkLst>
            <pc:docMk/>
            <pc:sldMk cId="4271726487" sldId="287"/>
            <ac:spMk id="10" creationId="{E56D96C6-4490-0CC9-B144-3925149CC0E7}"/>
          </ac:spMkLst>
        </pc:spChg>
        <pc:grpChg chg="add del mod">
          <ac:chgData name="Gerjan de Ruiter" userId="5d7c516b-9dcd-41a8-99d3-54425d29895b" providerId="ADAL" clId="{65CDFFE0-D744-4A51-819E-675306B5DFDE}" dt="2022-09-19T12:21:41.548" v="6722" actId="478"/>
          <ac:grpSpMkLst>
            <pc:docMk/>
            <pc:sldMk cId="4271726487" sldId="287"/>
            <ac:grpSpMk id="6" creationId="{1E2531DB-9200-A332-6F99-E8A9372A8197}"/>
          </ac:grpSpMkLst>
        </pc:grpChg>
        <pc:grpChg chg="add mod">
          <ac:chgData name="Gerjan de Ruiter" userId="5d7c516b-9dcd-41a8-99d3-54425d29895b" providerId="ADAL" clId="{65CDFFE0-D744-4A51-819E-675306B5DFDE}" dt="2022-09-19T12:21:48.970" v="6724" actId="1076"/>
          <ac:grpSpMkLst>
            <pc:docMk/>
            <pc:sldMk cId="4271726487" sldId="287"/>
            <ac:grpSpMk id="9" creationId="{25CAC7E9-3B18-5427-ADCD-44CB01CA8436}"/>
          </ac:grpSpMkLst>
        </pc:grpChg>
        <pc:picChg chg="mod">
          <ac:chgData name="Gerjan de Ruiter" userId="5d7c516b-9dcd-41a8-99d3-54425d29895b" providerId="ADAL" clId="{65CDFFE0-D744-4A51-819E-675306B5DFDE}" dt="2022-09-19T12:21:34.716" v="6718"/>
          <ac:picMkLst>
            <pc:docMk/>
            <pc:sldMk cId="4271726487" sldId="287"/>
            <ac:picMk id="8" creationId="{9226A7E7-547A-20D3-6576-3261B69DB5EC}"/>
          </ac:picMkLst>
        </pc:picChg>
        <pc:picChg chg="mod">
          <ac:chgData name="Gerjan de Ruiter" userId="5d7c516b-9dcd-41a8-99d3-54425d29895b" providerId="ADAL" clId="{65CDFFE0-D744-4A51-819E-675306B5DFDE}" dt="2022-09-19T12:21:45.454" v="6723"/>
          <ac:picMkLst>
            <pc:docMk/>
            <pc:sldMk cId="4271726487" sldId="287"/>
            <ac:picMk id="11" creationId="{7D9D7D89-733E-6473-4D8B-B5682326FC1D}"/>
          </ac:picMkLst>
        </pc:picChg>
      </pc:sldChg>
      <pc:sldMasterChg chg="delSldLayout">
        <pc:chgData name="Gerjan de Ruiter" userId="5d7c516b-9dcd-41a8-99d3-54425d29895b" providerId="ADAL" clId="{65CDFFE0-D744-4A51-819E-675306B5DFDE}" dt="2022-09-19T07:52:34.375" v="2965" actId="47"/>
        <pc:sldMasterMkLst>
          <pc:docMk/>
          <pc:sldMasterMk cId="1651315554" sldId="2147483660"/>
        </pc:sldMasterMkLst>
        <pc:sldLayoutChg chg="del">
          <pc:chgData name="Gerjan de Ruiter" userId="5d7c516b-9dcd-41a8-99d3-54425d29895b" providerId="ADAL" clId="{65CDFFE0-D744-4A51-819E-675306B5DFDE}" dt="2022-09-19T07:52:34.375" v="2965" actId="47"/>
          <pc:sldLayoutMkLst>
            <pc:docMk/>
            <pc:sldMasterMk cId="1651315554" sldId="2147483660"/>
            <pc:sldLayoutMk cId="4025916450" sldId="2147483690"/>
          </pc:sldLayoutMkLst>
        </pc:sldLayoutChg>
      </pc:sldMasterChg>
    </pc:docChg>
  </pc:docChgLst>
  <pc:docChgLst>
    <pc:chgData name="Gerjan de Ruiter" userId="5d7c516b-9dcd-41a8-99d3-54425d29895b" providerId="ADAL" clId="{69B83E2B-10C9-4859-9332-D459C8E358CD}"/>
    <pc:docChg chg="undo custSel addSld delSld modSld sldOrd">
      <pc:chgData name="Gerjan de Ruiter" userId="5d7c516b-9dcd-41a8-99d3-54425d29895b" providerId="ADAL" clId="{69B83E2B-10C9-4859-9332-D459C8E358CD}" dt="2023-09-13T07:53:45.931" v="1908" actId="1076"/>
      <pc:docMkLst>
        <pc:docMk/>
      </pc:docMkLst>
      <pc:sldChg chg="modSp modAnim">
        <pc:chgData name="Gerjan de Ruiter" userId="5d7c516b-9dcd-41a8-99d3-54425d29895b" providerId="ADAL" clId="{69B83E2B-10C9-4859-9332-D459C8E358CD}" dt="2023-08-30T08:35:43.268" v="582"/>
        <pc:sldMkLst>
          <pc:docMk/>
          <pc:sldMk cId="1852098774" sldId="257"/>
        </pc:sldMkLst>
        <pc:spChg chg="mod">
          <ac:chgData name="Gerjan de Ruiter" userId="5d7c516b-9dcd-41a8-99d3-54425d29895b" providerId="ADAL" clId="{69B83E2B-10C9-4859-9332-D459C8E358CD}" dt="2023-08-30T08:35:43.268" v="582"/>
          <ac:spMkLst>
            <pc:docMk/>
            <pc:sldMk cId="1852098774" sldId="257"/>
            <ac:spMk id="3" creationId="{BF48F37E-7CA4-4671-934C-CC44EAA37493}"/>
          </ac:spMkLst>
        </pc:spChg>
      </pc:sldChg>
      <pc:sldChg chg="addSp delSp modSp mod modAnim">
        <pc:chgData name="Gerjan de Ruiter" userId="5d7c516b-9dcd-41a8-99d3-54425d29895b" providerId="ADAL" clId="{69B83E2B-10C9-4859-9332-D459C8E358CD}" dt="2023-08-30T08:18:28.326" v="578"/>
        <pc:sldMkLst>
          <pc:docMk/>
          <pc:sldMk cId="800458110" sldId="259"/>
        </pc:sldMkLst>
        <pc:spChg chg="mod">
          <ac:chgData name="Gerjan de Ruiter" userId="5d7c516b-9dcd-41a8-99d3-54425d29895b" providerId="ADAL" clId="{69B83E2B-10C9-4859-9332-D459C8E358CD}" dt="2023-08-30T07:33:22.384" v="13" actId="20577"/>
          <ac:spMkLst>
            <pc:docMk/>
            <pc:sldMk cId="800458110" sldId="259"/>
            <ac:spMk id="2" creationId="{C2A7BACB-961B-45DA-A8E3-30DB3791520F}"/>
          </ac:spMkLst>
        </pc:spChg>
        <pc:spChg chg="add del mod">
          <ac:chgData name="Gerjan de Ruiter" userId="5d7c516b-9dcd-41a8-99d3-54425d29895b" providerId="ADAL" clId="{69B83E2B-10C9-4859-9332-D459C8E358CD}" dt="2023-08-30T07:33:13.088" v="9" actId="478"/>
          <ac:spMkLst>
            <pc:docMk/>
            <pc:sldMk cId="800458110" sldId="259"/>
            <ac:spMk id="4" creationId="{20B3B97B-D87D-018F-2D8E-BF974ABDA693}"/>
          </ac:spMkLst>
        </pc:spChg>
        <pc:graphicFrameChg chg="add del mod">
          <ac:chgData name="Gerjan de Ruiter" userId="5d7c516b-9dcd-41a8-99d3-54425d29895b" providerId="ADAL" clId="{69B83E2B-10C9-4859-9332-D459C8E358CD}" dt="2023-08-30T07:32:57.485" v="3"/>
          <ac:graphicFrameMkLst>
            <pc:docMk/>
            <pc:sldMk cId="800458110" sldId="259"/>
            <ac:graphicFrameMk id="5" creationId="{2D68B110-54DE-E305-9377-187FA967E7A3}"/>
          </ac:graphicFrameMkLst>
        </pc:graphicFrameChg>
        <pc:graphicFrameChg chg="add mod modGraphic">
          <ac:chgData name="Gerjan de Ruiter" userId="5d7c516b-9dcd-41a8-99d3-54425d29895b" providerId="ADAL" clId="{69B83E2B-10C9-4859-9332-D459C8E358CD}" dt="2023-08-30T07:33:17.477" v="12" actId="14100"/>
          <ac:graphicFrameMkLst>
            <pc:docMk/>
            <pc:sldMk cId="800458110" sldId="259"/>
            <ac:graphicFrameMk id="6" creationId="{E9169925-606E-570E-54C8-47F5CA7C0DEF}"/>
          </ac:graphicFrameMkLst>
        </pc:graphicFrameChg>
        <pc:picChg chg="del">
          <ac:chgData name="Gerjan de Ruiter" userId="5d7c516b-9dcd-41a8-99d3-54425d29895b" providerId="ADAL" clId="{69B83E2B-10C9-4859-9332-D459C8E358CD}" dt="2023-08-30T07:32:55.543" v="1" actId="478"/>
          <ac:picMkLst>
            <pc:docMk/>
            <pc:sldMk cId="800458110" sldId="259"/>
            <ac:picMk id="9" creationId="{A53CCB3B-012A-39A6-A814-68D9879489CE}"/>
          </ac:picMkLst>
        </pc:picChg>
      </pc:sldChg>
      <pc:sldChg chg="modSp modAnim modNotesTx">
        <pc:chgData name="Gerjan de Ruiter" userId="5d7c516b-9dcd-41a8-99d3-54425d29895b" providerId="ADAL" clId="{69B83E2B-10C9-4859-9332-D459C8E358CD}" dt="2023-09-13T07:48:34.709" v="1157" actId="20577"/>
        <pc:sldMkLst>
          <pc:docMk/>
          <pc:sldMk cId="2133985566" sldId="261"/>
        </pc:sldMkLst>
        <pc:spChg chg="mod">
          <ac:chgData name="Gerjan de Ruiter" userId="5d7c516b-9dcd-41a8-99d3-54425d29895b" providerId="ADAL" clId="{69B83E2B-10C9-4859-9332-D459C8E358CD}" dt="2023-09-13T07:48:34.709" v="1157" actId="20577"/>
          <ac:spMkLst>
            <pc:docMk/>
            <pc:sldMk cId="2133985566" sldId="261"/>
            <ac:spMk id="3" creationId="{66159B0E-DA5F-43FA-B68D-6175A9991032}"/>
          </ac:spMkLst>
        </pc:spChg>
      </pc:sldChg>
      <pc:sldChg chg="modSp mod">
        <pc:chgData name="Gerjan de Ruiter" userId="5d7c516b-9dcd-41a8-99d3-54425d29895b" providerId="ADAL" clId="{69B83E2B-10C9-4859-9332-D459C8E358CD}" dt="2023-08-30T07:29:04.296" v="0"/>
        <pc:sldMkLst>
          <pc:docMk/>
          <pc:sldMk cId="696187944" sldId="270"/>
        </pc:sldMkLst>
        <pc:spChg chg="mod">
          <ac:chgData name="Gerjan de Ruiter" userId="5d7c516b-9dcd-41a8-99d3-54425d29895b" providerId="ADAL" clId="{69B83E2B-10C9-4859-9332-D459C8E358CD}" dt="2023-08-30T07:29:04.296" v="0"/>
          <ac:spMkLst>
            <pc:docMk/>
            <pc:sldMk cId="696187944" sldId="270"/>
            <ac:spMk id="3" creationId="{509F8EE2-8D27-445E-9C60-212F536B34FD}"/>
          </ac:spMkLst>
        </pc:spChg>
      </pc:sldChg>
      <pc:sldChg chg="modSp modAnim modNotesTx">
        <pc:chgData name="Gerjan de Ruiter" userId="5d7c516b-9dcd-41a8-99d3-54425d29895b" providerId="ADAL" clId="{69B83E2B-10C9-4859-9332-D459C8E358CD}" dt="2023-09-13T07:48:23.923" v="1155" actId="20577"/>
        <pc:sldMkLst>
          <pc:docMk/>
          <pc:sldMk cId="1399818340" sldId="274"/>
        </pc:sldMkLst>
        <pc:spChg chg="mod">
          <ac:chgData name="Gerjan de Ruiter" userId="5d7c516b-9dcd-41a8-99d3-54425d29895b" providerId="ADAL" clId="{69B83E2B-10C9-4859-9332-D459C8E358CD}" dt="2023-09-13T07:48:23.923" v="1155" actId="20577"/>
          <ac:spMkLst>
            <pc:docMk/>
            <pc:sldMk cId="1399818340" sldId="274"/>
            <ac:spMk id="3" creationId="{66159B0E-DA5F-43FA-B68D-6175A9991032}"/>
          </ac:spMkLst>
        </pc:spChg>
      </pc:sldChg>
      <pc:sldChg chg="modSp modAnim modNotesTx">
        <pc:chgData name="Gerjan de Ruiter" userId="5d7c516b-9dcd-41a8-99d3-54425d29895b" providerId="ADAL" clId="{69B83E2B-10C9-4859-9332-D459C8E358CD}" dt="2023-09-13T07:47:45.710" v="1134" actId="20577"/>
        <pc:sldMkLst>
          <pc:docMk/>
          <pc:sldMk cId="4009570263" sldId="275"/>
        </pc:sldMkLst>
        <pc:spChg chg="mod">
          <ac:chgData name="Gerjan de Ruiter" userId="5d7c516b-9dcd-41a8-99d3-54425d29895b" providerId="ADAL" clId="{69B83E2B-10C9-4859-9332-D459C8E358CD}" dt="2023-09-13T07:47:44.013" v="1133" actId="20577"/>
          <ac:spMkLst>
            <pc:docMk/>
            <pc:sldMk cId="4009570263" sldId="275"/>
            <ac:spMk id="3" creationId="{66159B0E-DA5F-43FA-B68D-6175A9991032}"/>
          </ac:spMkLst>
        </pc:spChg>
      </pc:sldChg>
      <pc:sldChg chg="modSp mod">
        <pc:chgData name="Gerjan de Ruiter" userId="5d7c516b-9dcd-41a8-99d3-54425d29895b" providerId="ADAL" clId="{69B83E2B-10C9-4859-9332-D459C8E358CD}" dt="2023-08-30T08:35:48.105" v="583"/>
        <pc:sldMkLst>
          <pc:docMk/>
          <pc:sldMk cId="1786356677" sldId="277"/>
        </pc:sldMkLst>
        <pc:spChg chg="mod">
          <ac:chgData name="Gerjan de Ruiter" userId="5d7c516b-9dcd-41a8-99d3-54425d29895b" providerId="ADAL" clId="{69B83E2B-10C9-4859-9332-D459C8E358CD}" dt="2023-08-30T08:35:48.105" v="583"/>
          <ac:spMkLst>
            <pc:docMk/>
            <pc:sldMk cId="1786356677" sldId="277"/>
            <ac:spMk id="2" creationId="{28B7A858-5CFA-4CFF-8C67-08311B5FE4AB}"/>
          </ac:spMkLst>
        </pc:spChg>
        <pc:spChg chg="mod">
          <ac:chgData name="Gerjan de Ruiter" userId="5d7c516b-9dcd-41a8-99d3-54425d29895b" providerId="ADAL" clId="{69B83E2B-10C9-4859-9332-D459C8E358CD}" dt="2023-08-30T07:34:29.556" v="31" actId="108"/>
          <ac:spMkLst>
            <pc:docMk/>
            <pc:sldMk cId="1786356677" sldId="277"/>
            <ac:spMk id="3" creationId="{509F8EE2-8D27-445E-9C60-212F536B34FD}"/>
          </ac:spMkLst>
        </pc:spChg>
      </pc:sldChg>
      <pc:sldChg chg="addSp delSp modSp mod delAnim modAnim">
        <pc:chgData name="Gerjan de Ruiter" userId="5d7c516b-9dcd-41a8-99d3-54425d29895b" providerId="ADAL" clId="{69B83E2B-10C9-4859-9332-D459C8E358CD}" dt="2023-09-13T07:49:54.277" v="1162" actId="14100"/>
        <pc:sldMkLst>
          <pc:docMk/>
          <pc:sldMk cId="2710656734" sldId="278"/>
        </pc:sldMkLst>
        <pc:spChg chg="add del mod">
          <ac:chgData name="Gerjan de Ruiter" userId="5d7c516b-9dcd-41a8-99d3-54425d29895b" providerId="ADAL" clId="{69B83E2B-10C9-4859-9332-D459C8E358CD}" dt="2023-09-13T07:48:57.852" v="1159"/>
          <ac:spMkLst>
            <pc:docMk/>
            <pc:sldMk cId="2710656734" sldId="278"/>
            <ac:spMk id="3" creationId="{C7FCD543-50BD-FD34-CBE0-E93E03389B6B}"/>
          </ac:spMkLst>
        </pc:spChg>
        <pc:picChg chg="add mod">
          <ac:chgData name="Gerjan de Ruiter" userId="5d7c516b-9dcd-41a8-99d3-54425d29895b" providerId="ADAL" clId="{69B83E2B-10C9-4859-9332-D459C8E358CD}" dt="2023-09-13T07:49:54.277" v="1162" actId="14100"/>
          <ac:picMkLst>
            <pc:docMk/>
            <pc:sldMk cId="2710656734" sldId="278"/>
            <ac:picMk id="4" creationId="{B11BBC47-29BA-0E00-AA84-B6AE3ABF4047}"/>
          </ac:picMkLst>
        </pc:picChg>
        <pc:picChg chg="del">
          <ac:chgData name="Gerjan de Ruiter" userId="5d7c516b-9dcd-41a8-99d3-54425d29895b" providerId="ADAL" clId="{69B83E2B-10C9-4859-9332-D459C8E358CD}" dt="2023-09-13T07:48:39.920" v="1158" actId="478"/>
          <ac:picMkLst>
            <pc:docMk/>
            <pc:sldMk cId="2710656734" sldId="278"/>
            <ac:picMk id="7" creationId="{B2BDD731-3A5D-F0EC-2EB4-C84FCA46BA6D}"/>
          </ac:picMkLst>
        </pc:picChg>
      </pc:sldChg>
      <pc:sldChg chg="modNotesTx">
        <pc:chgData name="Gerjan de Ruiter" userId="5d7c516b-9dcd-41a8-99d3-54425d29895b" providerId="ADAL" clId="{69B83E2B-10C9-4859-9332-D459C8E358CD}" dt="2023-09-13T07:44:46.449" v="1024"/>
        <pc:sldMkLst>
          <pc:docMk/>
          <pc:sldMk cId="2042012575" sldId="279"/>
        </pc:sldMkLst>
      </pc:sldChg>
      <pc:sldChg chg="modSp">
        <pc:chgData name="Gerjan de Ruiter" userId="5d7c516b-9dcd-41a8-99d3-54425d29895b" providerId="ADAL" clId="{69B83E2B-10C9-4859-9332-D459C8E358CD}" dt="2023-09-13T07:53:45.931" v="1908" actId="1076"/>
        <pc:sldMkLst>
          <pc:docMk/>
          <pc:sldMk cId="3240502518" sldId="280"/>
        </pc:sldMkLst>
        <pc:picChg chg="mod">
          <ac:chgData name="Gerjan de Ruiter" userId="5d7c516b-9dcd-41a8-99d3-54425d29895b" providerId="ADAL" clId="{69B83E2B-10C9-4859-9332-D459C8E358CD}" dt="2023-09-13T07:53:45.931" v="1908" actId="1076"/>
          <ac:picMkLst>
            <pc:docMk/>
            <pc:sldMk cId="3240502518" sldId="280"/>
            <ac:picMk id="7170" creationId="{0E080F0A-872B-95D9-A9A1-7C81DE7EC61E}"/>
          </ac:picMkLst>
        </pc:picChg>
      </pc:sldChg>
      <pc:sldChg chg="addSp delSp modSp mod modAnim">
        <pc:chgData name="Gerjan de Ruiter" userId="5d7c516b-9dcd-41a8-99d3-54425d29895b" providerId="ADAL" clId="{69B83E2B-10C9-4859-9332-D459C8E358CD}" dt="2023-08-30T09:10:36.799" v="601" actId="20577"/>
        <pc:sldMkLst>
          <pc:docMk/>
          <pc:sldMk cId="3597907112" sldId="282"/>
        </pc:sldMkLst>
        <pc:spChg chg="mod">
          <ac:chgData name="Gerjan de Ruiter" userId="5d7c516b-9dcd-41a8-99d3-54425d29895b" providerId="ADAL" clId="{69B83E2B-10C9-4859-9332-D459C8E358CD}" dt="2023-08-30T09:10:36.799" v="601" actId="20577"/>
          <ac:spMkLst>
            <pc:docMk/>
            <pc:sldMk cId="3597907112" sldId="282"/>
            <ac:spMk id="2" creationId="{28B7A858-5CFA-4CFF-8C67-08311B5FE4AB}"/>
          </ac:spMkLst>
        </pc:spChg>
        <pc:spChg chg="mod">
          <ac:chgData name="Gerjan de Ruiter" userId="5d7c516b-9dcd-41a8-99d3-54425d29895b" providerId="ADAL" clId="{69B83E2B-10C9-4859-9332-D459C8E358CD}" dt="2023-08-30T08:01:14.746" v="482"/>
          <ac:spMkLst>
            <pc:docMk/>
            <pc:sldMk cId="3597907112" sldId="282"/>
            <ac:spMk id="3" creationId="{509F8EE2-8D27-445E-9C60-212F536B34FD}"/>
          </ac:spMkLst>
        </pc:spChg>
        <pc:spChg chg="add del mod">
          <ac:chgData name="Gerjan de Ruiter" userId="5d7c516b-9dcd-41a8-99d3-54425d29895b" providerId="ADAL" clId="{69B83E2B-10C9-4859-9332-D459C8E358CD}" dt="2023-08-30T08:39:08.357" v="598"/>
          <ac:spMkLst>
            <pc:docMk/>
            <pc:sldMk cId="3597907112" sldId="282"/>
            <ac:spMk id="5" creationId="{357799B6-DB87-0DC8-10D9-C35E55E1C694}"/>
          </ac:spMkLst>
        </pc:spChg>
        <pc:picChg chg="add mod">
          <ac:chgData name="Gerjan de Ruiter" userId="5d7c516b-9dcd-41a8-99d3-54425d29895b" providerId="ADAL" clId="{69B83E2B-10C9-4859-9332-D459C8E358CD}" dt="2023-08-30T08:39:08.357" v="598"/>
          <ac:picMkLst>
            <pc:docMk/>
            <pc:sldMk cId="3597907112" sldId="282"/>
            <ac:picMk id="6" creationId="{43E74681-B089-BCBA-1576-8DF533A0B998}"/>
          </ac:picMkLst>
        </pc:picChg>
        <pc:picChg chg="del">
          <ac:chgData name="Gerjan de Ruiter" userId="5d7c516b-9dcd-41a8-99d3-54425d29895b" providerId="ADAL" clId="{69B83E2B-10C9-4859-9332-D459C8E358CD}" dt="2023-08-30T08:39:07.285" v="597" actId="478"/>
          <ac:picMkLst>
            <pc:docMk/>
            <pc:sldMk cId="3597907112" sldId="282"/>
            <ac:picMk id="1026" creationId="{C2690419-6BDA-4C50-914B-908497D69F4F}"/>
          </ac:picMkLst>
        </pc:picChg>
      </pc:sldChg>
      <pc:sldChg chg="addSp delSp modSp mod modClrScheme chgLayout modNotesTx">
        <pc:chgData name="Gerjan de Ruiter" userId="5d7c516b-9dcd-41a8-99d3-54425d29895b" providerId="ADAL" clId="{69B83E2B-10C9-4859-9332-D459C8E358CD}" dt="2023-09-13T07:47:15.634" v="1126" actId="20577"/>
        <pc:sldMkLst>
          <pc:docMk/>
          <pc:sldMk cId="1199372164" sldId="283"/>
        </pc:sldMkLst>
        <pc:spChg chg="add mod ord">
          <ac:chgData name="Gerjan de Ruiter" userId="5d7c516b-9dcd-41a8-99d3-54425d29895b" providerId="ADAL" clId="{69B83E2B-10C9-4859-9332-D459C8E358CD}" dt="2023-09-13T07:47:15.634" v="1126" actId="20577"/>
          <ac:spMkLst>
            <pc:docMk/>
            <pc:sldMk cId="1199372164" sldId="283"/>
            <ac:spMk id="2" creationId="{9ADC24FE-FCB7-7FEF-F041-F0965BE89B90}"/>
          </ac:spMkLst>
        </pc:spChg>
        <pc:spChg chg="add mod ord">
          <ac:chgData name="Gerjan de Ruiter" userId="5d7c516b-9dcd-41a8-99d3-54425d29895b" providerId="ADAL" clId="{69B83E2B-10C9-4859-9332-D459C8E358CD}" dt="2023-09-13T07:46:13.812" v="1059" actId="700"/>
          <ac:spMkLst>
            <pc:docMk/>
            <pc:sldMk cId="1199372164" sldId="283"/>
            <ac:spMk id="3" creationId="{A2573808-FC11-951D-C75F-B0EFB20451D1}"/>
          </ac:spMkLst>
        </pc:spChg>
        <pc:spChg chg="del mod ord">
          <ac:chgData name="Gerjan de Ruiter" userId="5d7c516b-9dcd-41a8-99d3-54425d29895b" providerId="ADAL" clId="{69B83E2B-10C9-4859-9332-D459C8E358CD}" dt="2023-09-13T07:46:13.812" v="1059" actId="700"/>
          <ac:spMkLst>
            <pc:docMk/>
            <pc:sldMk cId="1199372164" sldId="283"/>
            <ac:spMk id="6" creationId="{F9973BA7-2907-ED26-E14B-D751302D6338}"/>
          </ac:spMkLst>
        </pc:spChg>
        <pc:spChg chg="mod ord">
          <ac:chgData name="Gerjan de Ruiter" userId="5d7c516b-9dcd-41a8-99d3-54425d29895b" providerId="ADAL" clId="{69B83E2B-10C9-4859-9332-D459C8E358CD}" dt="2023-09-13T07:46:42.720" v="1106" actId="313"/>
          <ac:spMkLst>
            <pc:docMk/>
            <pc:sldMk cId="1199372164" sldId="283"/>
            <ac:spMk id="10247" creationId="{2583E6BE-0683-45E9-F92D-C867E355EB65}"/>
          </ac:spMkLst>
        </pc:spChg>
        <pc:picChg chg="mod ord">
          <ac:chgData name="Gerjan de Ruiter" userId="5d7c516b-9dcd-41a8-99d3-54425d29895b" providerId="ADAL" clId="{69B83E2B-10C9-4859-9332-D459C8E358CD}" dt="2023-09-13T07:46:13.812" v="1059" actId="700"/>
          <ac:picMkLst>
            <pc:docMk/>
            <pc:sldMk cId="1199372164" sldId="283"/>
            <ac:picMk id="10242" creationId="{19877A52-BBD1-7607-1320-689C7B8EB3C1}"/>
          </ac:picMkLst>
        </pc:picChg>
        <pc:picChg chg="mod ord">
          <ac:chgData name="Gerjan de Ruiter" userId="5d7c516b-9dcd-41a8-99d3-54425d29895b" providerId="ADAL" clId="{69B83E2B-10C9-4859-9332-D459C8E358CD}" dt="2023-09-13T07:46:18.870" v="1062" actId="1076"/>
          <ac:picMkLst>
            <pc:docMk/>
            <pc:sldMk cId="1199372164" sldId="283"/>
            <ac:picMk id="10244" creationId="{1931A17E-992A-95E7-E40B-D16739C43E14}"/>
          </ac:picMkLst>
        </pc:picChg>
      </pc:sldChg>
      <pc:sldChg chg="addSp delSp modSp mod ord modClrScheme chgLayout">
        <pc:chgData name="Gerjan de Ruiter" userId="5d7c516b-9dcd-41a8-99d3-54425d29895b" providerId="ADAL" clId="{69B83E2B-10C9-4859-9332-D459C8E358CD}" dt="2023-08-30T08:03:44.586" v="487" actId="1076"/>
        <pc:sldMkLst>
          <pc:docMk/>
          <pc:sldMk cId="197946579" sldId="284"/>
        </pc:sldMkLst>
        <pc:spChg chg="mod">
          <ac:chgData name="Gerjan de Ruiter" userId="5d7c516b-9dcd-41a8-99d3-54425d29895b" providerId="ADAL" clId="{69B83E2B-10C9-4859-9332-D459C8E358CD}" dt="2023-08-30T08:03:30.218" v="485" actId="26606"/>
          <ac:spMkLst>
            <pc:docMk/>
            <pc:sldMk cId="197946579" sldId="284"/>
            <ac:spMk id="2" creationId="{945BE232-EE53-4857-8082-2A0E251F3495}"/>
          </ac:spMkLst>
        </pc:spChg>
        <pc:spChg chg="mod">
          <ac:chgData name="Gerjan de Ruiter" userId="5d7c516b-9dcd-41a8-99d3-54425d29895b" providerId="ADAL" clId="{69B83E2B-10C9-4859-9332-D459C8E358CD}" dt="2023-08-30T08:03:30.218" v="485" actId="26606"/>
          <ac:spMkLst>
            <pc:docMk/>
            <pc:sldMk cId="197946579" sldId="284"/>
            <ac:spMk id="3" creationId="{66159B0E-DA5F-43FA-B68D-6175A9991032}"/>
          </ac:spMkLst>
        </pc:spChg>
        <pc:spChg chg="add del mod">
          <ac:chgData name="Gerjan de Ruiter" userId="5d7c516b-9dcd-41a8-99d3-54425d29895b" providerId="ADAL" clId="{69B83E2B-10C9-4859-9332-D459C8E358CD}" dt="2023-08-30T08:03:21.156" v="484"/>
          <ac:spMkLst>
            <pc:docMk/>
            <pc:sldMk cId="197946579" sldId="284"/>
            <ac:spMk id="4" creationId="{DE5D5CE0-5C43-82CA-2C25-C9B7B755E56E}"/>
          </ac:spMkLst>
        </pc:spChg>
        <pc:spChg chg="del">
          <ac:chgData name="Gerjan de Ruiter" userId="5d7c516b-9dcd-41a8-99d3-54425d29895b" providerId="ADAL" clId="{69B83E2B-10C9-4859-9332-D459C8E358CD}" dt="2023-08-30T08:03:30.218" v="485" actId="26606"/>
          <ac:spMkLst>
            <pc:docMk/>
            <pc:sldMk cId="197946579" sldId="284"/>
            <ac:spMk id="5" creationId="{D215BCA8-D924-4554-973A-8511363FA4B3}"/>
          </ac:spMkLst>
        </pc:spChg>
        <pc:spChg chg="add mod">
          <ac:chgData name="Gerjan de Ruiter" userId="5d7c516b-9dcd-41a8-99d3-54425d29895b" providerId="ADAL" clId="{69B83E2B-10C9-4859-9332-D459C8E358CD}" dt="2023-08-30T08:03:30.218" v="485" actId="26606"/>
          <ac:spMkLst>
            <pc:docMk/>
            <pc:sldMk cId="197946579" sldId="284"/>
            <ac:spMk id="1031" creationId="{F7E97CF4-99E2-8B03-42A5-7B0086D08DE0}"/>
          </ac:spMkLst>
        </pc:spChg>
        <pc:picChg chg="add mod modCrop">
          <ac:chgData name="Gerjan de Ruiter" userId="5d7c516b-9dcd-41a8-99d3-54425d29895b" providerId="ADAL" clId="{69B83E2B-10C9-4859-9332-D459C8E358CD}" dt="2023-08-30T08:03:44.586" v="487" actId="1076"/>
          <ac:picMkLst>
            <pc:docMk/>
            <pc:sldMk cId="197946579" sldId="284"/>
            <ac:picMk id="1026" creationId="{DB5B3214-B541-8A44-F019-FE74DCFAE182}"/>
          </ac:picMkLst>
        </pc:picChg>
        <pc:picChg chg="del">
          <ac:chgData name="Gerjan de Ruiter" userId="5d7c516b-9dcd-41a8-99d3-54425d29895b" providerId="ADAL" clId="{69B83E2B-10C9-4859-9332-D459C8E358CD}" dt="2023-08-30T08:03:15.723" v="483" actId="478"/>
          <ac:picMkLst>
            <pc:docMk/>
            <pc:sldMk cId="197946579" sldId="284"/>
            <ac:picMk id="3074" creationId="{DD21C41B-6967-1479-DC01-86FCF27B4BB5}"/>
          </ac:picMkLst>
        </pc:picChg>
      </pc:sldChg>
      <pc:sldChg chg="addSp delSp modSp new del mod ord modClrScheme chgLayout">
        <pc:chgData name="Gerjan de Ruiter" userId="5d7c516b-9dcd-41a8-99d3-54425d29895b" providerId="ADAL" clId="{69B83E2B-10C9-4859-9332-D459C8E358CD}" dt="2023-08-30T08:00:26.357" v="479" actId="47"/>
        <pc:sldMkLst>
          <pc:docMk/>
          <pc:sldMk cId="611608751" sldId="286"/>
        </pc:sldMkLst>
        <pc:spChg chg="del mod ord">
          <ac:chgData name="Gerjan de Ruiter" userId="5d7c516b-9dcd-41a8-99d3-54425d29895b" providerId="ADAL" clId="{69B83E2B-10C9-4859-9332-D459C8E358CD}" dt="2023-08-30T07:47:48.882" v="40" actId="700"/>
          <ac:spMkLst>
            <pc:docMk/>
            <pc:sldMk cId="611608751" sldId="286"/>
            <ac:spMk id="2" creationId="{3B135196-F904-63D1-BBBE-C51CDABB6666}"/>
          </ac:spMkLst>
        </pc:spChg>
        <pc:spChg chg="del mod ord">
          <ac:chgData name="Gerjan de Ruiter" userId="5d7c516b-9dcd-41a8-99d3-54425d29895b" providerId="ADAL" clId="{69B83E2B-10C9-4859-9332-D459C8E358CD}" dt="2023-08-30T07:47:48.882" v="40" actId="700"/>
          <ac:spMkLst>
            <pc:docMk/>
            <pc:sldMk cId="611608751" sldId="286"/>
            <ac:spMk id="3" creationId="{FBD9689F-93B8-C6CC-120A-9B2B78A1ED87}"/>
          </ac:spMkLst>
        </pc:spChg>
        <pc:spChg chg="add mod ord">
          <ac:chgData name="Gerjan de Ruiter" userId="5d7c516b-9dcd-41a8-99d3-54425d29895b" providerId="ADAL" clId="{69B83E2B-10C9-4859-9332-D459C8E358CD}" dt="2023-08-30T07:47:51.770" v="49" actId="20577"/>
          <ac:spMkLst>
            <pc:docMk/>
            <pc:sldMk cId="611608751" sldId="286"/>
            <ac:spMk id="4" creationId="{ABB7B63E-88CE-F6CF-39E0-4FE2E4C928D9}"/>
          </ac:spMkLst>
        </pc:spChg>
        <pc:spChg chg="add mod ord">
          <ac:chgData name="Gerjan de Ruiter" userId="5d7c516b-9dcd-41a8-99d3-54425d29895b" providerId="ADAL" clId="{69B83E2B-10C9-4859-9332-D459C8E358CD}" dt="2023-08-30T07:54:53.131" v="188" actId="1076"/>
          <ac:spMkLst>
            <pc:docMk/>
            <pc:sldMk cId="611608751" sldId="286"/>
            <ac:spMk id="5" creationId="{F326657E-7758-D2BB-3ED2-DA098A3C3641}"/>
          </ac:spMkLst>
        </pc:spChg>
        <pc:spChg chg="add mod ord">
          <ac:chgData name="Gerjan de Ruiter" userId="5d7c516b-9dcd-41a8-99d3-54425d29895b" providerId="ADAL" clId="{69B83E2B-10C9-4859-9332-D459C8E358CD}" dt="2023-08-30T07:47:48.882" v="40" actId="700"/>
          <ac:spMkLst>
            <pc:docMk/>
            <pc:sldMk cId="611608751" sldId="286"/>
            <ac:spMk id="6" creationId="{005F9EFD-8CA0-570A-0D80-3E8847B9F871}"/>
          </ac:spMkLst>
        </pc:spChg>
        <pc:spChg chg="add mod ord">
          <ac:chgData name="Gerjan de Ruiter" userId="5d7c516b-9dcd-41a8-99d3-54425d29895b" providerId="ADAL" clId="{69B83E2B-10C9-4859-9332-D459C8E358CD}" dt="2023-08-30T07:47:48.882" v="40" actId="700"/>
          <ac:spMkLst>
            <pc:docMk/>
            <pc:sldMk cId="611608751" sldId="286"/>
            <ac:spMk id="7" creationId="{9C8B0AB3-3238-95F8-78C6-292B866C9B02}"/>
          </ac:spMkLst>
        </pc:spChg>
      </pc:sldChg>
      <pc:sldChg chg="addSp delSp modSp new mod ord modClrScheme modAnim chgLayout modNotesTx">
        <pc:chgData name="Gerjan de Ruiter" userId="5d7c516b-9dcd-41a8-99d3-54425d29895b" providerId="ADAL" clId="{69B83E2B-10C9-4859-9332-D459C8E358CD}" dt="2023-09-13T07:42:35.633" v="1023" actId="20577"/>
        <pc:sldMkLst>
          <pc:docMk/>
          <pc:sldMk cId="152033161" sldId="287"/>
        </pc:sldMkLst>
        <pc:spChg chg="mod ord">
          <ac:chgData name="Gerjan de Ruiter" userId="5d7c516b-9dcd-41a8-99d3-54425d29895b" providerId="ADAL" clId="{69B83E2B-10C9-4859-9332-D459C8E358CD}" dt="2023-08-30T08:15:57.224" v="572" actId="26606"/>
          <ac:spMkLst>
            <pc:docMk/>
            <pc:sldMk cId="152033161" sldId="287"/>
            <ac:spMk id="2" creationId="{7AA74719-0360-F086-02E3-3341BDAA82E2}"/>
          </ac:spMkLst>
        </pc:spChg>
        <pc:spChg chg="del mod ord">
          <ac:chgData name="Gerjan de Ruiter" userId="5d7c516b-9dcd-41a8-99d3-54425d29895b" providerId="ADAL" clId="{69B83E2B-10C9-4859-9332-D459C8E358CD}" dt="2023-08-30T07:55:34.139" v="240" actId="700"/>
          <ac:spMkLst>
            <pc:docMk/>
            <pc:sldMk cId="152033161" sldId="287"/>
            <ac:spMk id="3" creationId="{0A1233BE-C695-55D5-CEE3-0F65D7CC6762}"/>
          </ac:spMkLst>
        </pc:spChg>
        <pc:spChg chg="del mod ord">
          <ac:chgData name="Gerjan de Ruiter" userId="5d7c516b-9dcd-41a8-99d3-54425d29895b" providerId="ADAL" clId="{69B83E2B-10C9-4859-9332-D459C8E358CD}" dt="2023-08-30T07:55:34.139" v="240" actId="700"/>
          <ac:spMkLst>
            <pc:docMk/>
            <pc:sldMk cId="152033161" sldId="287"/>
            <ac:spMk id="4" creationId="{8586F2C5-162F-0571-7EB7-00A176D8B9AB}"/>
          </ac:spMkLst>
        </pc:spChg>
        <pc:spChg chg="del mod ord">
          <ac:chgData name="Gerjan de Ruiter" userId="5d7c516b-9dcd-41a8-99d3-54425d29895b" providerId="ADAL" clId="{69B83E2B-10C9-4859-9332-D459C8E358CD}" dt="2023-08-30T07:55:34.139" v="240" actId="700"/>
          <ac:spMkLst>
            <pc:docMk/>
            <pc:sldMk cId="152033161" sldId="287"/>
            <ac:spMk id="5" creationId="{A966A615-D722-9185-496A-4666E775A725}"/>
          </ac:spMkLst>
        </pc:spChg>
        <pc:spChg chg="add mod ord">
          <ac:chgData name="Gerjan de Ruiter" userId="5d7c516b-9dcd-41a8-99d3-54425d29895b" providerId="ADAL" clId="{69B83E2B-10C9-4859-9332-D459C8E358CD}" dt="2023-09-13T07:40:38.542" v="773" actId="20577"/>
          <ac:spMkLst>
            <pc:docMk/>
            <pc:sldMk cId="152033161" sldId="287"/>
            <ac:spMk id="6" creationId="{16936476-F3B2-91BE-E4C1-2ED03C454C9D}"/>
          </ac:spMkLst>
        </pc:spChg>
        <pc:spChg chg="add del mod ord">
          <ac:chgData name="Gerjan de Ruiter" userId="5d7c516b-9dcd-41a8-99d3-54425d29895b" providerId="ADAL" clId="{69B83E2B-10C9-4859-9332-D459C8E358CD}" dt="2023-08-30T08:15:51.542" v="571"/>
          <ac:spMkLst>
            <pc:docMk/>
            <pc:sldMk cId="152033161" sldId="287"/>
            <ac:spMk id="7" creationId="{66DF7C27-42F4-131B-F8DB-66857A2F72FE}"/>
          </ac:spMkLst>
        </pc:spChg>
        <pc:spChg chg="add del mod ord">
          <ac:chgData name="Gerjan de Ruiter" userId="5d7c516b-9dcd-41a8-99d3-54425d29895b" providerId="ADAL" clId="{69B83E2B-10C9-4859-9332-D459C8E358CD}" dt="2023-08-30T08:15:57.224" v="572" actId="26606"/>
          <ac:spMkLst>
            <pc:docMk/>
            <pc:sldMk cId="152033161" sldId="287"/>
            <ac:spMk id="8" creationId="{CD563C0D-8793-A653-46E9-684351BE13D7}"/>
          </ac:spMkLst>
        </pc:spChg>
        <pc:spChg chg="add">
          <ac:chgData name="Gerjan de Ruiter" userId="5d7c516b-9dcd-41a8-99d3-54425d29895b" providerId="ADAL" clId="{69B83E2B-10C9-4859-9332-D459C8E358CD}" dt="2023-08-30T08:15:57.224" v="572" actId="26606"/>
          <ac:spMkLst>
            <pc:docMk/>
            <pc:sldMk cId="152033161" sldId="287"/>
            <ac:spMk id="2055" creationId="{90DFE0B1-A40D-0507-DA8A-11431789B2FD}"/>
          </ac:spMkLst>
        </pc:spChg>
        <pc:picChg chg="add mod modCrop">
          <ac:chgData name="Gerjan de Ruiter" userId="5d7c516b-9dcd-41a8-99d3-54425d29895b" providerId="ADAL" clId="{69B83E2B-10C9-4859-9332-D459C8E358CD}" dt="2023-08-30T08:16:09.080" v="576" actId="18131"/>
          <ac:picMkLst>
            <pc:docMk/>
            <pc:sldMk cId="152033161" sldId="287"/>
            <ac:picMk id="2050" creationId="{BA564A4B-0022-BFC1-14BD-70B0402E4352}"/>
          </ac:picMkLst>
        </pc:picChg>
      </pc:sldChg>
      <pc:sldChg chg="addSp delSp modSp new mod modClrScheme chgLayout modNotesTx">
        <pc:chgData name="Gerjan de Ruiter" userId="5d7c516b-9dcd-41a8-99d3-54425d29895b" providerId="ADAL" clId="{69B83E2B-10C9-4859-9332-D459C8E358CD}" dt="2023-09-13T07:53:34.149" v="1906" actId="20577"/>
        <pc:sldMkLst>
          <pc:docMk/>
          <pc:sldMk cId="1578910655" sldId="288"/>
        </pc:sldMkLst>
        <pc:spChg chg="del">
          <ac:chgData name="Gerjan de Ruiter" userId="5d7c516b-9dcd-41a8-99d3-54425d29895b" providerId="ADAL" clId="{69B83E2B-10C9-4859-9332-D459C8E358CD}" dt="2023-09-13T07:50:52.354" v="1165" actId="26606"/>
          <ac:spMkLst>
            <pc:docMk/>
            <pc:sldMk cId="1578910655" sldId="288"/>
            <ac:spMk id="2" creationId="{B29A0307-D067-0C49-036F-3DD510FB2537}"/>
          </ac:spMkLst>
        </pc:spChg>
        <pc:spChg chg="del">
          <ac:chgData name="Gerjan de Ruiter" userId="5d7c516b-9dcd-41a8-99d3-54425d29895b" providerId="ADAL" clId="{69B83E2B-10C9-4859-9332-D459C8E358CD}" dt="2023-09-13T07:50:44.907" v="1164"/>
          <ac:spMkLst>
            <pc:docMk/>
            <pc:sldMk cId="1578910655" sldId="288"/>
            <ac:spMk id="3" creationId="{54968F0B-ED0F-AAF6-0A76-18A945A59364}"/>
          </ac:spMkLst>
        </pc:spChg>
        <pc:spChg chg="del">
          <ac:chgData name="Gerjan de Ruiter" userId="5d7c516b-9dcd-41a8-99d3-54425d29895b" providerId="ADAL" clId="{69B83E2B-10C9-4859-9332-D459C8E358CD}" dt="2023-09-13T07:50:52.354" v="1165" actId="26606"/>
          <ac:spMkLst>
            <pc:docMk/>
            <pc:sldMk cId="1578910655" sldId="288"/>
            <ac:spMk id="4" creationId="{C3D82731-1640-975F-49BF-06439ECAE12A}"/>
          </ac:spMkLst>
        </pc:spChg>
        <pc:spChg chg="add mod">
          <ac:chgData name="Gerjan de Ruiter" userId="5d7c516b-9dcd-41a8-99d3-54425d29895b" providerId="ADAL" clId="{69B83E2B-10C9-4859-9332-D459C8E358CD}" dt="2023-09-13T07:51:25.138" v="1227" actId="790"/>
          <ac:spMkLst>
            <pc:docMk/>
            <pc:sldMk cId="1578910655" sldId="288"/>
            <ac:spMk id="1031" creationId="{D1CC1E5A-F81C-ED56-9498-143C0CF07FF5}"/>
          </ac:spMkLst>
        </pc:spChg>
        <pc:spChg chg="add mod">
          <ac:chgData name="Gerjan de Ruiter" userId="5d7c516b-9dcd-41a8-99d3-54425d29895b" providerId="ADAL" clId="{69B83E2B-10C9-4859-9332-D459C8E358CD}" dt="2023-09-13T07:51:29.288" v="1228" actId="5793"/>
          <ac:spMkLst>
            <pc:docMk/>
            <pc:sldMk cId="1578910655" sldId="288"/>
            <ac:spMk id="1033" creationId="{AEAE6E62-CF87-D739-7B4D-D2F60B6245BB}"/>
          </ac:spMkLst>
        </pc:spChg>
        <pc:picChg chg="add mod">
          <ac:chgData name="Gerjan de Ruiter" userId="5d7c516b-9dcd-41a8-99d3-54425d29895b" providerId="ADAL" clId="{69B83E2B-10C9-4859-9332-D459C8E358CD}" dt="2023-09-13T07:50:52.354" v="1165" actId="26606"/>
          <ac:picMkLst>
            <pc:docMk/>
            <pc:sldMk cId="1578910655" sldId="288"/>
            <ac:picMk id="1026" creationId="{6BB25694-F299-9F94-9A6C-736E307160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27D2A-66CD-470A-A800-128F0A72DB16}" type="datetimeFigureOut">
              <a:rPr lang="nl-NL" smtClean="0"/>
              <a:t>13-9-2023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4A153-03AC-4298-A8EC-86A7CE2EE43D}" type="slidenum">
              <a:rPr lang="nl-NL" smtClean="0"/>
              <a:t>‹nr.›</a:t>
            </a:fld>
            <a:endParaRPr lang="nl-NL"/>
          </a:p>
        </p:txBody>
      </p:sp>
    </p:spTree>
    <p:extLst>
      <p:ext uri="{BB962C8B-B14F-4D97-AF65-F5344CB8AC3E}">
        <p14:creationId xmlns:p14="http://schemas.microsoft.com/office/powerpoint/2010/main" val="221969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l.wikipedia.org/wiki/Midden-Oost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l.wikipedia.org/wiki/Neanderthaler" TargetMode="External"/><Relationship Id="rId5" Type="http://schemas.openxmlformats.org/officeDocument/2006/relationships/hyperlink" Target="https://nl.wikipedia.org/wiki/Oost-Azi%C3%AB" TargetMode="External"/><Relationship Id="rId4" Type="http://schemas.openxmlformats.org/officeDocument/2006/relationships/hyperlink" Target="https://nl.wikipedia.org/wiki/Europa_(werelddee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6</a:t>
            </a:fld>
            <a:endParaRPr lang="nl-NL"/>
          </a:p>
        </p:txBody>
      </p:sp>
    </p:spTree>
    <p:extLst>
      <p:ext uri="{BB962C8B-B14F-4D97-AF65-F5344CB8AC3E}">
        <p14:creationId xmlns:p14="http://schemas.microsoft.com/office/powerpoint/2010/main" val="42880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1F1F1F"/>
                </a:solidFill>
                <a:effectLst/>
                <a:latin typeface="Google Sans"/>
              </a:rPr>
              <a:t>Nu: De vierde industriële revolutie is de huidige periode van technologische vooruitgang, die wordt gekenmerkt door de ontwikkeling van kunstmatige intelligentie, robotica, 3D-printing en andere nieuwe technologieën. Deze technologieën hebben de potentie om de menselijke samenleving op een fundamentele manier te </a:t>
            </a:r>
            <a:r>
              <a:rPr lang="nl-NL" b="0" i="0" dirty="0" err="1">
                <a:solidFill>
                  <a:srgbClr val="1F1F1F"/>
                </a:solidFill>
                <a:effectLst/>
                <a:latin typeface="Google Sans"/>
              </a:rPr>
              <a:t>verandere</a:t>
            </a:r>
            <a:endParaRPr lang="nl-NL" b="0" i="0" dirty="0">
              <a:solidFill>
                <a:srgbClr val="1F1F1F"/>
              </a:solidFill>
              <a:effectLst/>
              <a:latin typeface="Google Sans"/>
            </a:endParaRPr>
          </a:p>
          <a:p>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16</a:t>
            </a:fld>
            <a:endParaRPr lang="nl-NL"/>
          </a:p>
        </p:txBody>
      </p:sp>
    </p:spTree>
    <p:extLst>
      <p:ext uri="{BB962C8B-B14F-4D97-AF65-F5344CB8AC3E}">
        <p14:creationId xmlns:p14="http://schemas.microsoft.com/office/powerpoint/2010/main" val="250670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na mijn weten “goed” om te weten waar wij als mensen vandaan komen. Hoe zijn beschavingen ontstaan en wat kunnen we daarvan leren.</a:t>
            </a:r>
          </a:p>
          <a:p>
            <a:r>
              <a:rPr lang="nl-NL" dirty="0"/>
              <a:t>Op wikiwijs staan een aantal filmpjes van </a:t>
            </a:r>
            <a:r>
              <a:rPr lang="nl-NL" dirty="0" err="1"/>
              <a:t>Kurzgesagt</a:t>
            </a:r>
            <a:r>
              <a:rPr lang="nl-NL" dirty="0"/>
              <a:t> die uitleg geven over verschillende onderwerpen van dit ontstaan, tip kijk hiernaar. </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18</a:t>
            </a:fld>
            <a:endParaRPr lang="nl-NL"/>
          </a:p>
        </p:txBody>
      </p:sp>
    </p:spTree>
    <p:extLst>
      <p:ext uri="{BB962C8B-B14F-4D97-AF65-F5344CB8AC3E}">
        <p14:creationId xmlns:p14="http://schemas.microsoft.com/office/powerpoint/2010/main" val="15768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Groep 1: cognitieve revolutie (68.000 BC)</a:t>
            </a:r>
          </a:p>
          <a:p>
            <a:r>
              <a:rPr lang="nl-NL" dirty="0"/>
              <a:t>Groep 2: 1</a:t>
            </a:r>
            <a:r>
              <a:rPr lang="nl-NL" baseline="30000" dirty="0"/>
              <a:t>ste</a:t>
            </a:r>
            <a:r>
              <a:rPr lang="nl-NL" dirty="0"/>
              <a:t> agrarische revolutie</a:t>
            </a:r>
          </a:p>
          <a:p>
            <a:r>
              <a:rPr lang="nl-NL" dirty="0"/>
              <a:t>Groep 3: wetenschappelijke revolutie</a:t>
            </a:r>
          </a:p>
          <a:p>
            <a:r>
              <a:rPr lang="nl-NL" dirty="0"/>
              <a:t>Groep 4: vierde industriële revolutie</a:t>
            </a:r>
          </a:p>
          <a:p>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19</a:t>
            </a:fld>
            <a:endParaRPr lang="nl-NL"/>
          </a:p>
        </p:txBody>
      </p:sp>
    </p:spTree>
    <p:extLst>
      <p:ext uri="{BB962C8B-B14F-4D97-AF65-F5344CB8AC3E}">
        <p14:creationId xmlns:p14="http://schemas.microsoft.com/office/powerpoint/2010/main" val="396999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r>
              <a:rPr lang="nl-NL" b="0" i="0" dirty="0">
                <a:solidFill>
                  <a:srgbClr val="1F1F1F"/>
                </a:solidFill>
                <a:effectLst/>
                <a:latin typeface="Google Sans"/>
              </a:rPr>
            </a:br>
            <a:r>
              <a:rPr lang="nl-NL" b="0" i="0" dirty="0">
                <a:solidFill>
                  <a:srgbClr val="1F1F1F"/>
                </a:solidFill>
                <a:effectLst/>
                <a:latin typeface="Google Sans"/>
              </a:rPr>
              <a:t>Cognitieve revolutie</a:t>
            </a:r>
          </a:p>
          <a:p>
            <a:pPr algn="l"/>
            <a:r>
              <a:rPr lang="nl-NL" b="0" i="0" dirty="0">
                <a:solidFill>
                  <a:srgbClr val="1F1F1F"/>
                </a:solidFill>
                <a:effectLst/>
                <a:latin typeface="Google Sans"/>
              </a:rPr>
              <a:t>De cognitieve revolutie vond plaats tussen 70.000 en 30.000 jaar geleden. Tijdens deze periode ontwikkelden mensen een nieuw type denken, dat zich kenmerkt door abstractie, symboliek en taal. Dit leidde tot een revolutie in de menselijke cultuur, met de ontwikkeling van kunst, religie en technologie.</a:t>
            </a:r>
          </a:p>
          <a:p>
            <a:pPr algn="l"/>
            <a:r>
              <a:rPr lang="nl-NL" b="0" i="0" dirty="0">
                <a:solidFill>
                  <a:srgbClr val="1F1F1F"/>
                </a:solidFill>
                <a:effectLst/>
                <a:latin typeface="Google Sans"/>
              </a:rPr>
              <a:t>Eerste agrarische revolutie</a:t>
            </a:r>
          </a:p>
          <a:p>
            <a:pPr algn="l"/>
            <a:r>
              <a:rPr lang="nl-NL" b="0" i="0" dirty="0">
                <a:solidFill>
                  <a:srgbClr val="1F1F1F"/>
                </a:solidFill>
                <a:effectLst/>
                <a:latin typeface="Google Sans"/>
              </a:rPr>
              <a:t>De eerste agrarische revolutie vond plaats tussen 10.000 en 5.000 jaar geleden. Tijdens deze periode begonnen mensen zich te vestigen en landbouw te bedrijven. Dit leidde tot een grote toename van de bevolking, de ontwikkeling van steden en het ontstaan van nieuwe samenlevingen.</a:t>
            </a:r>
          </a:p>
          <a:p>
            <a:pPr algn="l"/>
            <a:r>
              <a:rPr lang="nl-NL" b="0" i="0" dirty="0">
                <a:solidFill>
                  <a:srgbClr val="1F1F1F"/>
                </a:solidFill>
                <a:effectLst/>
                <a:latin typeface="Google Sans"/>
              </a:rPr>
              <a:t>Wetenschappelijke revolutie</a:t>
            </a:r>
          </a:p>
          <a:p>
            <a:pPr algn="l"/>
            <a:r>
              <a:rPr lang="nl-NL" b="0" i="0" dirty="0">
                <a:solidFill>
                  <a:srgbClr val="1F1F1F"/>
                </a:solidFill>
                <a:effectLst/>
                <a:latin typeface="Google Sans"/>
              </a:rPr>
              <a:t>De wetenschappelijke revolutie vond plaats tussen de 16e en 18e eeuw. Tijdens deze periode ontstond de moderne wetenschap, met de ontwikkeling van nieuwe methoden voor het verzamelen en interpreteren van data. Dit leidde tot een revolutie in de menselijke kennis, met de ontwikkeling van nieuwe technologieën, medicijnen en wetenschappelijke theorieën.</a:t>
            </a:r>
          </a:p>
          <a:p>
            <a:pPr algn="l"/>
            <a:r>
              <a:rPr lang="nl-NL" b="0" i="0" dirty="0">
                <a:solidFill>
                  <a:srgbClr val="1F1F1F"/>
                </a:solidFill>
                <a:effectLst/>
                <a:latin typeface="Google Sans"/>
              </a:rPr>
              <a:t>Vierde industriële revolutie</a:t>
            </a:r>
          </a:p>
          <a:p>
            <a:pPr algn="l"/>
            <a:r>
              <a:rPr lang="nl-NL" b="0" i="0" dirty="0">
                <a:solidFill>
                  <a:srgbClr val="1F1F1F"/>
                </a:solidFill>
                <a:effectLst/>
                <a:latin typeface="Google Sans"/>
              </a:rPr>
              <a:t>De vierde industriële revolutie is de huidige periode van technologische vooruitgang, die wordt gekenmerkt door de ontwikkeling van kunstmatige intelligentie, robotica, 3D-printing en andere nieuwe technologieën. Deze technologieën hebben de potentie om de menselijke samenleving op een fundamentele manier te </a:t>
            </a:r>
            <a:r>
              <a:rPr lang="nl-NL" b="0" i="0" dirty="0" err="1">
                <a:solidFill>
                  <a:srgbClr val="1F1F1F"/>
                </a:solidFill>
                <a:effectLst/>
                <a:latin typeface="Google Sans"/>
              </a:rPr>
              <a:t>verandere</a:t>
            </a:r>
            <a:endParaRPr lang="nl-NL" b="0" i="0" dirty="0">
              <a:solidFill>
                <a:srgbClr val="1F1F1F"/>
              </a:solidFill>
              <a:effectLst/>
              <a:latin typeface="Google Sans"/>
            </a:endParaRP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20</a:t>
            </a:fld>
            <a:endParaRPr lang="nl-NL"/>
          </a:p>
        </p:txBody>
      </p:sp>
    </p:spTree>
    <p:extLst>
      <p:ext uri="{BB962C8B-B14F-4D97-AF65-F5344CB8AC3E}">
        <p14:creationId xmlns:p14="http://schemas.microsoft.com/office/powerpoint/2010/main" val="3266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na mijn weten “goed” om te weten waar wij als mensen vandaan komen. Hoe zijn beschavingen ontstaan en wat kunnen we daarvan leren.</a:t>
            </a:r>
          </a:p>
          <a:p>
            <a:r>
              <a:rPr lang="nl-NL" dirty="0"/>
              <a:t>Op wikiwijs staan een aantal filmpjes van </a:t>
            </a:r>
            <a:r>
              <a:rPr lang="nl-NL" dirty="0" err="1"/>
              <a:t>Kurzgesagt</a:t>
            </a:r>
            <a:r>
              <a:rPr lang="nl-NL" dirty="0"/>
              <a:t> die uitleg geven over verschillende onderwerpen van dit ontstaan, tip kijk hiernaar. </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7</a:t>
            </a:fld>
            <a:endParaRPr lang="nl-NL"/>
          </a:p>
        </p:txBody>
      </p:sp>
    </p:spTree>
    <p:extLst>
      <p:ext uri="{BB962C8B-B14F-4D97-AF65-F5344CB8AC3E}">
        <p14:creationId xmlns:p14="http://schemas.microsoft.com/office/powerpoint/2010/main" val="400334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een aantal gebeurtenissen op</a:t>
            </a:r>
          </a:p>
          <a:p>
            <a:endParaRPr lang="nl-NL" dirty="0"/>
          </a:p>
          <a:p>
            <a:r>
              <a:rPr lang="nl-NL" dirty="0"/>
              <a:t>Zoals: </a:t>
            </a:r>
          </a:p>
          <a:p>
            <a:r>
              <a:rPr lang="nl-NL" dirty="0"/>
              <a:t>Wil je met mij eten</a:t>
            </a:r>
          </a:p>
          <a:p>
            <a:r>
              <a:rPr lang="nl-NL" dirty="0"/>
              <a:t>Zullen we eten</a:t>
            </a:r>
          </a:p>
          <a:p>
            <a:r>
              <a:rPr lang="nl-NL" dirty="0"/>
              <a:t>Ik moet naar de WC</a:t>
            </a:r>
          </a:p>
          <a:p>
            <a:endParaRPr lang="nl-NL" dirty="0"/>
          </a:p>
          <a:p>
            <a:r>
              <a:rPr lang="nl-NL" dirty="0"/>
              <a:t>En complexe gebeurtenissen</a:t>
            </a:r>
          </a:p>
          <a:p>
            <a:r>
              <a:rPr lang="nl-NL" dirty="0"/>
              <a:t>Zoals:</a:t>
            </a:r>
          </a:p>
          <a:p>
            <a:r>
              <a:rPr lang="nl-NL" dirty="0"/>
              <a:t>Ik was afgelopen weekend in de stad en ik zag goedkope schoenen van Nike, die moet je echt hebben ze waren maar 5 euro. Je kan ze kopen bij de actiesport. </a:t>
            </a:r>
          </a:p>
          <a:p>
            <a:r>
              <a:rPr lang="nl-NL" dirty="0"/>
              <a:t>Of </a:t>
            </a:r>
          </a:p>
          <a:p>
            <a:r>
              <a:rPr lang="nl-NL" dirty="0"/>
              <a:t>Gisteren was ik aan het wandelen in de </a:t>
            </a:r>
            <a:r>
              <a:rPr lang="nl-NL" dirty="0" err="1"/>
              <a:t>druunse</a:t>
            </a:r>
            <a:r>
              <a:rPr lang="nl-NL" dirty="0"/>
              <a:t> duinen, daar kwam ik een beer tegen. Je moet echt uitkijken, hij is agressief en eet mensen. </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9</a:t>
            </a:fld>
            <a:endParaRPr lang="nl-NL"/>
          </a:p>
        </p:txBody>
      </p:sp>
    </p:spTree>
    <p:extLst>
      <p:ext uri="{BB962C8B-B14F-4D97-AF65-F5344CB8AC3E}">
        <p14:creationId xmlns:p14="http://schemas.microsoft.com/office/powerpoint/2010/main" val="264598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als je alleen maar kan communiceren over gebeurtenissen die op dat moment plaats vinden?</a:t>
            </a: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10</a:t>
            </a:fld>
            <a:endParaRPr lang="nl-NL"/>
          </a:p>
        </p:txBody>
      </p:sp>
    </p:spTree>
    <p:extLst>
      <p:ext uri="{BB962C8B-B14F-4D97-AF65-F5344CB8AC3E}">
        <p14:creationId xmlns:p14="http://schemas.microsoft.com/office/powerpoint/2010/main" val="93384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chemeClr val="tx1"/>
                </a:solidFill>
                <a:effectLst/>
                <a:latin typeface="Arial" panose="020B0604020202020204" pitchFamily="34" charset="0"/>
              </a:rPr>
              <a:t>De mens verwierf betere hersenen, waardoor hij meer greep kreeg op de wereld en zijn taalvermogen uitbreidde. Door taal was hij in staat om sociale relaties te benoemen en om te communiceren over abstracte begrippen, zoals goden, het leven na de dood, eer en rechtvaardigheid.</a:t>
            </a:r>
          </a:p>
          <a:p>
            <a:endParaRPr lang="nl-NL" b="0" i="0" dirty="0">
              <a:solidFill>
                <a:schemeClr val="tx1"/>
              </a:solidFill>
              <a:effectLst/>
              <a:latin typeface="Arial" panose="020B0604020202020204" pitchFamily="34" charset="0"/>
            </a:endParaRPr>
          </a:p>
          <a:p>
            <a:r>
              <a:rPr lang="nl-NL" b="0" i="0" dirty="0">
                <a:solidFill>
                  <a:schemeClr val="tx1"/>
                </a:solidFill>
                <a:effectLst/>
                <a:latin typeface="Arial" panose="020B0604020202020204" pitchFamily="34" charset="0"/>
              </a:rPr>
              <a:t>De mens, dankt zijn bestaan op deze aarde aan zijn vermogen om gemeenschappelijke verhalen te verzinnen, waarmee we samen kunnen leven en werken. Het uitwisselen van sociale informatie en gemeenschappelijke mythen maakte het samenwerken in grotere groepen mogelijk. 70.000 jaar geleden verliet de homo sapiens Oost-Afrika en werd hij in vrij </a:t>
            </a:r>
            <a:r>
              <a:rPr lang="nl-NL" b="0" i="0" u="none" dirty="0">
                <a:solidFill>
                  <a:schemeClr val="tx1"/>
                </a:solidFill>
                <a:effectLst/>
                <a:latin typeface="Arial" panose="020B0604020202020204" pitchFamily="34" charset="0"/>
              </a:rPr>
              <a:t>korte tijd de baas in het </a:t>
            </a:r>
            <a:r>
              <a:rPr lang="nl-NL" b="0" i="0" u="none" strike="noStrike" dirty="0">
                <a:solidFill>
                  <a:schemeClr val="tx1"/>
                </a:solidFill>
                <a:effectLst/>
                <a:latin typeface="Arial" panose="020B0604020202020204" pitchFamily="34" charset="0"/>
                <a:hlinkClick r:id="rId3" tooltip="Midden-Oosten">
                  <a:extLst>
                    <a:ext uri="{A12FA001-AC4F-418D-AE19-62706E023703}">
                      <ahyp:hlinkClr xmlns:ahyp="http://schemas.microsoft.com/office/drawing/2018/hyperlinkcolor" val="tx"/>
                    </a:ext>
                  </a:extLst>
                </a:hlinkClick>
              </a:rPr>
              <a:t>Midden-Oosten</a:t>
            </a:r>
            <a:r>
              <a:rPr lang="nl-NL" b="0" i="0" u="none" dirty="0">
                <a:solidFill>
                  <a:schemeClr val="tx1"/>
                </a:solidFill>
                <a:effectLst/>
                <a:latin typeface="Arial" panose="020B0604020202020204" pitchFamily="34" charset="0"/>
              </a:rPr>
              <a:t>, </a:t>
            </a:r>
            <a:r>
              <a:rPr lang="nl-NL" b="0" i="0" u="none" strike="noStrike" dirty="0">
                <a:solidFill>
                  <a:schemeClr val="tx1"/>
                </a:solidFill>
                <a:effectLst/>
                <a:latin typeface="Arial" panose="020B0604020202020204" pitchFamily="34" charset="0"/>
                <a:hlinkClick r:id="rId4" tooltip="Europa (werelddeel)">
                  <a:extLst>
                    <a:ext uri="{A12FA001-AC4F-418D-AE19-62706E023703}">
                      <ahyp:hlinkClr xmlns:ahyp="http://schemas.microsoft.com/office/drawing/2018/hyperlinkcolor" val="tx"/>
                    </a:ext>
                  </a:extLst>
                </a:hlinkClick>
              </a:rPr>
              <a:t>Europa</a:t>
            </a:r>
            <a:r>
              <a:rPr lang="nl-NL" b="0" i="0" u="none" dirty="0">
                <a:solidFill>
                  <a:schemeClr val="tx1"/>
                </a:solidFill>
                <a:effectLst/>
                <a:latin typeface="Arial" panose="020B0604020202020204" pitchFamily="34" charset="0"/>
              </a:rPr>
              <a:t> en </a:t>
            </a:r>
            <a:r>
              <a:rPr lang="nl-NL" b="0" i="0" u="none" strike="noStrike" dirty="0">
                <a:solidFill>
                  <a:schemeClr val="tx1"/>
                </a:solidFill>
                <a:effectLst/>
                <a:latin typeface="Arial" panose="020B0604020202020204" pitchFamily="34" charset="0"/>
                <a:hlinkClick r:id="rId5" tooltip="Oost-Azië">
                  <a:extLst>
                    <a:ext uri="{A12FA001-AC4F-418D-AE19-62706E023703}">
                      <ahyp:hlinkClr xmlns:ahyp="http://schemas.microsoft.com/office/drawing/2018/hyperlinkcolor" val="tx"/>
                    </a:ext>
                  </a:extLst>
                </a:hlinkClick>
              </a:rPr>
              <a:t>Oost-Azië</a:t>
            </a:r>
            <a:r>
              <a:rPr lang="nl-NL" b="0" i="0" u="none" dirty="0">
                <a:solidFill>
                  <a:schemeClr val="tx1"/>
                </a:solidFill>
                <a:effectLst/>
                <a:latin typeface="Arial" panose="020B0604020202020204" pitchFamily="34" charset="0"/>
              </a:rPr>
              <a:t>. De </a:t>
            </a:r>
            <a:r>
              <a:rPr lang="nl-NL" b="0" i="0" u="none" strike="noStrike" dirty="0">
                <a:solidFill>
                  <a:schemeClr val="tx1"/>
                </a:solidFill>
                <a:effectLst/>
                <a:latin typeface="Arial" panose="020B0604020202020204" pitchFamily="34" charset="0"/>
                <a:hlinkClick r:id="rId6" tooltip="Neanderthaler">
                  <a:extLst>
                    <a:ext uri="{A12FA001-AC4F-418D-AE19-62706E023703}">
                      <ahyp:hlinkClr xmlns:ahyp="http://schemas.microsoft.com/office/drawing/2018/hyperlinkcolor" val="tx"/>
                    </a:ext>
                  </a:extLst>
                </a:hlinkClick>
              </a:rPr>
              <a:t>neanderthalers</a:t>
            </a:r>
            <a:r>
              <a:rPr lang="nl-NL" b="0" i="0" u="none" dirty="0">
                <a:solidFill>
                  <a:schemeClr val="tx1"/>
                </a:solidFill>
                <a:effectLst/>
                <a:latin typeface="Arial" panose="020B0604020202020204" pitchFamily="34" charset="0"/>
              </a:rPr>
              <a:t> die daar woonden waren groter en meer gespierd, maar ze konden minder goed in groepen vechten en stierven uit.</a:t>
            </a:r>
          </a:p>
          <a:p>
            <a:endParaRPr lang="nl-NL" b="0" i="0" u="none" dirty="0">
              <a:solidFill>
                <a:schemeClr val="tx1"/>
              </a:solidFill>
              <a:effectLst/>
              <a:latin typeface="Arial" panose="020B0604020202020204" pitchFamily="34" charset="0"/>
            </a:endParaRPr>
          </a:p>
          <a:p>
            <a:r>
              <a:rPr lang="nl-NL" b="0" i="0" u="none" dirty="0">
                <a:solidFill>
                  <a:schemeClr val="tx1"/>
                </a:solidFill>
                <a:effectLst/>
                <a:latin typeface="Arial" panose="020B0604020202020204" pitchFamily="34" charset="0"/>
              </a:rPr>
              <a:t>Mensen kunnen gaan samenwerken: </a:t>
            </a:r>
            <a:br>
              <a:rPr lang="nl-NL" b="0" i="0" u="none" dirty="0">
                <a:solidFill>
                  <a:schemeClr val="tx1"/>
                </a:solidFill>
                <a:effectLst/>
                <a:latin typeface="Arial" panose="020B0604020202020204" pitchFamily="34" charset="0"/>
              </a:rPr>
            </a:br>
            <a:r>
              <a:rPr lang="nl-NL" b="0" i="0" dirty="0">
                <a:solidFill>
                  <a:srgbClr val="333333"/>
                </a:solidFill>
                <a:effectLst/>
                <a:latin typeface="Georgia" panose="02040502050405020303" pitchFamily="18" charset="0"/>
              </a:rPr>
              <a:t>Boven de grens van honderdvijftig kunnen we ons gezamenlijk geheugen blijkbaar niet meer bij elkaar roddelen.</a:t>
            </a:r>
            <a:br>
              <a:rPr lang="nl-NL" dirty="0"/>
            </a:br>
            <a:r>
              <a:rPr lang="nl-NL" b="0" i="0" dirty="0">
                <a:solidFill>
                  <a:srgbClr val="333333"/>
                </a:solidFill>
                <a:effectLst/>
                <a:latin typeface="Georgia" panose="02040502050405020303" pitchFamily="18" charset="0"/>
              </a:rPr>
              <a:t>Grotere groepen hebben daarom regels, formelere afspraken, processen en procedures nodig. Bij groei dient de systeemwereld zich aan. </a:t>
            </a:r>
          </a:p>
          <a:p>
            <a:endParaRPr lang="nl-NL" b="0" i="0" dirty="0">
              <a:solidFill>
                <a:srgbClr val="333333"/>
              </a:solidFill>
              <a:effectLst/>
              <a:latin typeface="Georgia" panose="02040502050405020303" pitchFamily="18" charset="0"/>
            </a:endParaRPr>
          </a:p>
          <a:p>
            <a:r>
              <a:rPr lang="nl-NL" b="0" i="0" dirty="0">
                <a:solidFill>
                  <a:srgbClr val="333333"/>
                </a:solidFill>
                <a:effectLst/>
                <a:latin typeface="Georgia" panose="02040502050405020303" pitchFamily="18" charset="0"/>
              </a:rPr>
              <a:t>Dankzij geloof in mythes en legenden met bepaalde regels konden mensen samenwerken in nog grotere groepen (ontstaan van geloof). </a:t>
            </a:r>
          </a:p>
          <a:p>
            <a:pPr algn="l"/>
            <a:br>
              <a:rPr lang="nl-NL" b="0" i="0" dirty="0">
                <a:solidFill>
                  <a:srgbClr val="1F1F1F"/>
                </a:solidFill>
                <a:effectLst/>
                <a:latin typeface="Google Sans"/>
              </a:rPr>
            </a:br>
            <a:r>
              <a:rPr lang="nl-NL" b="0" i="0" dirty="0">
                <a:solidFill>
                  <a:srgbClr val="1F1F1F"/>
                </a:solidFill>
                <a:effectLst/>
                <a:latin typeface="Google Sans"/>
              </a:rPr>
              <a:t>Cognitieve revolutie</a:t>
            </a:r>
          </a:p>
          <a:p>
            <a:pPr algn="l"/>
            <a:r>
              <a:rPr lang="nl-NL" b="0" i="0" dirty="0">
                <a:solidFill>
                  <a:srgbClr val="1F1F1F"/>
                </a:solidFill>
                <a:effectLst/>
                <a:latin typeface="Google Sans"/>
              </a:rPr>
              <a:t>De cognitieve revolutie vond plaats tussen 70.000 en 30.000 jaar geleden. Tijdens deze periode ontwikkelden mensen een nieuw type denken, dat zich kenmerkt door abstractie, symboliek en taal. Dit leidde tot een revolutie in de menselijke cultuur, met de ontwikkeling van kunst, religie en technologie.</a:t>
            </a:r>
          </a:p>
          <a:p>
            <a:endParaRPr lang="nl-NL" u="none" dirty="0">
              <a:solidFill>
                <a:schemeClr val="tx1"/>
              </a:solidFill>
            </a:endParaRPr>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11</a:t>
            </a:fld>
            <a:endParaRPr lang="nl-NL"/>
          </a:p>
        </p:txBody>
      </p:sp>
    </p:spTree>
    <p:extLst>
      <p:ext uri="{BB962C8B-B14F-4D97-AF65-F5344CB8AC3E}">
        <p14:creationId xmlns:p14="http://schemas.microsoft.com/office/powerpoint/2010/main" val="204402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1F1F1F"/>
                </a:solidFill>
                <a:effectLst/>
                <a:latin typeface="Google Sans"/>
              </a:rPr>
              <a:t>Eerste agrarische revolutie</a:t>
            </a:r>
          </a:p>
          <a:p>
            <a:pPr algn="l"/>
            <a:r>
              <a:rPr lang="nl-NL" b="0" i="0" dirty="0">
                <a:solidFill>
                  <a:srgbClr val="1F1F1F"/>
                </a:solidFill>
                <a:effectLst/>
                <a:latin typeface="Google Sans"/>
              </a:rPr>
              <a:t>De eerste agrarische revolutie vond plaats tussen 10.000 en 5.000 jaar geleden. Tijdens deze periode begonnen mensen zich te vestigen en landbouw te bedrijven. Dit leidde tot een grote toename van de bevolking, de ontwikkeling van steden en het ontstaan van nieuwe samenlevingen.</a:t>
            </a:r>
          </a:p>
          <a:p>
            <a:endParaRPr lang="nl-NL" b="0" i="0" dirty="0">
              <a:solidFill>
                <a:srgbClr val="202122"/>
              </a:solidFill>
              <a:effectLst/>
              <a:latin typeface="Arial" panose="020B0604020202020204" pitchFamily="34" charset="0"/>
            </a:endParaRPr>
          </a:p>
          <a:p>
            <a:endParaRPr lang="nl-NL" b="0" i="0" dirty="0">
              <a:solidFill>
                <a:srgbClr val="202122"/>
              </a:solidFill>
              <a:effectLst/>
              <a:latin typeface="Arial" panose="020B0604020202020204" pitchFamily="34" charset="0"/>
            </a:endParaRPr>
          </a:p>
          <a:p>
            <a:endParaRPr lang="nl-NL" b="0" i="0" dirty="0">
              <a:solidFill>
                <a:srgbClr val="202122"/>
              </a:solidFill>
              <a:effectLst/>
              <a:latin typeface="Arial" panose="020B0604020202020204" pitchFamily="34" charset="0"/>
            </a:endParaRP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landbouw maakte het mogelijk meer monden te voeden en voedselvoorraden aan te leggen, waardoor grotere dorpen en steden konden ontstaan. </a:t>
            </a:r>
          </a:p>
          <a:p>
            <a:r>
              <a:rPr lang="nl-NL" b="0" i="0" dirty="0">
                <a:solidFill>
                  <a:srgbClr val="202122"/>
                </a:solidFill>
                <a:effectLst/>
                <a:latin typeface="Arial" panose="020B0604020202020204" pitchFamily="34" charset="0"/>
              </a:rPr>
              <a:t>De geschiedenis is niet een proces van continue vooruitgang, en de agrarische revolutie niet als een onverdeeld succes. De eerste boeren hadden een eenzijdiger voeding en een zwakkere gezondheid dan hun plukkende en jagende voorouders. Maar de samenlevingsverbanden werden steeds groter, tot grote koning- en keizerrijken, gebaseerd op religies en andere gedeelde ordeningen in de maatschappij.</a:t>
            </a:r>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12</a:t>
            </a:fld>
            <a:endParaRPr lang="nl-NL"/>
          </a:p>
        </p:txBody>
      </p:sp>
    </p:spTree>
    <p:extLst>
      <p:ext uri="{BB962C8B-B14F-4D97-AF65-F5344CB8AC3E}">
        <p14:creationId xmlns:p14="http://schemas.microsoft.com/office/powerpoint/2010/main" val="396469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Een spruitje en een bloemkool lijken totaal niet op elkaar. Toch is het botanisch gezien dezelfde soort: </a:t>
            </a:r>
            <a:r>
              <a:rPr lang="nl-NL" b="0" i="0" dirty="0" err="1">
                <a:solidFill>
                  <a:srgbClr val="333333"/>
                </a:solidFill>
                <a:effectLst/>
                <a:latin typeface="verdana" panose="020B0604030504040204" pitchFamily="34" charset="0"/>
              </a:rPr>
              <a:t>Brassica</a:t>
            </a:r>
            <a:r>
              <a:rPr lang="nl-NL" b="0" i="0" dirty="0">
                <a:solidFill>
                  <a:srgbClr val="333333"/>
                </a:solidFill>
                <a:effectLst/>
                <a:latin typeface="verdana" panose="020B0604030504040204" pitchFamily="34" charset="0"/>
              </a:rPr>
              <a:t> </a:t>
            </a:r>
            <a:r>
              <a:rPr lang="nl-NL" b="0" i="0" dirty="0" err="1">
                <a:solidFill>
                  <a:srgbClr val="333333"/>
                </a:solidFill>
                <a:effectLst/>
                <a:latin typeface="verdana" panose="020B0604030504040204" pitchFamily="34" charset="0"/>
              </a:rPr>
              <a:t>oleracea</a:t>
            </a:r>
            <a:r>
              <a:rPr lang="nl-NL" b="0" i="0" dirty="0">
                <a:solidFill>
                  <a:srgbClr val="333333"/>
                </a:solidFill>
                <a:effectLst/>
                <a:latin typeface="verdana" panose="020B0604030504040204" pitchFamily="34" charset="0"/>
              </a:rPr>
              <a:t>.</a:t>
            </a:r>
            <a:endParaRPr lang="nl-NL" dirty="0"/>
          </a:p>
          <a:p>
            <a:endParaRPr lang="nl-NL" dirty="0"/>
          </a:p>
          <a:p>
            <a:r>
              <a:rPr lang="nl-NL" b="1" dirty="0"/>
              <a:t>Stamboom van koolsoorten</a:t>
            </a:r>
          </a:p>
          <a:p>
            <a:endParaRPr lang="nl-NL" b="1"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13</a:t>
            </a:fld>
            <a:endParaRPr lang="nl-NL"/>
          </a:p>
        </p:txBody>
      </p:sp>
    </p:spTree>
    <p:extLst>
      <p:ext uri="{BB962C8B-B14F-4D97-AF65-F5344CB8AC3E}">
        <p14:creationId xmlns:p14="http://schemas.microsoft.com/office/powerpoint/2010/main" val="425342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pple-system"/>
              </a:rPr>
              <a:t>De hond is de eerste diersoort die we ongeveer 15.000 jaar geleden zijn gaan gebruiken als huisdier. De hond is gedomesticeerd. Of eigenlijk is de hond waarschijnlijk langzaam vanuit de wolf ontstaan en uit vrije wil bij ons gaan wonen. Hij heeft dus eigenlijk zichzelf gedomesticeerd. Sinds de hond zijn er nog een aantal andere diersoorten, al dan niet uit vrije wil, gedomesticeerd.</a:t>
            </a:r>
          </a:p>
          <a:p>
            <a:endParaRPr lang="nl-NL" b="0" i="0" dirty="0">
              <a:solidFill>
                <a:srgbClr val="333333"/>
              </a:solidFill>
              <a:effectLst/>
              <a:latin typeface="-apple-system"/>
            </a:endParaRPr>
          </a:p>
          <a:p>
            <a:r>
              <a:rPr lang="nl-NL" b="0" i="0" dirty="0">
                <a:solidFill>
                  <a:srgbClr val="202122"/>
                </a:solidFill>
                <a:effectLst/>
                <a:latin typeface="Arial" panose="020B0604020202020204" pitchFamily="34" charset="0"/>
              </a:rPr>
              <a:t>De selectie kan daarbij doelbewust of onbewust zijn en zal bij de vroegste vormen onbewust zijn geweest. Naarmate de mens meer bewust werd van het proces van domesticatie werd gerichter gebruikgemaakt van selectie</a:t>
            </a:r>
            <a:r>
              <a:rPr lang="nl-NL" b="0" i="0" dirty="0">
                <a:solidFill>
                  <a:srgbClr val="333333"/>
                </a:solidFill>
                <a:effectLst/>
                <a:latin typeface="-apple-system"/>
              </a:rPr>
              <a:t>.</a:t>
            </a:r>
          </a:p>
          <a:p>
            <a:endParaRPr lang="nl-NL" b="0" i="0" dirty="0">
              <a:solidFill>
                <a:srgbClr val="333333"/>
              </a:solidFill>
              <a:effectLst/>
              <a:latin typeface="-apple-system"/>
            </a:endParaRPr>
          </a:p>
          <a:p>
            <a:r>
              <a:rPr lang="nl-NL" b="0" i="0" dirty="0">
                <a:solidFill>
                  <a:srgbClr val="333333"/>
                </a:solidFill>
                <a:effectLst/>
                <a:latin typeface="-apple-system"/>
              </a:rPr>
              <a:t>Domesticatie is het selecteren van planten en dieren op bepaalde eigenschappen. </a:t>
            </a:r>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14</a:t>
            </a:fld>
            <a:endParaRPr lang="nl-NL"/>
          </a:p>
        </p:txBody>
      </p:sp>
    </p:spTree>
    <p:extLst>
      <p:ext uri="{BB962C8B-B14F-4D97-AF65-F5344CB8AC3E}">
        <p14:creationId xmlns:p14="http://schemas.microsoft.com/office/powerpoint/2010/main" val="128277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1F1F1F"/>
                </a:solidFill>
                <a:effectLst/>
                <a:latin typeface="Google Sans"/>
              </a:rPr>
              <a:t>De wetenschappelijke revolutie vond plaats tussen de 16e en 18e eeuw. Tijdens deze periode ontstond de moderne wetenschap, met de ontwikkeling van nieuwe methoden voor het verzamelen en interpreteren van data. Dit leidde tot een revolutie in de menselijke kennis, met de ontwikkeling van nieuwe technologieën, medicijnen en wetenschappelijke theorieën.</a:t>
            </a:r>
          </a:p>
          <a:p>
            <a:br>
              <a:rPr lang="nl-NL" dirty="0"/>
            </a:br>
            <a:br>
              <a:rPr lang="nl-NL" dirty="0"/>
            </a:br>
            <a:br>
              <a:rPr lang="nl-NL" dirty="0"/>
            </a:br>
            <a:r>
              <a:rPr lang="nl-NL" dirty="0"/>
              <a:t>Vanaf 1500 vindt in West-Europa de wetenschappelijke revolutie plaats, de derde revolutie. De toenmalige elite (machthebbers, bestuurders, geleerden, kunstenaars) raakte er meer en meer van overtuigd dat de gedeelde kennis beperkt was en dat ze nog veel zaken niet wisten. Het streven naar meer kennis, het investeren in onderzoek en de centrale plaats van waarneming en wiskunde leidden tot een explosie van de wetenschappen. De nieuw verworven kennis werd gebruikt om nieuwe technologieën en capaciteiten te ontwikkelen. Het verbond tussen wetenschap, technologie en economie leidde tot de wereld waarin wij nu leven, met ongeziene uitdagingen en mogelijkheden.</a:t>
            </a:r>
          </a:p>
          <a:p>
            <a:endParaRPr lang="nl-NL" dirty="0"/>
          </a:p>
          <a:p>
            <a:r>
              <a:rPr lang="nl-NL" dirty="0"/>
              <a:t>Na 4 miljard jaar blinde natuurlijke selectie is de mens begonnen met kunstmatige intelligentie, het doelgericht creëren van nieuwe levensvormen, door genetische technologie, de bouw van </a:t>
            </a:r>
            <a:r>
              <a:rPr lang="nl-NL" dirty="0" err="1"/>
              <a:t>Cyborgs</a:t>
            </a:r>
            <a:r>
              <a:rPr lang="nl-NL" dirty="0"/>
              <a:t> en de constructie van anorganisch leven. De mens staat nu in de positie die hij duizenden jaren aan de goden toeschreef. </a:t>
            </a:r>
          </a:p>
          <a:p>
            <a:endParaRPr lang="nl-NL" dirty="0"/>
          </a:p>
          <a:p>
            <a:endParaRPr lang="nl-NL" dirty="0"/>
          </a:p>
          <a:p>
            <a:r>
              <a:rPr lang="nl-NL" dirty="0"/>
              <a:t>Anatomische les van Dr. </a:t>
            </a:r>
            <a:r>
              <a:rPr lang="nl-NL" dirty="0" err="1"/>
              <a:t>Nicolaes</a:t>
            </a:r>
            <a:r>
              <a:rPr lang="nl-NL" dirty="0"/>
              <a:t> Tulp door </a:t>
            </a:r>
            <a:r>
              <a:rPr lang="nl-NL" dirty="0" err="1"/>
              <a:t>Rembrant</a:t>
            </a:r>
            <a:r>
              <a:rPr lang="nl-NL" dirty="0"/>
              <a:t>. Nauwkeurige observatie van het menselijke lichaam. </a:t>
            </a:r>
          </a:p>
          <a:p>
            <a:endParaRPr lang="nl-NL" dirty="0"/>
          </a:p>
          <a:p>
            <a:r>
              <a:rPr lang="nl-NL" dirty="0"/>
              <a:t>De vraag is of de mens wijs met deze mogelijkheden zal omgaan “Bestaat er iets </a:t>
            </a:r>
            <a:r>
              <a:rPr lang="nl-NL" dirty="0" err="1"/>
              <a:t>gevaarlijkers</a:t>
            </a:r>
            <a:r>
              <a:rPr lang="nl-NL" dirty="0"/>
              <a:t> dan ontevreden, onverantwoordelijke goden die niet weten wat ze willen?”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924A153-03AC-4298-A8EC-86A7CE2EE43D}" type="slidenum">
              <a:rPr lang="nl-NL" smtClean="0"/>
              <a:t>15</a:t>
            </a:fld>
            <a:endParaRPr lang="nl-NL"/>
          </a:p>
        </p:txBody>
      </p:sp>
    </p:spTree>
    <p:extLst>
      <p:ext uri="{BB962C8B-B14F-4D97-AF65-F5344CB8AC3E}">
        <p14:creationId xmlns:p14="http://schemas.microsoft.com/office/powerpoint/2010/main" val="332155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13-9-2023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88646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BFBE0D40-B5B5-4F6F-877A-ADCDE9D0539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95758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3886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2029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8758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96794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1486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76244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43079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77738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13-9-2023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69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Tree>
    <p:extLst>
      <p:ext uri="{BB962C8B-B14F-4D97-AF65-F5344CB8AC3E}">
        <p14:creationId xmlns:p14="http://schemas.microsoft.com/office/powerpoint/2010/main" val="681244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13-9-2023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1307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4B85810-0401-4600-8616-5BB5092B935D}" type="datetimeFigureOut">
              <a:rPr lang="nl-NL" smtClean="0"/>
              <a:t>13-9-2023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5055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52750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63907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80740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BFBE0D40-B5B5-4F6F-877A-ADCDE9D05391}"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196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13-9-2023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Tree>
    <p:extLst>
      <p:ext uri="{BB962C8B-B14F-4D97-AF65-F5344CB8AC3E}">
        <p14:creationId xmlns:p14="http://schemas.microsoft.com/office/powerpoint/2010/main" val="190401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13-9-2023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39651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13-9-2023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Tree>
    <p:extLst>
      <p:ext uri="{BB962C8B-B14F-4D97-AF65-F5344CB8AC3E}">
        <p14:creationId xmlns:p14="http://schemas.microsoft.com/office/powerpoint/2010/main" val="1368095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4B85810-0401-4600-8616-5BB5092B935D}" type="datetimeFigureOut">
              <a:rPr lang="nl-NL" smtClean="0"/>
              <a:t>13-9-2023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4422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4B85810-0401-4600-8616-5BB5092B935D}" type="datetimeFigureOut">
              <a:rPr lang="nl-NL" smtClean="0"/>
              <a:t>13-9-2023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39651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FBE0D40-B5B5-4F6F-877A-ADCDE9D05391}"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4B85810-0401-4600-8616-5BB5092B935D}" type="datetimeFigureOut">
              <a:rPr lang="nl-NL" smtClean="0"/>
              <a:t>13-9-2023</a:t>
            </a:fld>
            <a:endParaRPr lang="nl-NL"/>
          </a:p>
        </p:txBody>
      </p:sp>
    </p:spTree>
    <p:extLst>
      <p:ext uri="{BB962C8B-B14F-4D97-AF65-F5344CB8AC3E}">
        <p14:creationId xmlns:p14="http://schemas.microsoft.com/office/powerpoint/2010/main" val="21146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Tree>
    <p:extLst>
      <p:ext uri="{BB962C8B-B14F-4D97-AF65-F5344CB8AC3E}">
        <p14:creationId xmlns:p14="http://schemas.microsoft.com/office/powerpoint/2010/main" val="319357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7065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3432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382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FBE0D40-B5B5-4F6F-877A-ADCDE9D05391}"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1845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04B85810-0401-4600-8616-5BB5092B935D}"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BFBE0D40-B5B5-4F6F-877A-ADCDE9D05391}"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51315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wk6PkrFVNHg?feature=oembed"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668F2DF8-4F19-4F83-86D2-97703CB2F36E}"/>
              </a:ext>
            </a:extLst>
          </p:cNvPr>
          <p:cNvSpPr>
            <a:spLocks noGrp="1"/>
          </p:cNvSpPr>
          <p:nvPr>
            <p:ph type="subTitle" idx="1"/>
          </p:nvPr>
        </p:nvSpPr>
        <p:spPr>
          <a:xfrm>
            <a:off x="374650" y="5155915"/>
            <a:ext cx="7668000" cy="973424"/>
          </a:xfrm>
        </p:spPr>
        <p:txBody>
          <a:bodyPr/>
          <a:lstStyle/>
          <a:p>
            <a:r>
              <a:rPr lang="en-US" dirty="0" err="1"/>
              <a:t>Mijn</a:t>
            </a:r>
            <a:r>
              <a:rPr lang="en-US" dirty="0"/>
              <a:t> </a:t>
            </a:r>
            <a:r>
              <a:rPr lang="en-US" dirty="0" err="1"/>
              <a:t>leefomgeving</a:t>
            </a:r>
            <a:endParaRPr lang="en-US" dirty="0"/>
          </a:p>
          <a:p>
            <a:r>
              <a:rPr lang="en-US" dirty="0" err="1"/>
              <a:t>Leerjaar</a:t>
            </a:r>
            <a:r>
              <a:rPr lang="en-US" dirty="0"/>
              <a:t> 1 – les 2</a:t>
            </a:r>
          </a:p>
        </p:txBody>
      </p:sp>
      <p:sp>
        <p:nvSpPr>
          <p:cNvPr id="10" name="Title 2">
            <a:extLst>
              <a:ext uri="{FF2B5EF4-FFF2-40B4-BE49-F238E27FC236}">
                <a16:creationId xmlns:a16="http://schemas.microsoft.com/office/drawing/2014/main" id="{E7B71CD8-9339-4DC9-9323-874DDD5E7F50}"/>
              </a:ext>
            </a:extLst>
          </p:cNvPr>
          <p:cNvSpPr>
            <a:spLocks noGrp="1"/>
          </p:cNvSpPr>
          <p:nvPr>
            <p:ph type="ctrTitle"/>
          </p:nvPr>
        </p:nvSpPr>
        <p:spPr>
          <a:xfrm>
            <a:off x="371475" y="2824163"/>
            <a:ext cx="7668000" cy="2082553"/>
          </a:xfrm>
        </p:spPr>
        <p:txBody>
          <a:bodyPr/>
          <a:lstStyle/>
          <a:p>
            <a:r>
              <a:rPr lang="en-US" dirty="0" err="1"/>
              <a:t>Circulaire</a:t>
            </a:r>
            <a:r>
              <a:rPr lang="en-US" dirty="0"/>
              <a:t> </a:t>
            </a:r>
            <a:r>
              <a:rPr lang="en-US" dirty="0" err="1"/>
              <a:t>economie</a:t>
            </a:r>
            <a:endParaRPr lang="en-US" dirty="0"/>
          </a:p>
        </p:txBody>
      </p:sp>
    </p:spTree>
    <p:extLst>
      <p:ext uri="{BB962C8B-B14F-4D97-AF65-F5344CB8AC3E}">
        <p14:creationId xmlns:p14="http://schemas.microsoft.com/office/powerpoint/2010/main" val="267123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4AC760B-67C1-C92A-E8D0-7B345A1E44BA}"/>
              </a:ext>
            </a:extLst>
          </p:cNvPr>
          <p:cNvSpPr>
            <a:spLocks noGrp="1"/>
          </p:cNvSpPr>
          <p:nvPr>
            <p:ph type="title"/>
          </p:nvPr>
        </p:nvSpPr>
        <p:spPr/>
        <p:txBody>
          <a:bodyPr/>
          <a:lstStyle/>
          <a:p>
            <a:r>
              <a:rPr lang="nl-NL" sz="2800" dirty="0"/>
              <a:t>Wat als je alleen maar kan communiceren over gebeurtenissen die op dat moment plaats vinden?</a:t>
            </a:r>
            <a:br>
              <a:rPr lang="nl-NL" sz="2800" dirty="0"/>
            </a:br>
            <a:endParaRPr lang="nl-NL" sz="2800" dirty="0"/>
          </a:p>
        </p:txBody>
      </p:sp>
      <p:pic>
        <p:nvPicPr>
          <p:cNvPr id="4" name="Onlinemedia 3" title="Can Animals Talk To Each Other? | COLOSSAL QUESTIONS">
            <a:hlinkClick r:id="" action="ppaction://media"/>
            <a:extLst>
              <a:ext uri="{FF2B5EF4-FFF2-40B4-BE49-F238E27FC236}">
                <a16:creationId xmlns:a16="http://schemas.microsoft.com/office/drawing/2014/main" id="{B11BBC47-29BA-0E00-AA84-B6AE3ABF4047}"/>
              </a:ext>
            </a:extLst>
          </p:cNvPr>
          <p:cNvPicPr>
            <a:picLocks noGrp="1" noRot="1" noChangeAspect="1"/>
          </p:cNvPicPr>
          <p:nvPr>
            <p:ph idx="1"/>
            <a:videoFile r:link="rId1"/>
          </p:nvPr>
        </p:nvPicPr>
        <p:blipFill>
          <a:blip r:embed="rId4"/>
          <a:stretch>
            <a:fillRect/>
          </a:stretch>
        </p:blipFill>
        <p:spPr>
          <a:xfrm>
            <a:off x="635153" y="1457266"/>
            <a:ext cx="8987312" cy="5078279"/>
          </a:xfrm>
          <a:prstGeom prst="rect">
            <a:avLst/>
          </a:prstGeom>
        </p:spPr>
      </p:pic>
    </p:spTree>
    <p:extLst>
      <p:ext uri="{BB962C8B-B14F-4D97-AF65-F5344CB8AC3E}">
        <p14:creationId xmlns:p14="http://schemas.microsoft.com/office/powerpoint/2010/main" val="27106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p:txBody>
          <a:bodyPr/>
          <a:lstStyle/>
          <a:p>
            <a:r>
              <a:rPr lang="nl-NL" dirty="0"/>
              <a:t>Cognitieve revolutie</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Een nieuwe manier van denken en communiceren. </a:t>
            </a:r>
          </a:p>
          <a:p>
            <a:pPr marL="0" indent="0">
              <a:buNone/>
            </a:pPr>
            <a:endParaRPr lang="nl-NL" dirty="0"/>
          </a:p>
          <a:p>
            <a:pPr marL="0" indent="0">
              <a:buNone/>
            </a:pPr>
            <a:r>
              <a:rPr lang="nl-NL" dirty="0"/>
              <a:t>De </a:t>
            </a:r>
            <a:r>
              <a:rPr lang="nl-NL" b="1" dirty="0"/>
              <a:t>cognitieve revolutie </a:t>
            </a:r>
            <a:r>
              <a:rPr lang="nl-NL" dirty="0"/>
              <a:t>vond plaats tussen 70.000 en 30.000 jaar geleden. </a:t>
            </a:r>
          </a:p>
          <a:p>
            <a:pPr marL="0" indent="0">
              <a:buNone/>
            </a:pPr>
            <a:endParaRPr lang="nl-NL" dirty="0"/>
          </a:p>
          <a:p>
            <a:pPr marL="0" indent="0">
              <a:buNone/>
            </a:pPr>
            <a:r>
              <a:rPr lang="nl-NL" dirty="0"/>
              <a:t>Tijdens deze periode ontwikkelden mensen een nieuw type denken, dat zich kenmerkt door abstractie, symboliek en taal. Dit leidde tot een revolutie in de menselijke cultuur, met de ontwikkeling van kunst, religie en technologie.</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4100" name="Picture 4" descr="Cognitieve revolutie: roddelen - Management Impact">
            <a:extLst>
              <a:ext uri="{FF2B5EF4-FFF2-40B4-BE49-F238E27FC236}">
                <a16:creationId xmlns:a16="http://schemas.microsoft.com/office/drawing/2014/main" id="{082470CB-5960-31A3-895D-47A323DA68A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99" t="-1527" r="-213" b="-1781"/>
          <a:stretch/>
        </p:blipFill>
        <p:spPr bwMode="auto">
          <a:xfrm>
            <a:off x="6419850" y="1200150"/>
            <a:ext cx="5400674"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a:xfrm>
            <a:off x="371476" y="296863"/>
            <a:ext cx="8029574" cy="1160403"/>
          </a:xfrm>
        </p:spPr>
        <p:txBody>
          <a:bodyPr/>
          <a:lstStyle/>
          <a:p>
            <a:r>
              <a:rPr lang="nl-NL" sz="4000" dirty="0"/>
              <a:t>1</a:t>
            </a:r>
            <a:r>
              <a:rPr lang="nl-NL" sz="4000" baseline="30000" dirty="0"/>
              <a:t>ste</a:t>
            </a:r>
            <a:r>
              <a:rPr lang="nl-NL" sz="4000" dirty="0"/>
              <a:t> agrarische revolutie</a:t>
            </a:r>
            <a:endParaRPr lang="nl-NL" dirty="0"/>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De </a:t>
            </a:r>
            <a:r>
              <a:rPr lang="nl-NL" b="1" dirty="0"/>
              <a:t>eerste agrarische revolutie</a:t>
            </a:r>
            <a:r>
              <a:rPr lang="nl-NL" dirty="0"/>
              <a:t> vond plaats tussen 10.000 en 5.000 jaar geleden. </a:t>
            </a:r>
          </a:p>
          <a:p>
            <a:pPr marL="0" indent="0">
              <a:buNone/>
            </a:pPr>
            <a:endParaRPr lang="nl-NL" dirty="0"/>
          </a:p>
          <a:p>
            <a:pPr marL="0" indent="0">
              <a:buNone/>
            </a:pPr>
            <a:r>
              <a:rPr lang="nl-NL" dirty="0"/>
              <a:t>Tijdens deze periode begonnen mensen zich te vestigen en landbouw te bedrijven. Dit leidde tot een grote toename van de bevolking, de ontwikkeling van steden en het ontstaan van nieuwe samenlevingen.</a:t>
            </a:r>
          </a:p>
          <a:p>
            <a:pPr marL="0" indent="0">
              <a:buNone/>
            </a:pPr>
            <a:endParaRPr lang="nl-NL" dirty="0"/>
          </a:p>
          <a:p>
            <a:r>
              <a:rPr lang="nl-NL" dirty="0"/>
              <a:t>Ontstaan van planten die we kunnen eten </a:t>
            </a:r>
          </a:p>
          <a:p>
            <a:r>
              <a:rPr lang="nl-NL" dirty="0"/>
              <a:t>Ontstaan van handel en product </a:t>
            </a:r>
          </a:p>
          <a:p>
            <a:r>
              <a:rPr lang="nl-NL" dirty="0"/>
              <a:t>Ontwikkeling zoals ijzer en brons</a:t>
            </a:r>
          </a:p>
          <a:p>
            <a:pPr marL="0" indent="0">
              <a:buNone/>
            </a:pPr>
            <a:endParaRPr lang="nl-NL" dirty="0"/>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5122" name="Picture 2" descr="Van stokken gooien naar boogschieten - Het Hunebed Nieuwscafé">
            <a:extLst>
              <a:ext uri="{FF2B5EF4-FFF2-40B4-BE49-F238E27FC236}">
                <a16:creationId xmlns:a16="http://schemas.microsoft.com/office/drawing/2014/main" id="{516B39BA-DF89-9360-9A79-2ECCEADE3D3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3224" r="13224"/>
          <a:stretch>
            <a:fillRect/>
          </a:stretch>
        </p:blipFill>
        <p:spPr bwMode="auto">
          <a:xfrm>
            <a:off x="7353301" y="502754"/>
            <a:ext cx="4257674" cy="562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amboom van aziatische en europese koolsoorten | Wonderbaarlijk, Rijkdom,  Stamboom">
            <a:extLst>
              <a:ext uri="{FF2B5EF4-FFF2-40B4-BE49-F238E27FC236}">
                <a16:creationId xmlns:a16="http://schemas.microsoft.com/office/drawing/2014/main" id="{0E080F0A-872B-95D9-A9A1-7C81DE7EC6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9825" y="288739"/>
            <a:ext cx="7372350" cy="628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50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2. Hoe zijn we dieren gaan gebruiken? - Leerboek Fokkerij -  Paardenfokkerij - Groen Kennisnet Wiki">
            <a:extLst>
              <a:ext uri="{FF2B5EF4-FFF2-40B4-BE49-F238E27FC236}">
                <a16:creationId xmlns:a16="http://schemas.microsoft.com/office/drawing/2014/main" id="{DAB078DE-0E48-1203-CB6B-4E82D8B7E4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744895"/>
            <a:ext cx="10108030" cy="536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6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p:txBody>
          <a:bodyPr/>
          <a:lstStyle/>
          <a:p>
            <a:r>
              <a:rPr lang="nl-NL" dirty="0"/>
              <a:t>W</a:t>
            </a:r>
            <a:r>
              <a:rPr lang="nl-NL" sz="4000" dirty="0"/>
              <a:t>etenschappelijke revolutie</a:t>
            </a:r>
            <a:br>
              <a:rPr lang="nl-NL" dirty="0"/>
            </a:br>
            <a:endParaRPr lang="nl-NL" dirty="0"/>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De wetenschappelijke revolutie vond plaats tussen de 16e en 18e eeuw. </a:t>
            </a:r>
          </a:p>
          <a:p>
            <a:pPr marL="0" indent="0">
              <a:buNone/>
            </a:pPr>
            <a:endParaRPr lang="nl-NL" dirty="0"/>
          </a:p>
          <a:p>
            <a:pPr marL="0" indent="0">
              <a:buNone/>
            </a:pPr>
            <a:endParaRPr lang="nl-NL" dirty="0"/>
          </a:p>
          <a:p>
            <a:pPr marL="0" indent="0">
              <a:buNone/>
            </a:pPr>
            <a:r>
              <a:rPr lang="nl-NL" dirty="0"/>
              <a:t>Tijdens deze periode ontstond de moderne wetenschap, met de ontwikkeling van nieuwe methoden voor het verzamelen en interpreteren van data. Dit leidde tot een revolutie in de menselijke kennis, met de ontwikkeling van nieuwe technologieën, medicijnen en wetenschappelijke theorieën.</a:t>
            </a:r>
          </a:p>
          <a:p>
            <a:pPr marL="0" indent="0">
              <a:buNone/>
            </a:pPr>
            <a:endParaRPr lang="nl-NL" dirty="0"/>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9218" name="Picture 2">
            <a:extLst>
              <a:ext uri="{FF2B5EF4-FFF2-40B4-BE49-F238E27FC236}">
                <a16:creationId xmlns:a16="http://schemas.microsoft.com/office/drawing/2014/main" id="{742DFB79-9131-DD16-473A-9C7F65C42CC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567" t="-21474" b="-2427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itle 1">
            <a:extLst>
              <a:ext uri="{FF2B5EF4-FFF2-40B4-BE49-F238E27FC236}">
                <a16:creationId xmlns:a16="http://schemas.microsoft.com/office/drawing/2014/main" id="{2583E6BE-0683-45E9-F92D-C867E355EB65}"/>
              </a:ext>
            </a:extLst>
          </p:cNvPr>
          <p:cNvSpPr>
            <a:spLocks noGrp="1"/>
          </p:cNvSpPr>
          <p:nvPr>
            <p:ph type="title"/>
          </p:nvPr>
        </p:nvSpPr>
        <p:spPr/>
        <p:txBody>
          <a:bodyPr/>
          <a:lstStyle/>
          <a:p>
            <a:r>
              <a:rPr lang="nl-NL" dirty="0"/>
              <a:t>De vierde industriële revolutie</a:t>
            </a:r>
          </a:p>
        </p:txBody>
      </p:sp>
      <p:sp>
        <p:nvSpPr>
          <p:cNvPr id="2" name="Tijdelijke aanduiding voor tekst 1">
            <a:extLst>
              <a:ext uri="{FF2B5EF4-FFF2-40B4-BE49-F238E27FC236}">
                <a16:creationId xmlns:a16="http://schemas.microsoft.com/office/drawing/2014/main" id="{9ADC24FE-FCB7-7FEF-F041-F0965BE89B90}"/>
              </a:ext>
            </a:extLst>
          </p:cNvPr>
          <p:cNvSpPr>
            <a:spLocks noGrp="1"/>
          </p:cNvSpPr>
          <p:nvPr>
            <p:ph type="body" sz="quarter" idx="13"/>
          </p:nvPr>
        </p:nvSpPr>
        <p:spPr/>
        <p:txBody>
          <a:bodyPr/>
          <a:lstStyle/>
          <a:p>
            <a:pPr marL="0" indent="0">
              <a:buNone/>
            </a:pPr>
            <a:r>
              <a:rPr lang="nl-NL" dirty="0"/>
              <a:t>De </a:t>
            </a:r>
            <a:r>
              <a:rPr lang="nl-NL" b="1" dirty="0"/>
              <a:t>vierde industriële revolutie </a:t>
            </a:r>
            <a:r>
              <a:rPr lang="nl-NL" dirty="0"/>
              <a:t>is de huidige periode van technologische vooruitgang, die wordt gekenmerkt door de ontwikkeling van kunstmatige intelligentie, robotica, 3D-printing en andere nieuwe technologieën. </a:t>
            </a:r>
          </a:p>
          <a:p>
            <a:pPr marL="0" indent="0">
              <a:buNone/>
            </a:pPr>
            <a:endParaRPr lang="nl-NL" dirty="0"/>
          </a:p>
          <a:p>
            <a:pPr marL="0" indent="0">
              <a:buNone/>
            </a:pPr>
            <a:r>
              <a:rPr lang="nl-NL" dirty="0"/>
              <a:t>Deze technologieën hebben de potentie om de menselijke samenleving op een fundamentele manier te veranderen</a:t>
            </a:r>
          </a:p>
          <a:p>
            <a:pPr marL="0" indent="0">
              <a:buNone/>
            </a:pPr>
            <a:endParaRPr lang="nl-NL" dirty="0"/>
          </a:p>
        </p:txBody>
      </p:sp>
      <p:pic>
        <p:nvPicPr>
          <p:cNvPr id="10242" name="Picture 2" descr="Trends in technologie - Lesmateriaal - Wikiwijs">
            <a:extLst>
              <a:ext uri="{FF2B5EF4-FFF2-40B4-BE49-F238E27FC236}">
                <a16:creationId xmlns:a16="http://schemas.microsoft.com/office/drawing/2014/main" id="{19877A52-BBD1-7607-1320-689C7B8EB3C1}"/>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9298" r="19298"/>
          <a:stretch/>
        </p:blipFill>
        <p:spPr bwMode="auto">
          <a:prstGeom prst="rect">
            <a:avLst/>
          </a:prstGeom>
          <a:solidFill>
            <a:srgbClr val="FFFFFF"/>
          </a:solidFill>
        </p:spPr>
      </p:pic>
      <p:sp>
        <p:nvSpPr>
          <p:cNvPr id="3" name="Tijdelijke aanduiding voor tekst 2">
            <a:extLst>
              <a:ext uri="{FF2B5EF4-FFF2-40B4-BE49-F238E27FC236}">
                <a16:creationId xmlns:a16="http://schemas.microsoft.com/office/drawing/2014/main" id="{A2573808-FC11-951D-C75F-B0EFB20451D1}"/>
              </a:ext>
            </a:extLst>
          </p:cNvPr>
          <p:cNvSpPr>
            <a:spLocks noGrp="1"/>
          </p:cNvSpPr>
          <p:nvPr>
            <p:ph type="body" sz="quarter" idx="15"/>
          </p:nvPr>
        </p:nvSpPr>
        <p:spPr/>
        <p:txBody>
          <a:bodyPr/>
          <a:lstStyle/>
          <a:p>
            <a:endParaRPr lang="nl-NL"/>
          </a:p>
        </p:txBody>
      </p:sp>
      <p:pic>
        <p:nvPicPr>
          <p:cNvPr id="10244" name="Picture 4" descr="Van offline naar social media : PaulOvermars.nl">
            <a:extLst>
              <a:ext uri="{FF2B5EF4-FFF2-40B4-BE49-F238E27FC236}">
                <a16:creationId xmlns:a16="http://schemas.microsoft.com/office/drawing/2014/main" id="{1931A17E-992A-95E7-E40B-D16739C43E14}"/>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6096000" y="1850571"/>
            <a:ext cx="5902249" cy="393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3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2ABDC7-2857-4D3E-B0A0-6E84B49B9647}"/>
              </a:ext>
            </a:extLst>
          </p:cNvPr>
          <p:cNvSpPr>
            <a:spLocks noGrp="1"/>
          </p:cNvSpPr>
          <p:nvPr>
            <p:ph type="ctrTitle"/>
          </p:nvPr>
        </p:nvSpPr>
        <p:spPr/>
        <p:txBody>
          <a:bodyPr/>
          <a:lstStyle/>
          <a:p>
            <a:r>
              <a:rPr lang="nl-NL" dirty="0"/>
              <a:t>Leuk en aardig dat verhaal over onze geschiedenis maar waarom moeten we dit weten?</a:t>
            </a:r>
          </a:p>
        </p:txBody>
      </p:sp>
    </p:spTree>
    <p:extLst>
      <p:ext uri="{BB962C8B-B14F-4D97-AF65-F5344CB8AC3E}">
        <p14:creationId xmlns:p14="http://schemas.microsoft.com/office/powerpoint/2010/main" val="336217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a:xfrm>
            <a:off x="371476" y="296863"/>
            <a:ext cx="11437745" cy="1160403"/>
          </a:xfrm>
        </p:spPr>
        <p:txBody>
          <a:bodyPr anchor="t">
            <a:normAutofit/>
          </a:bodyPr>
          <a:lstStyle/>
          <a:p>
            <a:r>
              <a:rPr lang="nl-NL" dirty="0"/>
              <a:t>Kleine geschiedenis van de mensheid</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endParaRPr lang="nl-NL"/>
          </a:p>
          <a:p>
            <a:pPr marL="0" indent="0">
              <a:spcAft>
                <a:spcPts val="600"/>
              </a:spcAft>
              <a:buNone/>
            </a:pPr>
            <a:r>
              <a:rPr lang="nl-NL" i="1"/>
              <a:t>“Het nut van geheugen is het verleden voorspellen en de toekomst herinneren”</a:t>
            </a:r>
          </a:p>
        </p:txBody>
      </p:sp>
      <p:pic>
        <p:nvPicPr>
          <p:cNvPr id="1026" name="Picture 2" descr="Zó voeden we die 10 miljard monden in 2050 (met behoud van de aarde!)">
            <a:extLst>
              <a:ext uri="{FF2B5EF4-FFF2-40B4-BE49-F238E27FC236}">
                <a16:creationId xmlns:a16="http://schemas.microsoft.com/office/drawing/2014/main" id="{DB5B3214-B541-8A44-F019-FE74DCFAE18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99" b="106"/>
          <a:stretch/>
        </p:blipFill>
        <p:spPr bwMode="auto">
          <a:xfrm>
            <a:off x="6175377" y="1359558"/>
            <a:ext cx="5645150" cy="4138884"/>
          </a:xfrm>
          <a:prstGeom prst="rect">
            <a:avLst/>
          </a:prstGeom>
          <a:solidFill>
            <a:srgbClr val="FFFFFF"/>
          </a:solidFill>
        </p:spPr>
      </p:pic>
      <p:sp>
        <p:nvSpPr>
          <p:cNvPr id="1031" name="Text Placeholder 4">
            <a:extLst>
              <a:ext uri="{FF2B5EF4-FFF2-40B4-BE49-F238E27FC236}">
                <a16:creationId xmlns:a16="http://schemas.microsoft.com/office/drawing/2014/main" id="{F7E97CF4-99E2-8B03-42A5-7B0086D08DE0}"/>
              </a:ext>
            </a:extLst>
          </p:cNvPr>
          <p:cNvSpPr>
            <a:spLocks noGrp="1"/>
          </p:cNvSpPr>
          <p:nvPr>
            <p:ph type="body" sz="quarter" idx="16"/>
          </p:nvPr>
        </p:nvSpPr>
        <p:spPr>
          <a:xfrm>
            <a:off x="6175377" y="5722937"/>
            <a:ext cx="5645148" cy="406401"/>
          </a:xfrm>
        </p:spPr>
        <p:txBody>
          <a:bodyPr/>
          <a:lstStyle/>
          <a:p>
            <a:endParaRPr lang="en-US"/>
          </a:p>
        </p:txBody>
      </p:sp>
    </p:spTree>
    <p:extLst>
      <p:ext uri="{BB962C8B-B14F-4D97-AF65-F5344CB8AC3E}">
        <p14:creationId xmlns:p14="http://schemas.microsoft.com/office/powerpoint/2010/main" val="1979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74719-0360-F086-02E3-3341BDAA82E2}"/>
              </a:ext>
            </a:extLst>
          </p:cNvPr>
          <p:cNvSpPr>
            <a:spLocks noGrp="1"/>
          </p:cNvSpPr>
          <p:nvPr>
            <p:ph type="title"/>
          </p:nvPr>
        </p:nvSpPr>
        <p:spPr>
          <a:xfrm>
            <a:off x="371476" y="296863"/>
            <a:ext cx="5638799" cy="1160403"/>
          </a:xfrm>
        </p:spPr>
        <p:txBody>
          <a:bodyPr anchor="t">
            <a:normAutofit/>
          </a:bodyPr>
          <a:lstStyle/>
          <a:p>
            <a:r>
              <a:rPr lang="nl-NL" dirty="0"/>
              <a:t>Opdracht “Tijdlijn” </a:t>
            </a:r>
          </a:p>
        </p:txBody>
      </p:sp>
      <p:sp>
        <p:nvSpPr>
          <p:cNvPr id="6" name="Tijdelijke aanduiding voor tekst 5">
            <a:extLst>
              <a:ext uri="{FF2B5EF4-FFF2-40B4-BE49-F238E27FC236}">
                <a16:creationId xmlns:a16="http://schemas.microsoft.com/office/drawing/2014/main" id="{16936476-F3B2-91BE-E4C1-2ED03C454C9D}"/>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Vier groepen</a:t>
            </a:r>
          </a:p>
          <a:p>
            <a:pPr>
              <a:spcAft>
                <a:spcPts val="600"/>
              </a:spcAft>
              <a:buFont typeface="Wingdings" panose="05000000000000000000" pitchFamily="2" charset="2"/>
              <a:buChar char="q"/>
            </a:pPr>
            <a:r>
              <a:rPr lang="nl-NL" dirty="0"/>
              <a:t>Maak een lijst van eten en drinken van wat mensen in jullie gekregen tijd consumeren. (Teken of schrijf een lijst met voedingsmiddelen)</a:t>
            </a:r>
          </a:p>
          <a:p>
            <a:pPr>
              <a:spcAft>
                <a:spcPts val="600"/>
              </a:spcAft>
              <a:buFont typeface="Wingdings" panose="05000000000000000000" pitchFamily="2" charset="2"/>
              <a:buChar char="q"/>
            </a:pPr>
            <a:r>
              <a:rPr lang="nl-NL" dirty="0"/>
              <a:t>Geef enkele voorbeelden van producten die je tegenwoordig gemakkelijker kunt kopen en vertel hoe dat ons dagelijks leven heeft beïnvloed.</a:t>
            </a:r>
          </a:p>
          <a:p>
            <a:pPr>
              <a:spcAft>
                <a:spcPts val="600"/>
              </a:spcAft>
              <a:buFont typeface="Wingdings" panose="05000000000000000000" pitchFamily="2" charset="2"/>
              <a:buChar char="q"/>
            </a:pPr>
            <a:r>
              <a:rPr lang="nl-NL" dirty="0"/>
              <a:t>Bedenk een aantal redenen waarom wij mensen soms te veel kopen. </a:t>
            </a:r>
          </a:p>
          <a:p>
            <a:pPr>
              <a:spcAft>
                <a:spcPts val="600"/>
              </a:spcAft>
              <a:buFont typeface="Wingdings" panose="05000000000000000000" pitchFamily="2" charset="2"/>
              <a:buChar char="q"/>
            </a:pPr>
            <a:r>
              <a:rPr lang="nl-NL" dirty="0"/>
              <a:t>Bedenk een aantal gevolgen van grote hoeveelheid consumptie</a:t>
            </a:r>
          </a:p>
          <a:p>
            <a:pPr marL="0" indent="0">
              <a:spcAft>
                <a:spcPts val="600"/>
              </a:spcAft>
              <a:buNone/>
            </a:pPr>
            <a:endParaRPr lang="nl-NL" dirty="0"/>
          </a:p>
          <a:p>
            <a:pPr marL="0" indent="0">
              <a:spcAft>
                <a:spcPts val="600"/>
              </a:spcAft>
              <a:buNone/>
            </a:pPr>
            <a:endParaRPr lang="nl-NL" dirty="0"/>
          </a:p>
        </p:txBody>
      </p:sp>
      <p:pic>
        <p:nvPicPr>
          <p:cNvPr id="2050" name="Picture 2" descr="Hoe maken we consumptiegoederen circulair? - Kenniskaarten - het Groene  Brein">
            <a:extLst>
              <a:ext uri="{FF2B5EF4-FFF2-40B4-BE49-F238E27FC236}">
                <a16:creationId xmlns:a16="http://schemas.microsoft.com/office/drawing/2014/main" id="{BA564A4B-0022-BFC1-14BD-70B0402E435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238" t="-30658" r="-6860" b="-30658"/>
          <a:stretch/>
        </p:blipFill>
        <p:spPr bwMode="auto">
          <a:xfrm>
            <a:off x="6175377" y="10"/>
            <a:ext cx="6016622" cy="6857990"/>
          </a:xfrm>
          <a:prstGeom prst="rect">
            <a:avLst/>
          </a:prstGeom>
          <a:solidFill>
            <a:srgbClr val="FFFFFF"/>
          </a:solidFill>
        </p:spPr>
      </p:pic>
      <p:sp>
        <p:nvSpPr>
          <p:cNvPr id="2055" name="Text Placeholder 4">
            <a:extLst>
              <a:ext uri="{FF2B5EF4-FFF2-40B4-BE49-F238E27FC236}">
                <a16:creationId xmlns:a16="http://schemas.microsoft.com/office/drawing/2014/main" id="{90DFE0B1-A40D-0507-DA8A-11431789B2FD}"/>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5203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Periode overzicht </a:t>
            </a:r>
          </a:p>
          <a:p>
            <a:r>
              <a:rPr lang="nl-NL" dirty="0"/>
              <a:t>Vorige week</a:t>
            </a:r>
          </a:p>
          <a:p>
            <a:r>
              <a:rPr lang="nl-NL" dirty="0"/>
              <a:t>Inhoud van vandaag</a:t>
            </a:r>
          </a:p>
          <a:p>
            <a:pPr lvl="0"/>
            <a:r>
              <a:rPr lang="nl-NL" sz="3200" dirty="0"/>
              <a:t>Geschiedenis van de mensheid en toename consumptie</a:t>
            </a:r>
            <a:endParaRPr lang="nl-NL" dirty="0"/>
          </a:p>
        </p:txBody>
      </p:sp>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Tree>
    <p:extLst>
      <p:ext uri="{BB962C8B-B14F-4D97-AF65-F5344CB8AC3E}">
        <p14:creationId xmlns:p14="http://schemas.microsoft.com/office/powerpoint/2010/main" val="185209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jdlijn Voor Menselijke Geschiedenis 2d Vector Webbanner Poster Vector  Illustratie - Illustration of holbewoner, achtergrond: 188500749">
            <a:extLst>
              <a:ext uri="{FF2B5EF4-FFF2-40B4-BE49-F238E27FC236}">
                <a16:creationId xmlns:a16="http://schemas.microsoft.com/office/drawing/2014/main" id="{03A69612-C7E9-7539-D6C3-D7DEFB00D0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5" y="2259807"/>
            <a:ext cx="11449050" cy="286226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58FEDCD-7AA7-D01A-1181-767CA0A107BF}"/>
              </a:ext>
            </a:extLst>
          </p:cNvPr>
          <p:cNvSpPr txBox="1"/>
          <p:nvPr/>
        </p:nvSpPr>
        <p:spPr>
          <a:xfrm>
            <a:off x="238124" y="5122069"/>
            <a:ext cx="2543176" cy="646331"/>
          </a:xfrm>
          <a:prstGeom prst="rect">
            <a:avLst/>
          </a:prstGeom>
          <a:noFill/>
        </p:spPr>
        <p:txBody>
          <a:bodyPr wrap="square">
            <a:spAutoFit/>
          </a:bodyPr>
          <a:lstStyle/>
          <a:p>
            <a:r>
              <a:rPr lang="nl-NL" dirty="0"/>
              <a:t>Cognitieve revolutie</a:t>
            </a:r>
          </a:p>
          <a:p>
            <a:r>
              <a:rPr lang="nl-NL" dirty="0"/>
              <a:t>70.000 </a:t>
            </a:r>
            <a:r>
              <a:rPr lang="nl-NL" dirty="0" err="1"/>
              <a:t>iaar</a:t>
            </a:r>
            <a:r>
              <a:rPr lang="nl-NL" dirty="0"/>
              <a:t> geleden</a:t>
            </a:r>
          </a:p>
        </p:txBody>
      </p:sp>
      <p:sp>
        <p:nvSpPr>
          <p:cNvPr id="6" name="Tekstvak 5">
            <a:extLst>
              <a:ext uri="{FF2B5EF4-FFF2-40B4-BE49-F238E27FC236}">
                <a16:creationId xmlns:a16="http://schemas.microsoft.com/office/drawing/2014/main" id="{516A5F2F-00D9-361D-DA22-A847AE380B06}"/>
              </a:ext>
            </a:extLst>
          </p:cNvPr>
          <p:cNvSpPr txBox="1"/>
          <p:nvPr/>
        </p:nvSpPr>
        <p:spPr>
          <a:xfrm>
            <a:off x="1323974" y="5979319"/>
            <a:ext cx="2543176" cy="646331"/>
          </a:xfrm>
          <a:prstGeom prst="rect">
            <a:avLst/>
          </a:prstGeom>
          <a:noFill/>
        </p:spPr>
        <p:txBody>
          <a:bodyPr wrap="square">
            <a:spAutoFit/>
          </a:bodyPr>
          <a:lstStyle/>
          <a:p>
            <a:r>
              <a:rPr lang="nl-NL" dirty="0"/>
              <a:t>Landbouwrevolutie</a:t>
            </a:r>
          </a:p>
          <a:p>
            <a:r>
              <a:rPr lang="nl-NL" dirty="0"/>
              <a:t>12.000 jaar geleden</a:t>
            </a:r>
          </a:p>
        </p:txBody>
      </p:sp>
      <p:sp>
        <p:nvSpPr>
          <p:cNvPr id="7" name="Tekstvak 6">
            <a:extLst>
              <a:ext uri="{FF2B5EF4-FFF2-40B4-BE49-F238E27FC236}">
                <a16:creationId xmlns:a16="http://schemas.microsoft.com/office/drawing/2014/main" id="{999BA328-780D-76C2-EDE4-8189B1BB5246}"/>
              </a:ext>
            </a:extLst>
          </p:cNvPr>
          <p:cNvSpPr txBox="1"/>
          <p:nvPr/>
        </p:nvSpPr>
        <p:spPr>
          <a:xfrm>
            <a:off x="5381624" y="4845070"/>
            <a:ext cx="2543176" cy="923330"/>
          </a:xfrm>
          <a:prstGeom prst="rect">
            <a:avLst/>
          </a:prstGeom>
          <a:noFill/>
        </p:spPr>
        <p:txBody>
          <a:bodyPr wrap="square">
            <a:spAutoFit/>
          </a:bodyPr>
          <a:lstStyle/>
          <a:p>
            <a:r>
              <a:rPr lang="nl-NL" dirty="0"/>
              <a:t>Wetenschappelijke revolutie</a:t>
            </a:r>
          </a:p>
          <a:p>
            <a:r>
              <a:rPr lang="nl-NL" dirty="0"/>
              <a:t>700 jaar geleden</a:t>
            </a:r>
          </a:p>
        </p:txBody>
      </p:sp>
      <p:sp>
        <p:nvSpPr>
          <p:cNvPr id="8" name="Tekstvak 7">
            <a:extLst>
              <a:ext uri="{FF2B5EF4-FFF2-40B4-BE49-F238E27FC236}">
                <a16:creationId xmlns:a16="http://schemas.microsoft.com/office/drawing/2014/main" id="{08961B6A-4F8F-26B5-05A1-F9DC2295C4D1}"/>
              </a:ext>
            </a:extLst>
          </p:cNvPr>
          <p:cNvSpPr txBox="1"/>
          <p:nvPr/>
        </p:nvSpPr>
        <p:spPr>
          <a:xfrm>
            <a:off x="10258424" y="4983569"/>
            <a:ext cx="1933576" cy="923330"/>
          </a:xfrm>
          <a:prstGeom prst="rect">
            <a:avLst/>
          </a:prstGeom>
          <a:noFill/>
        </p:spPr>
        <p:txBody>
          <a:bodyPr wrap="square">
            <a:spAutoFit/>
          </a:bodyPr>
          <a:lstStyle/>
          <a:p>
            <a:r>
              <a:rPr lang="nl-NL" i="1" dirty="0"/>
              <a:t>NU: De vierde industriële revolutie</a:t>
            </a:r>
          </a:p>
        </p:txBody>
      </p:sp>
      <p:sp>
        <p:nvSpPr>
          <p:cNvPr id="3" name="Tekstvak 2">
            <a:extLst>
              <a:ext uri="{FF2B5EF4-FFF2-40B4-BE49-F238E27FC236}">
                <a16:creationId xmlns:a16="http://schemas.microsoft.com/office/drawing/2014/main" id="{38CE3CE3-A3CE-39FA-BF3B-6EC8420D34B2}"/>
              </a:ext>
            </a:extLst>
          </p:cNvPr>
          <p:cNvSpPr txBox="1"/>
          <p:nvPr/>
        </p:nvSpPr>
        <p:spPr>
          <a:xfrm>
            <a:off x="557212" y="278328"/>
            <a:ext cx="6096000" cy="1754326"/>
          </a:xfrm>
          <a:prstGeom prst="rect">
            <a:avLst/>
          </a:prstGeom>
          <a:noFill/>
        </p:spPr>
        <p:txBody>
          <a:bodyPr wrap="square">
            <a:spAutoFit/>
          </a:bodyPr>
          <a:lstStyle/>
          <a:p>
            <a:r>
              <a:rPr lang="nl-NL" dirty="0"/>
              <a:t>Van jagers en verzamelaars die zich gedragen als consument (gebruik maken van de natuur)</a:t>
            </a:r>
          </a:p>
          <a:p>
            <a:endParaRPr lang="nl-NL" dirty="0"/>
          </a:p>
          <a:p>
            <a:r>
              <a:rPr lang="nl-NL" dirty="0"/>
              <a:t>Is de samenleving geëvolueerd naar een samenleving die creëert en produceert, met gevolgen voor onze leefomgeving (sociaal en planetair). </a:t>
            </a:r>
          </a:p>
        </p:txBody>
      </p:sp>
    </p:spTree>
    <p:extLst>
      <p:ext uri="{BB962C8B-B14F-4D97-AF65-F5344CB8AC3E}">
        <p14:creationId xmlns:p14="http://schemas.microsoft.com/office/powerpoint/2010/main" val="20420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5. Afsluiten en vooruitkijken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pPr marL="342900" lvl="0" indent="-342900">
              <a:lnSpc>
                <a:spcPct val="107000"/>
              </a:lnSpc>
              <a:buFont typeface="Symbol" panose="05050102010706020507" pitchFamily="18" charset="2"/>
              <a:buChar char=""/>
            </a:pPr>
            <a:r>
              <a:rPr lang="nl-NL" dirty="0"/>
              <a:t>Verkenning van de evolutie van de menselijke consumptie door de geschiedenis heen</a:t>
            </a:r>
          </a:p>
          <a:p>
            <a:pPr marL="342900" lvl="0" indent="-342900">
              <a:lnSpc>
                <a:spcPct val="107000"/>
              </a:lnSpc>
              <a:spcAft>
                <a:spcPts val="800"/>
              </a:spcAft>
              <a:buFont typeface="Symbol" panose="05050102010706020507" pitchFamily="18" charset="2"/>
              <a:buChar char=""/>
            </a:pPr>
            <a:r>
              <a:rPr lang="nl-NL" dirty="0"/>
              <a:t>Impact van industriële revoluties en globalisering op consumptiepatronen</a:t>
            </a:r>
          </a:p>
          <a:p>
            <a:pPr marL="342900" lvl="0" indent="-342900">
              <a:lnSpc>
                <a:spcPct val="107000"/>
              </a:lnSpc>
              <a:spcAft>
                <a:spcPts val="800"/>
              </a:spcAft>
              <a:buFont typeface="Symbol" panose="05050102010706020507" pitchFamily="18" charset="2"/>
              <a:buChar char=""/>
            </a:pPr>
            <a:r>
              <a:rPr lang="nl-NL" dirty="0"/>
              <a:t>Identificatie van oorzaken en gevolgen van overconsumptie en lineair denken</a:t>
            </a:r>
          </a:p>
        </p:txBody>
      </p:sp>
      <p:pic>
        <p:nvPicPr>
          <p:cNvPr id="6" name="Picture 2">
            <a:extLst>
              <a:ext uri="{FF2B5EF4-FFF2-40B4-BE49-F238E27FC236}">
                <a16:creationId xmlns:a16="http://schemas.microsoft.com/office/drawing/2014/main" id="{43E74681-B089-BCBA-1576-8DF533A0B998}"/>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885" b="885"/>
          <a:stretch/>
        </p:blipFill>
        <p:spPr bwMode="auto">
          <a:xfrm>
            <a:off x="6164263" y="1700213"/>
            <a:ext cx="5656262" cy="3913187"/>
          </a:xfrm>
          <a:prstGeom prst="rect">
            <a:avLst/>
          </a:prstGeom>
          <a:solidFill>
            <a:srgbClr val="FFFFFF"/>
          </a:solidFill>
        </p:spPr>
      </p:pic>
    </p:spTree>
    <p:extLst>
      <p:ext uri="{BB962C8B-B14F-4D97-AF65-F5344CB8AC3E}">
        <p14:creationId xmlns:p14="http://schemas.microsoft.com/office/powerpoint/2010/main" val="35979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Periode overzicht</a:t>
            </a:r>
          </a:p>
        </p:txBody>
      </p:sp>
      <p:sp>
        <p:nvSpPr>
          <p:cNvPr id="10" name="Ovaal 9">
            <a:extLst>
              <a:ext uri="{FF2B5EF4-FFF2-40B4-BE49-F238E27FC236}">
                <a16:creationId xmlns:a16="http://schemas.microsoft.com/office/drawing/2014/main" id="{07A0E819-5B67-58FE-1022-D160404826B2}"/>
              </a:ext>
            </a:extLst>
          </p:cNvPr>
          <p:cNvSpPr/>
          <p:nvPr/>
        </p:nvSpPr>
        <p:spPr>
          <a:xfrm>
            <a:off x="1299146" y="2332061"/>
            <a:ext cx="5626309" cy="6622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aphicFrame>
        <p:nvGraphicFramePr>
          <p:cNvPr id="6" name="Tabel 7">
            <a:extLst>
              <a:ext uri="{FF2B5EF4-FFF2-40B4-BE49-F238E27FC236}">
                <a16:creationId xmlns:a16="http://schemas.microsoft.com/office/drawing/2014/main" id="{E9169925-606E-570E-54C8-47F5CA7C0DEF}"/>
              </a:ext>
            </a:extLst>
          </p:cNvPr>
          <p:cNvGraphicFramePr>
            <a:graphicFrameLocks/>
          </p:cNvGraphicFramePr>
          <p:nvPr>
            <p:extLst>
              <p:ext uri="{D42A27DB-BD31-4B8C-83A1-F6EECF244321}">
                <p14:modId xmlns:p14="http://schemas.microsoft.com/office/powerpoint/2010/main" val="4251969253"/>
              </p:ext>
            </p:extLst>
          </p:nvPr>
        </p:nvGraphicFramePr>
        <p:xfrm>
          <a:off x="371476" y="1370372"/>
          <a:ext cx="10792393" cy="4539113"/>
        </p:xfrm>
        <a:graphic>
          <a:graphicData uri="http://schemas.openxmlformats.org/drawingml/2006/table">
            <a:tbl>
              <a:tblPr firstRow="1" bandRow="1">
                <a:tableStyleId>{073A0DAA-6AF3-43AB-8588-CEC1D06C72B9}</a:tableStyleId>
              </a:tblPr>
              <a:tblGrid>
                <a:gridCol w="1364854">
                  <a:extLst>
                    <a:ext uri="{9D8B030D-6E8A-4147-A177-3AD203B41FA5}">
                      <a16:colId xmlns:a16="http://schemas.microsoft.com/office/drawing/2014/main" val="2852492482"/>
                    </a:ext>
                  </a:extLst>
                </a:gridCol>
                <a:gridCol w="9427539">
                  <a:extLst>
                    <a:ext uri="{9D8B030D-6E8A-4147-A177-3AD203B41FA5}">
                      <a16:colId xmlns:a16="http://schemas.microsoft.com/office/drawing/2014/main" val="3422766635"/>
                    </a:ext>
                  </a:extLst>
                </a:gridCol>
              </a:tblGrid>
              <a:tr h="416118">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3192599572"/>
                  </a:ext>
                </a:extLst>
              </a:tr>
              <a:tr h="416118">
                <a:tc>
                  <a:txBody>
                    <a:bodyPr/>
                    <a:lstStyle/>
                    <a:p>
                      <a:r>
                        <a:rPr lang="nl-NL" dirty="0"/>
                        <a:t>1.</a:t>
                      </a:r>
                    </a:p>
                  </a:txBody>
                  <a:tcPr/>
                </a:tc>
                <a:tc>
                  <a:txBody>
                    <a:bodyPr/>
                    <a:lstStyle/>
                    <a:p>
                      <a:r>
                        <a:rPr lang="nl-NL" dirty="0"/>
                        <a:t>Introductie week</a:t>
                      </a:r>
                    </a:p>
                  </a:txBody>
                  <a:tcPr/>
                </a:tc>
                <a:extLst>
                  <a:ext uri="{0D108BD9-81ED-4DB2-BD59-A6C34878D82A}">
                    <a16:rowId xmlns:a16="http://schemas.microsoft.com/office/drawing/2014/main" val="1344981941"/>
                  </a:ext>
                </a:extLst>
              </a:tr>
              <a:tr h="416118">
                <a:tc>
                  <a:txBody>
                    <a:bodyPr/>
                    <a:lstStyle/>
                    <a:p>
                      <a:r>
                        <a:rPr lang="nl-NL" dirty="0"/>
                        <a:t>2.</a:t>
                      </a:r>
                    </a:p>
                  </a:txBody>
                  <a:tcPr/>
                </a:tc>
                <a:tc>
                  <a:txBody>
                    <a:bodyPr/>
                    <a:lstStyle/>
                    <a:p>
                      <a:r>
                        <a:rPr lang="nl-NL" dirty="0"/>
                        <a:t>Introductie circulaire economie</a:t>
                      </a:r>
                    </a:p>
                  </a:txBody>
                  <a:tcPr/>
                </a:tc>
                <a:extLst>
                  <a:ext uri="{0D108BD9-81ED-4DB2-BD59-A6C34878D82A}">
                    <a16:rowId xmlns:a16="http://schemas.microsoft.com/office/drawing/2014/main" val="2638442296"/>
                  </a:ext>
                </a:extLst>
              </a:tr>
              <a:tr h="416118">
                <a:tc>
                  <a:txBody>
                    <a:bodyPr/>
                    <a:lstStyle/>
                    <a:p>
                      <a:r>
                        <a:rPr lang="nl-NL" dirty="0"/>
                        <a:t>3.</a:t>
                      </a:r>
                    </a:p>
                  </a:txBody>
                  <a:tcPr/>
                </a:tc>
                <a:tc>
                  <a:txBody>
                    <a:bodyPr/>
                    <a:lstStyle/>
                    <a:p>
                      <a:pPr lvl="0"/>
                      <a:r>
                        <a:rPr lang="nl-NL" sz="1800" dirty="0"/>
                        <a:t>Geschiedenis van de mensheid en toename consumptie</a:t>
                      </a:r>
                      <a:endParaRPr lang="nl-NL" dirty="0"/>
                    </a:p>
                  </a:txBody>
                  <a:tcPr/>
                </a:tc>
                <a:extLst>
                  <a:ext uri="{0D108BD9-81ED-4DB2-BD59-A6C34878D82A}">
                    <a16:rowId xmlns:a16="http://schemas.microsoft.com/office/drawing/2014/main" val="242770731"/>
                  </a:ext>
                </a:extLst>
              </a:tr>
              <a:tr h="416118">
                <a:tc>
                  <a:txBody>
                    <a:bodyPr/>
                    <a:lstStyle/>
                    <a:p>
                      <a:r>
                        <a:rPr lang="nl-NL" dirty="0"/>
                        <a:t>4.</a:t>
                      </a:r>
                    </a:p>
                  </a:txBody>
                  <a:tcPr/>
                </a:tc>
                <a:tc>
                  <a:txBody>
                    <a:bodyPr/>
                    <a:lstStyle/>
                    <a:p>
                      <a:pPr lvl="0"/>
                      <a:r>
                        <a:rPr lang="nl-NL" sz="1800" dirty="0"/>
                        <a:t>Schaarste en natuurlijke bronnen</a:t>
                      </a:r>
                      <a:endParaRPr lang="nl-NL" dirty="0"/>
                    </a:p>
                  </a:txBody>
                  <a:tcPr/>
                </a:tc>
                <a:extLst>
                  <a:ext uri="{0D108BD9-81ED-4DB2-BD59-A6C34878D82A}">
                    <a16:rowId xmlns:a16="http://schemas.microsoft.com/office/drawing/2014/main" val="3278192084"/>
                  </a:ext>
                </a:extLst>
              </a:tr>
              <a:tr h="416118">
                <a:tc>
                  <a:txBody>
                    <a:bodyPr/>
                    <a:lstStyle/>
                    <a:p>
                      <a:r>
                        <a:rPr lang="nl-NL" dirty="0"/>
                        <a:t>5. </a:t>
                      </a:r>
                    </a:p>
                  </a:txBody>
                  <a:tcPr/>
                </a:tc>
                <a:tc>
                  <a:txBody>
                    <a:bodyPr/>
                    <a:lstStyle/>
                    <a:p>
                      <a:pPr lvl="0"/>
                      <a:r>
                        <a:rPr lang="nl-NL" dirty="0" err="1"/>
                        <a:t>Reduce</a:t>
                      </a:r>
                      <a:r>
                        <a:rPr lang="nl-NL" dirty="0"/>
                        <a:t>: Minimalisme en duurzaam ontwerp</a:t>
                      </a:r>
                    </a:p>
                  </a:txBody>
                  <a:tcPr/>
                </a:tc>
                <a:extLst>
                  <a:ext uri="{0D108BD9-81ED-4DB2-BD59-A6C34878D82A}">
                    <a16:rowId xmlns:a16="http://schemas.microsoft.com/office/drawing/2014/main" val="1525912106"/>
                  </a:ext>
                </a:extLst>
              </a:tr>
              <a:tr h="416118">
                <a:tc>
                  <a:txBody>
                    <a:bodyPr/>
                    <a:lstStyle/>
                    <a:p>
                      <a:r>
                        <a:rPr lang="nl-NL" dirty="0"/>
                        <a:t>6.</a:t>
                      </a:r>
                    </a:p>
                  </a:txBody>
                  <a:tcPr/>
                </a:tc>
                <a:tc>
                  <a:txBody>
                    <a:bodyPr/>
                    <a:lstStyle/>
                    <a:p>
                      <a:pPr lvl="0"/>
                      <a:r>
                        <a:rPr lang="nl-NL" sz="1800" dirty="0" err="1"/>
                        <a:t>Reuse</a:t>
                      </a:r>
                      <a:r>
                        <a:rPr lang="nl-NL" sz="1800" dirty="0"/>
                        <a:t>: Hergebruiken en reparaties</a:t>
                      </a:r>
                      <a:endParaRPr lang="nl-NL" dirty="0"/>
                    </a:p>
                  </a:txBody>
                  <a:tcPr/>
                </a:tc>
                <a:extLst>
                  <a:ext uri="{0D108BD9-81ED-4DB2-BD59-A6C34878D82A}">
                    <a16:rowId xmlns:a16="http://schemas.microsoft.com/office/drawing/2014/main" val="1712066038"/>
                  </a:ext>
                </a:extLst>
              </a:tr>
              <a:tr h="416118">
                <a:tc>
                  <a:txBody>
                    <a:bodyPr/>
                    <a:lstStyle/>
                    <a:p>
                      <a:r>
                        <a:rPr lang="nl-NL" dirty="0"/>
                        <a:t>7. </a:t>
                      </a:r>
                    </a:p>
                  </a:txBody>
                  <a:tcPr/>
                </a:tc>
                <a:tc>
                  <a:txBody>
                    <a:bodyPr/>
                    <a:lstStyle/>
                    <a:p>
                      <a:pPr lvl="0"/>
                      <a:r>
                        <a:rPr lang="nl-NL" sz="1800" dirty="0"/>
                        <a:t>Recycle: Afvalmanagement en </a:t>
                      </a:r>
                      <a:r>
                        <a:rPr lang="nl-NL" sz="1800" dirty="0" err="1"/>
                        <a:t>grondstoffencyclu</a:t>
                      </a:r>
                      <a:endParaRPr lang="nl-NL" dirty="0"/>
                    </a:p>
                  </a:txBody>
                  <a:tcPr/>
                </a:tc>
                <a:extLst>
                  <a:ext uri="{0D108BD9-81ED-4DB2-BD59-A6C34878D82A}">
                    <a16:rowId xmlns:a16="http://schemas.microsoft.com/office/drawing/2014/main" val="1120902206"/>
                  </a:ext>
                </a:extLst>
              </a:tr>
              <a:tr h="416118">
                <a:tc>
                  <a:txBody>
                    <a:bodyPr/>
                    <a:lstStyle/>
                    <a:p>
                      <a:r>
                        <a:rPr lang="nl-NL" dirty="0"/>
                        <a:t>8.</a:t>
                      </a:r>
                    </a:p>
                  </a:txBody>
                  <a:tcPr/>
                </a:tc>
                <a:tc>
                  <a:txBody>
                    <a:bodyPr/>
                    <a:lstStyle/>
                    <a:p>
                      <a:pPr lvl="0"/>
                      <a:r>
                        <a:rPr lang="nl-NL" sz="1800" dirty="0"/>
                        <a:t>Hernieuwbare energie en systeemdenken</a:t>
                      </a:r>
                      <a:endParaRPr lang="nl-NL" dirty="0"/>
                    </a:p>
                  </a:txBody>
                  <a:tcPr/>
                </a:tc>
                <a:extLst>
                  <a:ext uri="{0D108BD9-81ED-4DB2-BD59-A6C34878D82A}">
                    <a16:rowId xmlns:a16="http://schemas.microsoft.com/office/drawing/2014/main" val="2871113694"/>
                  </a:ext>
                </a:extLst>
              </a:tr>
              <a:tr h="416118">
                <a:tc>
                  <a:txBody>
                    <a:bodyPr/>
                    <a:lstStyle/>
                    <a:p>
                      <a:r>
                        <a:rPr lang="nl-NL" dirty="0"/>
                        <a:t>9.</a:t>
                      </a:r>
                    </a:p>
                  </a:txBody>
                  <a:tcPr/>
                </a:tc>
                <a:tc>
                  <a:txBody>
                    <a:bodyPr/>
                    <a:lstStyle/>
                    <a:p>
                      <a:r>
                        <a:rPr lang="nl-NL" dirty="0"/>
                        <a:t>Herhaling | extra activiteit </a:t>
                      </a:r>
                      <a:r>
                        <a:rPr lang="nl-NL" dirty="0" err="1"/>
                        <a:t>Reuse</a:t>
                      </a:r>
                      <a:r>
                        <a:rPr lang="nl-NL" dirty="0"/>
                        <a:t>, </a:t>
                      </a:r>
                      <a:r>
                        <a:rPr lang="nl-NL" dirty="0" err="1"/>
                        <a:t>reduce</a:t>
                      </a:r>
                      <a:r>
                        <a:rPr lang="nl-NL" dirty="0"/>
                        <a:t> en recycling in de praktijk. </a:t>
                      </a:r>
                    </a:p>
                  </a:txBody>
                  <a:tcPr/>
                </a:tc>
                <a:extLst>
                  <a:ext uri="{0D108BD9-81ED-4DB2-BD59-A6C34878D82A}">
                    <a16:rowId xmlns:a16="http://schemas.microsoft.com/office/drawing/2014/main" val="685341764"/>
                  </a:ext>
                </a:extLst>
              </a:tr>
              <a:tr h="377933">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2814732433"/>
                  </a:ext>
                </a:extLst>
              </a:tr>
            </a:tbl>
          </a:graphicData>
        </a:graphic>
      </p:graphicFrame>
    </p:spTree>
    <p:extLst>
      <p:ext uri="{BB962C8B-B14F-4D97-AF65-F5344CB8AC3E}">
        <p14:creationId xmlns:p14="http://schemas.microsoft.com/office/powerpoint/2010/main" val="80045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pPr marL="342900" lvl="0" indent="-342900">
              <a:lnSpc>
                <a:spcPct val="107000"/>
              </a:lnSpc>
              <a:buFont typeface="Symbol" panose="05050102010706020507" pitchFamily="18" charset="2"/>
              <a:buChar char=""/>
            </a:pPr>
            <a:r>
              <a:rPr lang="nl-NL" dirty="0"/>
              <a:t>Definitie en principes van de circulaire economie</a:t>
            </a:r>
          </a:p>
          <a:p>
            <a:pPr marL="342900" lvl="0" indent="-342900">
              <a:lnSpc>
                <a:spcPct val="107000"/>
              </a:lnSpc>
              <a:buFont typeface="Symbol" panose="05050102010706020507" pitchFamily="18" charset="2"/>
              <a:buChar char=""/>
            </a:pPr>
            <a:r>
              <a:rPr lang="nl-NL" dirty="0"/>
              <a:t>Vergelijking met het lineaire economische model</a:t>
            </a:r>
          </a:p>
          <a:p>
            <a:pPr marL="342900" indent="-342900">
              <a:lnSpc>
                <a:spcPct val="107000"/>
              </a:lnSpc>
              <a:buFont typeface="Symbol" panose="05050102010706020507" pitchFamily="18" charset="2"/>
              <a:buChar char=""/>
            </a:pPr>
            <a:r>
              <a:rPr lang="nl-NL" dirty="0"/>
              <a:t>Belang van de circulaire economie voor duurzaamheid en het verminderen van afval</a:t>
            </a:r>
          </a:p>
        </p:txBody>
      </p:sp>
      <p:pic>
        <p:nvPicPr>
          <p:cNvPr id="2050" name="Picture 2" descr="180201 - Circulaire Economie - Loko Cartoons">
            <a:extLst>
              <a:ext uri="{FF2B5EF4-FFF2-40B4-BE49-F238E27FC236}">
                <a16:creationId xmlns:a16="http://schemas.microsoft.com/office/drawing/2014/main" id="{5E86E466-C117-D35D-1890-66E3E45BC8B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109" b="1109"/>
          <a:stretch>
            <a:fillRect/>
          </a:stretch>
        </p:blipFill>
        <p:spPr bwMode="auto">
          <a:xfrm>
            <a:off x="6175377" y="1319213"/>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8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21301-CA57-3565-CAB8-873A654FA5FE}"/>
              </a:ext>
            </a:extLst>
          </p:cNvPr>
          <p:cNvSpPr>
            <a:spLocks noGrp="1"/>
          </p:cNvSpPr>
          <p:nvPr>
            <p:ph type="title"/>
          </p:nvPr>
        </p:nvSpPr>
        <p:spPr/>
        <p:txBody>
          <a:bodyPr/>
          <a:lstStyle/>
          <a:p>
            <a:r>
              <a:rPr lang="nl-NL" dirty="0"/>
              <a:t>Even checken…. </a:t>
            </a:r>
          </a:p>
        </p:txBody>
      </p:sp>
      <p:sp>
        <p:nvSpPr>
          <p:cNvPr id="3" name="Tijdelijke aanduiding voor tekst 2">
            <a:extLst>
              <a:ext uri="{FF2B5EF4-FFF2-40B4-BE49-F238E27FC236}">
                <a16:creationId xmlns:a16="http://schemas.microsoft.com/office/drawing/2014/main" id="{9AEC0B66-9988-51D5-FA9B-A5E1649ADFC1}"/>
              </a:ext>
            </a:extLst>
          </p:cNvPr>
          <p:cNvSpPr>
            <a:spLocks noGrp="1"/>
          </p:cNvSpPr>
          <p:nvPr>
            <p:ph type="body" sz="quarter" idx="13"/>
          </p:nvPr>
        </p:nvSpPr>
        <p:spPr/>
        <p:txBody>
          <a:bodyPr/>
          <a:lstStyle/>
          <a:p>
            <a:pPr marL="0" indent="0">
              <a:buNone/>
            </a:pPr>
            <a:r>
              <a:rPr lang="nl-NL" dirty="0"/>
              <a:t>Een consument is… ?</a:t>
            </a:r>
          </a:p>
          <a:p>
            <a:pPr marL="342900" indent="-342900">
              <a:buAutoNum type="alphaUcPeriod"/>
            </a:pPr>
            <a:r>
              <a:rPr lang="nl-NL" dirty="0"/>
              <a:t>Iemand die iets bezit</a:t>
            </a:r>
          </a:p>
          <a:p>
            <a:pPr marL="342900" indent="-342900">
              <a:buAutoNum type="alphaUcPeriod"/>
            </a:pPr>
            <a:r>
              <a:rPr lang="nl-NL" dirty="0"/>
              <a:t>Iemand die ergens gebruik van maakt</a:t>
            </a:r>
          </a:p>
          <a:p>
            <a:pPr marL="342900" indent="-342900">
              <a:buAutoNum type="alphaUcPeriod"/>
            </a:pPr>
            <a:r>
              <a:rPr lang="nl-NL" dirty="0"/>
              <a:t>Iemand die iets maakt </a:t>
            </a:r>
          </a:p>
          <a:p>
            <a:pPr marL="0" indent="0">
              <a:buNone/>
            </a:pPr>
            <a:endParaRPr lang="nl-NL" dirty="0"/>
          </a:p>
          <a:p>
            <a:pPr marL="0" indent="0">
              <a:buNone/>
            </a:pPr>
            <a:r>
              <a:rPr lang="nl-NL" dirty="0"/>
              <a:t>Een producent is…. ?</a:t>
            </a:r>
          </a:p>
          <a:p>
            <a:pPr marL="342900" indent="-342900">
              <a:buAutoNum type="alphaUcPeriod"/>
            </a:pPr>
            <a:r>
              <a:rPr lang="nl-NL" dirty="0"/>
              <a:t>Iemand die iets bezit</a:t>
            </a:r>
          </a:p>
          <a:p>
            <a:pPr marL="342900" indent="-342900">
              <a:buAutoNum type="alphaUcPeriod"/>
            </a:pPr>
            <a:r>
              <a:rPr lang="nl-NL" dirty="0"/>
              <a:t>Iemand die ergens gebruik van maakt</a:t>
            </a:r>
          </a:p>
          <a:p>
            <a:pPr marL="342900" indent="-342900">
              <a:buAutoNum type="alphaUcPeriod"/>
            </a:pPr>
            <a:r>
              <a:rPr lang="nl-NL" dirty="0"/>
              <a:t>Iemand die iets maakt </a:t>
            </a:r>
          </a:p>
          <a:p>
            <a:pPr marL="0" indent="0">
              <a:buNone/>
            </a:pPr>
            <a:endParaRPr lang="nl-NL" dirty="0"/>
          </a:p>
          <a:p>
            <a:pPr marL="0" indent="0">
              <a:buNone/>
            </a:pPr>
            <a:endParaRPr lang="nl-NL" dirty="0"/>
          </a:p>
        </p:txBody>
      </p:sp>
      <p:pic>
        <p:nvPicPr>
          <p:cNvPr id="1026" name="Picture 2" descr="Check afbeeldingen, beelden en stockfoto's - iStock">
            <a:extLst>
              <a:ext uri="{FF2B5EF4-FFF2-40B4-BE49-F238E27FC236}">
                <a16:creationId xmlns:a16="http://schemas.microsoft.com/office/drawing/2014/main" id="{DBD21EB9-3305-EBC2-AC89-FAB77A7FF2C2}"/>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0" t="5109" r="-200" b="7634"/>
          <a:stretch/>
        </p:blipFill>
        <p:spPr bwMode="auto">
          <a:xfrm>
            <a:off x="6175377" y="584202"/>
            <a:ext cx="5656454" cy="493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9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a:xfrm>
            <a:off x="371476" y="296863"/>
            <a:ext cx="11437745" cy="1160403"/>
          </a:xfrm>
        </p:spPr>
        <p:txBody>
          <a:bodyPr anchor="t">
            <a:normAutofit/>
          </a:bodyPr>
          <a:lstStyle/>
          <a:p>
            <a:r>
              <a:rPr lang="nl-NL" dirty="0"/>
              <a:t>3. Inhoud van vandaag</a:t>
            </a:r>
            <a:br>
              <a:rPr lang="nl-NL" dirty="0"/>
            </a:br>
            <a:endParaRPr lang="nl-NL" dirty="0"/>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a:xfrm>
            <a:off x="371475" y="1709738"/>
            <a:ext cx="5645150" cy="4419599"/>
          </a:xfrm>
        </p:spPr>
        <p:txBody>
          <a:bodyPr>
            <a:normAutofit/>
          </a:bodyPr>
          <a:lstStyle/>
          <a:p>
            <a:pPr marL="342900" lvl="0" indent="-342900">
              <a:lnSpc>
                <a:spcPct val="107000"/>
              </a:lnSpc>
              <a:buFont typeface="Symbol" panose="05050102010706020507" pitchFamily="18" charset="2"/>
              <a:buChar char=""/>
            </a:pPr>
            <a:r>
              <a:rPr lang="nl-NL" dirty="0"/>
              <a:t>Verkenning van de evolutie van de menselijke consumptie door de geschiedenis heen</a:t>
            </a:r>
          </a:p>
          <a:p>
            <a:pPr marL="342900" lvl="0" indent="-342900">
              <a:lnSpc>
                <a:spcPct val="107000"/>
              </a:lnSpc>
              <a:spcAft>
                <a:spcPts val="800"/>
              </a:spcAft>
              <a:buFont typeface="Symbol" panose="05050102010706020507" pitchFamily="18" charset="2"/>
              <a:buChar char=""/>
            </a:pPr>
            <a:r>
              <a:rPr lang="nl-NL" dirty="0"/>
              <a:t>Impact van industriële revoluties en globalisering op consumptiepatronen</a:t>
            </a:r>
          </a:p>
          <a:p>
            <a:pPr marL="342900" lvl="0" indent="-342900">
              <a:lnSpc>
                <a:spcPct val="107000"/>
              </a:lnSpc>
              <a:spcAft>
                <a:spcPts val="800"/>
              </a:spcAft>
              <a:buFont typeface="Symbol" panose="05050102010706020507" pitchFamily="18" charset="2"/>
              <a:buChar char=""/>
            </a:pPr>
            <a:r>
              <a:rPr lang="nl-NL" dirty="0"/>
              <a:t>Identificatie van oorzaken en gevolgen van overconsumptie en lineair denken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6512" r="-1" b="-1"/>
          <a:stretch/>
        </p:blipFill>
        <p:spPr bwMode="auto">
          <a:xfrm>
            <a:off x="6164071" y="1700213"/>
            <a:ext cx="5656454" cy="3913188"/>
          </a:xfrm>
          <a:prstGeom prst="rect">
            <a:avLst/>
          </a:prstGeom>
          <a:solidFill>
            <a:srgbClr val="FFFFFF"/>
          </a:solidFill>
        </p:spPr>
      </p:pic>
    </p:spTree>
    <p:extLst>
      <p:ext uri="{BB962C8B-B14F-4D97-AF65-F5344CB8AC3E}">
        <p14:creationId xmlns:p14="http://schemas.microsoft.com/office/powerpoint/2010/main" val="178635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E232-EE53-4857-8082-2A0E251F3495}"/>
              </a:ext>
            </a:extLst>
          </p:cNvPr>
          <p:cNvSpPr>
            <a:spLocks noGrp="1"/>
          </p:cNvSpPr>
          <p:nvPr>
            <p:ph type="title"/>
          </p:nvPr>
        </p:nvSpPr>
        <p:spPr>
          <a:xfrm>
            <a:off x="371476" y="296863"/>
            <a:ext cx="6434058" cy="1202153"/>
          </a:xfrm>
        </p:spPr>
        <p:txBody>
          <a:bodyPr/>
          <a:lstStyle/>
          <a:p>
            <a:r>
              <a:rPr lang="nl-NL" dirty="0"/>
              <a:t>4. Kleine geschiedenis van de mensheid</a:t>
            </a:r>
          </a:p>
        </p:txBody>
      </p:sp>
      <p:sp>
        <p:nvSpPr>
          <p:cNvPr id="3" name="Tijdelijke aanduiding voor tekst 2">
            <a:extLst>
              <a:ext uri="{FF2B5EF4-FFF2-40B4-BE49-F238E27FC236}">
                <a16:creationId xmlns:a16="http://schemas.microsoft.com/office/drawing/2014/main" id="{66159B0E-DA5F-43FA-B68D-6175A9991032}"/>
              </a:ext>
            </a:extLst>
          </p:cNvPr>
          <p:cNvSpPr>
            <a:spLocks noGrp="1"/>
          </p:cNvSpPr>
          <p:nvPr>
            <p:ph type="body" sz="quarter" idx="13"/>
          </p:nvPr>
        </p:nvSpPr>
        <p:spPr/>
        <p:txBody>
          <a:bodyPr/>
          <a:lstStyle/>
          <a:p>
            <a:pPr marL="0" indent="0">
              <a:buNone/>
            </a:pPr>
            <a:r>
              <a:rPr lang="nl-NL" dirty="0"/>
              <a:t>Van de steentijd tot het heden.</a:t>
            </a:r>
          </a:p>
          <a:p>
            <a:pPr marL="0" indent="0">
              <a:buNone/>
            </a:pPr>
            <a:endParaRPr lang="nl-NL" dirty="0"/>
          </a:p>
          <a:p>
            <a:pPr marL="0" indent="0">
              <a:buNone/>
            </a:pPr>
            <a:endParaRPr lang="nl-NL" dirty="0"/>
          </a:p>
          <a:p>
            <a:pPr marL="0" indent="0">
              <a:buNone/>
            </a:pPr>
            <a:endParaRPr lang="nl-NL" dirty="0"/>
          </a:p>
          <a:p>
            <a:pPr marL="0" indent="0">
              <a:buNone/>
            </a:pPr>
            <a:r>
              <a:rPr lang="nl-NL" i="1" dirty="0"/>
              <a:t>“Het nut van geheugen is het verleden voorspellen en de toekomst herinneren”</a:t>
            </a:r>
          </a:p>
          <a:p>
            <a:pPr marL="0" indent="0">
              <a:buNone/>
            </a:pPr>
            <a:r>
              <a:rPr lang="nl-NL" dirty="0"/>
              <a:t> </a:t>
            </a:r>
          </a:p>
        </p:txBody>
      </p:sp>
      <p:sp>
        <p:nvSpPr>
          <p:cNvPr id="5" name="Tijdelijke aanduiding voor tekst 4">
            <a:extLst>
              <a:ext uri="{FF2B5EF4-FFF2-40B4-BE49-F238E27FC236}">
                <a16:creationId xmlns:a16="http://schemas.microsoft.com/office/drawing/2014/main" id="{D215BCA8-D924-4554-973A-8511363FA4B3}"/>
              </a:ext>
            </a:extLst>
          </p:cNvPr>
          <p:cNvSpPr>
            <a:spLocks noGrp="1"/>
          </p:cNvSpPr>
          <p:nvPr>
            <p:ph type="body" sz="quarter" idx="15"/>
          </p:nvPr>
        </p:nvSpPr>
        <p:spPr/>
        <p:txBody>
          <a:bodyPr/>
          <a:lstStyle/>
          <a:p>
            <a:endParaRPr lang="nl-NL"/>
          </a:p>
        </p:txBody>
      </p:sp>
      <p:pic>
        <p:nvPicPr>
          <p:cNvPr id="3074" name="Picture 2" descr="Webinar: Evolutie van het gaan | RondOm Podotherapeuten">
            <a:extLst>
              <a:ext uri="{FF2B5EF4-FFF2-40B4-BE49-F238E27FC236}">
                <a16:creationId xmlns:a16="http://schemas.microsoft.com/office/drawing/2014/main" id="{DD21C41B-6967-1479-DC01-86FCF27B4BB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548" t="-101501" r="7060" b="-101501"/>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F7AC6-6F99-C1DA-E185-E4469B372996}"/>
              </a:ext>
            </a:extLst>
          </p:cNvPr>
          <p:cNvSpPr>
            <a:spLocks noGrp="1"/>
          </p:cNvSpPr>
          <p:nvPr>
            <p:ph type="title"/>
          </p:nvPr>
        </p:nvSpPr>
        <p:spPr>
          <a:xfrm>
            <a:off x="1333500" y="5126290"/>
            <a:ext cx="10563225" cy="1250698"/>
          </a:xfrm>
        </p:spPr>
        <p:txBody>
          <a:bodyPr/>
          <a:lstStyle/>
          <a:p>
            <a:r>
              <a:rPr lang="nl-NL" sz="3600" i="1" dirty="0"/>
              <a:t>De verspreiding van Homo sapiens naar Oceanië en Amerika</a:t>
            </a:r>
          </a:p>
        </p:txBody>
      </p:sp>
      <p:pic>
        <p:nvPicPr>
          <p:cNvPr id="1028" name="Picture 4">
            <a:extLst>
              <a:ext uri="{FF2B5EF4-FFF2-40B4-BE49-F238E27FC236}">
                <a16:creationId xmlns:a16="http://schemas.microsoft.com/office/drawing/2014/main" id="{E2FEB72E-1940-CD85-438E-CCF25868C35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5208" t="4919" r="-3306" b="7547"/>
          <a:stretch/>
        </p:blipFill>
        <p:spPr bwMode="auto">
          <a:xfrm>
            <a:off x="1" y="258514"/>
            <a:ext cx="12191999" cy="462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1CC1E5A-F81C-ED56-9498-143C0CF07FF5}"/>
              </a:ext>
            </a:extLst>
          </p:cNvPr>
          <p:cNvSpPr>
            <a:spLocks noGrp="1"/>
          </p:cNvSpPr>
          <p:nvPr>
            <p:ph type="title"/>
          </p:nvPr>
        </p:nvSpPr>
        <p:spPr>
          <a:xfrm>
            <a:off x="6175377" y="296863"/>
            <a:ext cx="5638799" cy="1160403"/>
          </a:xfrm>
        </p:spPr>
        <p:txBody>
          <a:bodyPr/>
          <a:lstStyle/>
          <a:p>
            <a:r>
              <a:rPr lang="nl-NL"/>
              <a:t>Communicatie oefening </a:t>
            </a:r>
          </a:p>
        </p:txBody>
      </p:sp>
      <p:sp>
        <p:nvSpPr>
          <p:cNvPr id="1033" name="Text Placeholder 2">
            <a:extLst>
              <a:ext uri="{FF2B5EF4-FFF2-40B4-BE49-F238E27FC236}">
                <a16:creationId xmlns:a16="http://schemas.microsoft.com/office/drawing/2014/main" id="{AEAE6E62-CF87-D739-7B4D-D2F60B6245BB}"/>
              </a:ext>
            </a:extLst>
          </p:cNvPr>
          <p:cNvSpPr>
            <a:spLocks noGrp="1"/>
          </p:cNvSpPr>
          <p:nvPr>
            <p:ph type="body" sz="quarter" idx="13"/>
          </p:nvPr>
        </p:nvSpPr>
        <p:spPr>
          <a:xfrm>
            <a:off x="6175377" y="1709738"/>
            <a:ext cx="5645150" cy="4419599"/>
          </a:xfrm>
        </p:spPr>
        <p:txBody>
          <a:bodyPr/>
          <a:lstStyle/>
          <a:p>
            <a:pPr marL="0" indent="0">
              <a:buNone/>
            </a:pPr>
            <a:endParaRPr lang="en-US" dirty="0"/>
          </a:p>
        </p:txBody>
      </p:sp>
      <p:pic>
        <p:nvPicPr>
          <p:cNvPr id="1026" name="Picture 2" descr="communicatie">
            <a:extLst>
              <a:ext uri="{FF2B5EF4-FFF2-40B4-BE49-F238E27FC236}">
                <a16:creationId xmlns:a16="http://schemas.microsoft.com/office/drawing/2014/main" id="{6BB25694-F299-9F94-9A6C-736E30716070}"/>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134" r="6134"/>
          <a:stretch/>
        </p:blipFill>
        <p:spPr bwMode="auto">
          <a:xfrm>
            <a:off x="20" y="10"/>
            <a:ext cx="601660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10655"/>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608</TotalTime>
  <Words>2013</Words>
  <Application>Microsoft Office PowerPoint</Application>
  <PresentationFormat>Breedbeeld</PresentationFormat>
  <Paragraphs>187</Paragraphs>
  <Slides>21</Slides>
  <Notes>13</Notes>
  <HiddenSlides>0</HiddenSlides>
  <MMClips>1</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21</vt:i4>
      </vt:variant>
    </vt:vector>
  </HeadingPairs>
  <TitlesOfParts>
    <vt:vector size="31" baseType="lpstr">
      <vt:lpstr>-apple-system</vt:lpstr>
      <vt:lpstr>Arial</vt:lpstr>
      <vt:lpstr>Arial Black</vt:lpstr>
      <vt:lpstr>Calibri</vt:lpstr>
      <vt:lpstr>Georgia</vt:lpstr>
      <vt:lpstr>Google Sans</vt:lpstr>
      <vt:lpstr>Symbol</vt:lpstr>
      <vt:lpstr>verdana</vt:lpstr>
      <vt:lpstr>Wingdings</vt:lpstr>
      <vt:lpstr>ThemaYuverta</vt:lpstr>
      <vt:lpstr>Circulaire economie</vt:lpstr>
      <vt:lpstr>Vandaag</vt:lpstr>
      <vt:lpstr>1. Periode overzicht</vt:lpstr>
      <vt:lpstr>2. Vorige week</vt:lpstr>
      <vt:lpstr>Even checken…. </vt:lpstr>
      <vt:lpstr>3. Inhoud van vandaag </vt:lpstr>
      <vt:lpstr>4. Kleine geschiedenis van de mensheid</vt:lpstr>
      <vt:lpstr>De verspreiding van Homo sapiens naar Oceanië en Amerika</vt:lpstr>
      <vt:lpstr>Communicatie oefening </vt:lpstr>
      <vt:lpstr>Wat als je alleen maar kan communiceren over gebeurtenissen die op dat moment plaats vinden? </vt:lpstr>
      <vt:lpstr>Cognitieve revolutie</vt:lpstr>
      <vt:lpstr>1ste agrarische revolutie</vt:lpstr>
      <vt:lpstr>PowerPoint-presentatie</vt:lpstr>
      <vt:lpstr>PowerPoint-presentatie</vt:lpstr>
      <vt:lpstr>Wetenschappelijke revolutie </vt:lpstr>
      <vt:lpstr>De vierde industriële revolutie</vt:lpstr>
      <vt:lpstr>Leuk en aardig dat verhaal over onze geschiedenis maar waarom moeten we dit weten?</vt:lpstr>
      <vt:lpstr>Kleine geschiedenis van de mensheid</vt:lpstr>
      <vt:lpstr>Opdracht “Tijdlijn” </vt:lpstr>
      <vt:lpstr>PowerPoint-presentatie</vt:lpstr>
      <vt:lpstr>5. Afsluiten en vooruitkijken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2021-09-10T10:05:21Z</dcterms:created>
  <dcterms:modified xsi:type="dcterms:W3CDTF">2023-09-13T07:53:52Z</dcterms:modified>
</cp:coreProperties>
</file>