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90" r:id="rId3"/>
    <p:sldId id="294" r:id="rId4"/>
    <p:sldId id="295" r:id="rId5"/>
    <p:sldId id="296" r:id="rId6"/>
    <p:sldId id="303" r:id="rId7"/>
    <p:sldId id="308" r:id="rId8"/>
    <p:sldId id="307" r:id="rId9"/>
    <p:sldId id="304" r:id="rId10"/>
    <p:sldId id="305" r:id="rId11"/>
    <p:sldId id="297" r:id="rId12"/>
    <p:sldId id="298" r:id="rId13"/>
    <p:sldId id="306" r:id="rId14"/>
    <p:sldId id="292" r:id="rId15"/>
    <p:sldId id="293" r:id="rId16"/>
    <p:sldId id="302" r:id="rId17"/>
    <p:sldId id="30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365CC-06CB-4FC8-AE05-8E5E3F0782D0}" v="23" dt="2023-01-04T09:28:5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87" autoAdjust="0"/>
    <p:restoredTop sz="83417" autoAdjust="0"/>
  </p:normalViewPr>
  <p:slideViewPr>
    <p:cSldViewPr snapToGrid="0" showGuides="1">
      <p:cViewPr varScale="1">
        <p:scale>
          <a:sx n="60" d="100"/>
          <a:sy n="60" d="100"/>
        </p:scale>
        <p:origin x="6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van Bijnen" userId="a2da763a-af8d-4cc0-9f0c-625e1f903469" providerId="ADAL" clId="{448365CC-06CB-4FC8-AE05-8E5E3F0782D0}"/>
    <pc:docChg chg="modSld">
      <pc:chgData name="Maurice van Bijnen" userId="a2da763a-af8d-4cc0-9f0c-625e1f903469" providerId="ADAL" clId="{448365CC-06CB-4FC8-AE05-8E5E3F0782D0}" dt="2023-01-04T09:28:54.016" v="91"/>
      <pc:docMkLst>
        <pc:docMk/>
      </pc:docMkLst>
      <pc:sldChg chg="modSp mod">
        <pc:chgData name="Maurice van Bijnen" userId="a2da763a-af8d-4cc0-9f0c-625e1f903469" providerId="ADAL" clId="{448365CC-06CB-4FC8-AE05-8E5E3F0782D0}" dt="2023-01-04T09:21:14.011" v="0" actId="1076"/>
        <pc:sldMkLst>
          <pc:docMk/>
          <pc:sldMk cId="3438589595" sldId="290"/>
        </pc:sldMkLst>
        <pc:picChg chg="mod">
          <ac:chgData name="Maurice van Bijnen" userId="a2da763a-af8d-4cc0-9f0c-625e1f903469" providerId="ADAL" clId="{448365CC-06CB-4FC8-AE05-8E5E3F0782D0}" dt="2023-01-04T09:21:14.011" v="0" actId="1076"/>
          <ac:picMkLst>
            <pc:docMk/>
            <pc:sldMk cId="3438589595" sldId="290"/>
            <ac:picMk id="8" creationId="{D2D30D41-B79F-49C8-9D6B-8AEDE3FDAC58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5:46.849" v="68" actId="207"/>
        <pc:sldMkLst>
          <pc:docMk/>
          <pc:sldMk cId="1908369204" sldId="294"/>
        </pc:sldMkLst>
        <pc:spChg chg="add mod">
          <ac:chgData name="Maurice van Bijnen" userId="a2da763a-af8d-4cc0-9f0c-625e1f903469" providerId="ADAL" clId="{448365CC-06CB-4FC8-AE05-8E5E3F0782D0}" dt="2023-01-04T09:25:46.849" v="68" actId="207"/>
          <ac:spMkLst>
            <pc:docMk/>
            <pc:sldMk cId="1908369204" sldId="294"/>
            <ac:spMk id="7" creationId="{8D21D288-8AFA-7752-1139-5D84DEE048C3}"/>
          </ac:spMkLst>
        </pc:spChg>
        <pc:picChg chg="add mod">
          <ac:chgData name="Maurice van Bijnen" userId="a2da763a-af8d-4cc0-9f0c-625e1f903469" providerId="ADAL" clId="{448365CC-06CB-4FC8-AE05-8E5E3F0782D0}" dt="2023-01-04T09:22:36.085" v="10"/>
          <ac:picMkLst>
            <pc:docMk/>
            <pc:sldMk cId="1908369204" sldId="294"/>
            <ac:picMk id="3" creationId="{9A74CDB9-8574-6801-EA1C-DA99480920B9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6:46.253" v="80" actId="14100"/>
        <pc:sldMkLst>
          <pc:docMk/>
          <pc:sldMk cId="567651637" sldId="295"/>
        </pc:sldMkLst>
        <pc:spChg chg="add mod">
          <ac:chgData name="Maurice van Bijnen" userId="a2da763a-af8d-4cc0-9f0c-625e1f903469" providerId="ADAL" clId="{448365CC-06CB-4FC8-AE05-8E5E3F0782D0}" dt="2023-01-04T09:26:46.253" v="80" actId="14100"/>
          <ac:spMkLst>
            <pc:docMk/>
            <pc:sldMk cId="567651637" sldId="295"/>
            <ac:spMk id="7" creationId="{95E20E4E-CE6A-D06F-258E-8CD487A5C1AC}"/>
          </ac:spMkLst>
        </pc:spChg>
        <pc:picChg chg="add mod">
          <ac:chgData name="Maurice van Bijnen" userId="a2da763a-af8d-4cc0-9f0c-625e1f903469" providerId="ADAL" clId="{448365CC-06CB-4FC8-AE05-8E5E3F0782D0}" dt="2023-01-04T09:22:38.596" v="11"/>
          <ac:picMkLst>
            <pc:docMk/>
            <pc:sldMk cId="567651637" sldId="295"/>
            <ac:picMk id="3" creationId="{C5AB3F73-DCE6-04C6-8976-3595795773AD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6:57.680" v="81" actId="14100"/>
        <pc:sldMkLst>
          <pc:docMk/>
          <pc:sldMk cId="1146482705" sldId="296"/>
        </pc:sldMkLst>
        <pc:spChg chg="add mod">
          <ac:chgData name="Maurice van Bijnen" userId="a2da763a-af8d-4cc0-9f0c-625e1f903469" providerId="ADAL" clId="{448365CC-06CB-4FC8-AE05-8E5E3F0782D0}" dt="2023-01-04T09:26:57.680" v="81" actId="14100"/>
          <ac:spMkLst>
            <pc:docMk/>
            <pc:sldMk cId="1146482705" sldId="296"/>
            <ac:spMk id="7" creationId="{44367752-FDB7-397F-9D94-AEFB8663B635}"/>
          </ac:spMkLst>
        </pc:spChg>
        <pc:picChg chg="add mod">
          <ac:chgData name="Maurice van Bijnen" userId="a2da763a-af8d-4cc0-9f0c-625e1f903469" providerId="ADAL" clId="{448365CC-06CB-4FC8-AE05-8E5E3F0782D0}" dt="2023-01-04T09:22:40.320" v="12"/>
          <ac:picMkLst>
            <pc:docMk/>
            <pc:sldMk cId="1146482705" sldId="296"/>
            <ac:picMk id="3" creationId="{1A66E097-BBDC-8B72-6D4D-71F7A4983B1C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8:13.569" v="87" actId="14100"/>
        <pc:sldMkLst>
          <pc:docMk/>
          <pc:sldMk cId="3920857607" sldId="297"/>
        </pc:sldMkLst>
        <pc:spChg chg="add mod">
          <ac:chgData name="Maurice van Bijnen" userId="a2da763a-af8d-4cc0-9f0c-625e1f903469" providerId="ADAL" clId="{448365CC-06CB-4FC8-AE05-8E5E3F0782D0}" dt="2023-01-04T09:28:13.569" v="87" actId="14100"/>
          <ac:spMkLst>
            <pc:docMk/>
            <pc:sldMk cId="3920857607" sldId="297"/>
            <ac:spMk id="7" creationId="{7C89D34F-9AD2-967C-9F62-7A30CC2C3E3C}"/>
          </ac:spMkLst>
        </pc:spChg>
        <pc:picChg chg="add mod">
          <ac:chgData name="Maurice van Bijnen" userId="a2da763a-af8d-4cc0-9f0c-625e1f903469" providerId="ADAL" clId="{448365CC-06CB-4FC8-AE05-8E5E3F0782D0}" dt="2023-01-04T09:22:24.238" v="8"/>
          <ac:picMkLst>
            <pc:docMk/>
            <pc:sldMk cId="3920857607" sldId="297"/>
            <ac:picMk id="3" creationId="{22E8CC8E-8738-2BBE-D13B-DF2C81806FC0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8:33.561" v="90" actId="1036"/>
        <pc:sldMkLst>
          <pc:docMk/>
          <pc:sldMk cId="4153768398" sldId="298"/>
        </pc:sldMkLst>
        <pc:spChg chg="add mod">
          <ac:chgData name="Maurice van Bijnen" userId="a2da763a-af8d-4cc0-9f0c-625e1f903469" providerId="ADAL" clId="{448365CC-06CB-4FC8-AE05-8E5E3F0782D0}" dt="2023-01-04T09:28:33.561" v="90" actId="1036"/>
          <ac:spMkLst>
            <pc:docMk/>
            <pc:sldMk cId="4153768398" sldId="298"/>
            <ac:spMk id="7" creationId="{64955AAE-B5AC-7060-9808-FE42A53D972A}"/>
          </ac:spMkLst>
        </pc:spChg>
        <pc:picChg chg="add mod">
          <ac:chgData name="Maurice van Bijnen" userId="a2da763a-af8d-4cc0-9f0c-625e1f903469" providerId="ADAL" clId="{448365CC-06CB-4FC8-AE05-8E5E3F0782D0}" dt="2023-01-04T09:22:17.929" v="7" actId="1036"/>
          <ac:picMkLst>
            <pc:docMk/>
            <pc:sldMk cId="4153768398" sldId="298"/>
            <ac:picMk id="3" creationId="{74DAFA51-4341-7349-4047-150BC568C0A5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7:05.066" v="82" actId="14100"/>
        <pc:sldMkLst>
          <pc:docMk/>
          <pc:sldMk cId="3037557056" sldId="303"/>
        </pc:sldMkLst>
        <pc:spChg chg="add mod">
          <ac:chgData name="Maurice van Bijnen" userId="a2da763a-af8d-4cc0-9f0c-625e1f903469" providerId="ADAL" clId="{448365CC-06CB-4FC8-AE05-8E5E3F0782D0}" dt="2023-01-04T09:27:05.066" v="82" actId="14100"/>
          <ac:spMkLst>
            <pc:docMk/>
            <pc:sldMk cId="3037557056" sldId="303"/>
            <ac:spMk id="7" creationId="{EC0F93F8-7E4E-52C0-3DCE-ED8565F2356B}"/>
          </ac:spMkLst>
        </pc:spChg>
        <pc:picChg chg="add mod">
          <ac:chgData name="Maurice van Bijnen" userId="a2da763a-af8d-4cc0-9f0c-625e1f903469" providerId="ADAL" clId="{448365CC-06CB-4FC8-AE05-8E5E3F0782D0}" dt="2023-01-04T09:22:42.100" v="13"/>
          <ac:picMkLst>
            <pc:docMk/>
            <pc:sldMk cId="3037557056" sldId="303"/>
            <ac:picMk id="3" creationId="{E5444519-29D4-5B53-5585-17B397826C73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7:33.091" v="85" actId="14100"/>
        <pc:sldMkLst>
          <pc:docMk/>
          <pc:sldMk cId="3155355021" sldId="304"/>
        </pc:sldMkLst>
        <pc:spChg chg="add mod">
          <ac:chgData name="Maurice van Bijnen" userId="a2da763a-af8d-4cc0-9f0c-625e1f903469" providerId="ADAL" clId="{448365CC-06CB-4FC8-AE05-8E5E3F0782D0}" dt="2023-01-04T09:27:33.091" v="85" actId="14100"/>
          <ac:spMkLst>
            <pc:docMk/>
            <pc:sldMk cId="3155355021" sldId="304"/>
            <ac:spMk id="7" creationId="{49BC5ABC-461D-BBF9-D65E-B36601524AF8}"/>
          </ac:spMkLst>
        </pc:spChg>
        <pc:picChg chg="add mod">
          <ac:chgData name="Maurice van Bijnen" userId="a2da763a-af8d-4cc0-9f0c-625e1f903469" providerId="ADAL" clId="{448365CC-06CB-4FC8-AE05-8E5E3F0782D0}" dt="2023-01-04T09:22:47.209" v="16"/>
          <ac:picMkLst>
            <pc:docMk/>
            <pc:sldMk cId="3155355021" sldId="304"/>
            <ac:picMk id="3" creationId="{520B1375-2AB6-6048-51F4-D1AA50711CCE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7:48.233" v="86" actId="14100"/>
        <pc:sldMkLst>
          <pc:docMk/>
          <pc:sldMk cId="1295965806" sldId="305"/>
        </pc:sldMkLst>
        <pc:spChg chg="add mod">
          <ac:chgData name="Maurice van Bijnen" userId="a2da763a-af8d-4cc0-9f0c-625e1f903469" providerId="ADAL" clId="{448365CC-06CB-4FC8-AE05-8E5E3F0782D0}" dt="2023-01-04T09:27:48.233" v="86" actId="14100"/>
          <ac:spMkLst>
            <pc:docMk/>
            <pc:sldMk cId="1295965806" sldId="305"/>
            <ac:spMk id="7" creationId="{04E879B5-36E3-E208-C57B-C9417FE2D23E}"/>
          </ac:spMkLst>
        </pc:spChg>
        <pc:picChg chg="add mod">
          <ac:chgData name="Maurice van Bijnen" userId="a2da763a-af8d-4cc0-9f0c-625e1f903469" providerId="ADAL" clId="{448365CC-06CB-4FC8-AE05-8E5E3F0782D0}" dt="2023-01-04T09:22:28.452" v="9"/>
          <ac:picMkLst>
            <pc:docMk/>
            <pc:sldMk cId="1295965806" sldId="305"/>
            <ac:picMk id="3" creationId="{D2C4511A-836F-7609-B6A3-582D3EA23F1B}"/>
          </ac:picMkLst>
        </pc:picChg>
      </pc:sldChg>
      <pc:sldChg chg="addSp delSp modSp mod">
        <pc:chgData name="Maurice van Bijnen" userId="a2da763a-af8d-4cc0-9f0c-625e1f903469" providerId="ADAL" clId="{448365CC-06CB-4FC8-AE05-8E5E3F0782D0}" dt="2023-01-04T09:28:54.016" v="91"/>
        <pc:sldMkLst>
          <pc:docMk/>
          <pc:sldMk cId="411953213" sldId="306"/>
        </pc:sldMkLst>
        <pc:spChg chg="add del mod">
          <ac:chgData name="Maurice van Bijnen" userId="a2da763a-af8d-4cc0-9f0c-625e1f903469" providerId="ADAL" clId="{448365CC-06CB-4FC8-AE05-8E5E3F0782D0}" dt="2023-01-04T09:26:28.079" v="79"/>
          <ac:spMkLst>
            <pc:docMk/>
            <pc:sldMk cId="411953213" sldId="306"/>
            <ac:spMk id="7" creationId="{0DCFD55B-3D39-C3D7-AF8D-D414305BAA21}"/>
          </ac:spMkLst>
        </pc:spChg>
        <pc:spChg chg="add mod">
          <ac:chgData name="Maurice van Bijnen" userId="a2da763a-af8d-4cc0-9f0c-625e1f903469" providerId="ADAL" clId="{448365CC-06CB-4FC8-AE05-8E5E3F0782D0}" dt="2023-01-04T09:28:54.016" v="91"/>
          <ac:spMkLst>
            <pc:docMk/>
            <pc:sldMk cId="411953213" sldId="306"/>
            <ac:spMk id="8" creationId="{9CEECD3E-7DC2-13D7-7302-A982BDF59E7C}"/>
          </ac:spMkLst>
        </pc:spChg>
        <pc:picChg chg="add mod">
          <ac:chgData name="Maurice van Bijnen" userId="a2da763a-af8d-4cc0-9f0c-625e1f903469" providerId="ADAL" clId="{448365CC-06CB-4FC8-AE05-8E5E3F0782D0}" dt="2023-01-04T09:21:52.380" v="4" actId="14100"/>
          <ac:picMkLst>
            <pc:docMk/>
            <pc:sldMk cId="411953213" sldId="306"/>
            <ac:picMk id="3" creationId="{5C28D4D4-1477-90E8-D946-E77F490C2E72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7:22.975" v="84" actId="14100"/>
        <pc:sldMkLst>
          <pc:docMk/>
          <pc:sldMk cId="1673184133" sldId="307"/>
        </pc:sldMkLst>
        <pc:spChg chg="add mod">
          <ac:chgData name="Maurice van Bijnen" userId="a2da763a-af8d-4cc0-9f0c-625e1f903469" providerId="ADAL" clId="{448365CC-06CB-4FC8-AE05-8E5E3F0782D0}" dt="2023-01-04T09:27:22.975" v="84" actId="14100"/>
          <ac:spMkLst>
            <pc:docMk/>
            <pc:sldMk cId="1673184133" sldId="307"/>
            <ac:spMk id="7" creationId="{9E332414-0961-FF08-6BA7-5DBA3E0AAB43}"/>
          </ac:spMkLst>
        </pc:spChg>
        <pc:picChg chg="add mod">
          <ac:chgData name="Maurice van Bijnen" userId="a2da763a-af8d-4cc0-9f0c-625e1f903469" providerId="ADAL" clId="{448365CC-06CB-4FC8-AE05-8E5E3F0782D0}" dt="2023-01-04T09:22:45.476" v="15"/>
          <ac:picMkLst>
            <pc:docMk/>
            <pc:sldMk cId="1673184133" sldId="307"/>
            <ac:picMk id="3" creationId="{C69367C7-020D-E28B-E0B3-6049CB44B992}"/>
          </ac:picMkLst>
        </pc:picChg>
      </pc:sldChg>
      <pc:sldChg chg="addSp modSp mod">
        <pc:chgData name="Maurice van Bijnen" userId="a2da763a-af8d-4cc0-9f0c-625e1f903469" providerId="ADAL" clId="{448365CC-06CB-4FC8-AE05-8E5E3F0782D0}" dt="2023-01-04T09:27:14.037" v="83" actId="14100"/>
        <pc:sldMkLst>
          <pc:docMk/>
          <pc:sldMk cId="987735546" sldId="308"/>
        </pc:sldMkLst>
        <pc:spChg chg="add mod">
          <ac:chgData name="Maurice van Bijnen" userId="a2da763a-af8d-4cc0-9f0c-625e1f903469" providerId="ADAL" clId="{448365CC-06CB-4FC8-AE05-8E5E3F0782D0}" dt="2023-01-04T09:27:14.037" v="83" actId="14100"/>
          <ac:spMkLst>
            <pc:docMk/>
            <pc:sldMk cId="987735546" sldId="308"/>
            <ac:spMk id="7" creationId="{DE137A5B-CF7F-6CD1-244A-C721AB4428D0}"/>
          </ac:spMkLst>
        </pc:spChg>
        <pc:picChg chg="add mod">
          <ac:chgData name="Maurice van Bijnen" userId="a2da763a-af8d-4cc0-9f0c-625e1f903469" providerId="ADAL" clId="{448365CC-06CB-4FC8-AE05-8E5E3F0782D0}" dt="2023-01-04T09:22:43.823" v="14"/>
          <ac:picMkLst>
            <pc:docMk/>
            <pc:sldMk cId="987735546" sldId="308"/>
            <ac:picMk id="3" creationId="{F71E1778-A576-E0EC-DDF5-CA4C0078488D}"/>
          </ac:picMkLst>
        </pc:picChg>
      </pc:sldChg>
    </pc:docChg>
  </pc:docChgLst>
  <pc:docChgLst>
    <pc:chgData name="Maurice van Bijnen" userId="a2da763a-af8d-4cc0-9f0c-625e1f903469" providerId="ADAL" clId="{09584FBC-480C-4DCD-9A18-7FCFE2B3D35E}"/>
    <pc:docChg chg="custSel addSld delSld modSld">
      <pc:chgData name="Maurice van Bijnen" userId="a2da763a-af8d-4cc0-9f0c-625e1f903469" providerId="ADAL" clId="{09584FBC-480C-4DCD-9A18-7FCFE2B3D35E}" dt="2022-01-19T12:13:21.541" v="368" actId="207"/>
      <pc:docMkLst>
        <pc:docMk/>
      </pc:docMkLst>
      <pc:sldChg chg="modSp mod">
        <pc:chgData name="Maurice van Bijnen" userId="a2da763a-af8d-4cc0-9f0c-625e1f903469" providerId="ADAL" clId="{09584FBC-480C-4DCD-9A18-7FCFE2B3D35E}" dt="2022-01-19T12:03:44.720" v="18" actId="20577"/>
        <pc:sldMkLst>
          <pc:docMk/>
          <pc:sldMk cId="3060570135" sldId="270"/>
        </pc:sldMkLst>
        <pc:spChg chg="mod">
          <ac:chgData name="Maurice van Bijnen" userId="a2da763a-af8d-4cc0-9f0c-625e1f903469" providerId="ADAL" clId="{09584FBC-480C-4DCD-9A18-7FCFE2B3D35E}" dt="2022-01-19T12:03:44.720" v="18" actId="20577"/>
          <ac:spMkLst>
            <pc:docMk/>
            <pc:sldMk cId="3060570135" sldId="270"/>
            <ac:spMk id="26" creationId="{9E18933C-1361-4054-BB47-29C228552170}"/>
          </ac:spMkLst>
        </pc:spChg>
      </pc:sldChg>
      <pc:sldChg chg="del">
        <pc:chgData name="Maurice van Bijnen" userId="a2da763a-af8d-4cc0-9f0c-625e1f903469" providerId="ADAL" clId="{09584FBC-480C-4DCD-9A18-7FCFE2B3D35E}" dt="2022-01-19T12:06:07.047" v="62" actId="47"/>
        <pc:sldMkLst>
          <pc:docMk/>
          <pc:sldMk cId="1439573609" sldId="289"/>
        </pc:sldMkLst>
      </pc:sldChg>
      <pc:sldChg chg="modSp mod">
        <pc:chgData name="Maurice van Bijnen" userId="a2da763a-af8d-4cc0-9f0c-625e1f903469" providerId="ADAL" clId="{09584FBC-480C-4DCD-9A18-7FCFE2B3D35E}" dt="2022-01-19T12:04:36.145" v="38" actId="20577"/>
        <pc:sldMkLst>
          <pc:docMk/>
          <pc:sldMk cId="3438589595" sldId="290"/>
        </pc:sldMkLst>
        <pc:spChg chg="mod">
          <ac:chgData name="Maurice van Bijnen" userId="a2da763a-af8d-4cc0-9f0c-625e1f903469" providerId="ADAL" clId="{09584FBC-480C-4DCD-9A18-7FCFE2B3D35E}" dt="2022-01-19T12:04:36.145" v="38" actId="20577"/>
          <ac:spMkLst>
            <pc:docMk/>
            <pc:sldMk cId="3438589595" sldId="290"/>
            <ac:spMk id="2" creationId="{16409F20-5B78-4F9C-8E9E-83F460AC3060}"/>
          </ac:spMkLst>
        </pc:spChg>
      </pc:sldChg>
      <pc:sldChg chg="del">
        <pc:chgData name="Maurice van Bijnen" userId="a2da763a-af8d-4cc0-9f0c-625e1f903469" providerId="ADAL" clId="{09584FBC-480C-4DCD-9A18-7FCFE2B3D35E}" dt="2022-01-19T11:53:38.170" v="5" actId="47"/>
        <pc:sldMkLst>
          <pc:docMk/>
          <pc:sldMk cId="639283365" sldId="291"/>
        </pc:sldMkLst>
      </pc:sldChg>
      <pc:sldChg chg="modSp mod">
        <pc:chgData name="Maurice van Bijnen" userId="a2da763a-af8d-4cc0-9f0c-625e1f903469" providerId="ADAL" clId="{09584FBC-480C-4DCD-9A18-7FCFE2B3D35E}" dt="2022-01-19T12:04:52.502" v="61" actId="20577"/>
        <pc:sldMkLst>
          <pc:docMk/>
          <pc:sldMk cId="1908369204" sldId="294"/>
        </pc:sldMkLst>
        <pc:spChg chg="mod">
          <ac:chgData name="Maurice van Bijnen" userId="a2da763a-af8d-4cc0-9f0c-625e1f903469" providerId="ADAL" clId="{09584FBC-480C-4DCD-9A18-7FCFE2B3D35E}" dt="2022-01-19T12:04:52.502" v="61" actId="20577"/>
          <ac:spMkLst>
            <pc:docMk/>
            <pc:sldMk cId="1908369204" sldId="294"/>
            <ac:spMk id="2" creationId="{16409F20-5B78-4F9C-8E9E-83F460AC3060}"/>
          </ac:spMkLst>
        </pc:spChg>
      </pc:sldChg>
      <pc:sldChg chg="delSp mod">
        <pc:chgData name="Maurice van Bijnen" userId="a2da763a-af8d-4cc0-9f0c-625e1f903469" providerId="ADAL" clId="{09584FBC-480C-4DCD-9A18-7FCFE2B3D35E}" dt="2022-01-19T11:55:15.427" v="6" actId="478"/>
        <pc:sldMkLst>
          <pc:docMk/>
          <pc:sldMk cId="1146482705" sldId="296"/>
        </pc:sldMkLst>
        <pc:spChg chg="del">
          <ac:chgData name="Maurice van Bijnen" userId="a2da763a-af8d-4cc0-9f0c-625e1f903469" providerId="ADAL" clId="{09584FBC-480C-4DCD-9A18-7FCFE2B3D35E}" dt="2022-01-19T11:55:15.427" v="6" actId="478"/>
          <ac:spMkLst>
            <pc:docMk/>
            <pc:sldMk cId="1146482705" sldId="296"/>
            <ac:spMk id="21" creationId="{1F796E3A-CB17-45A6-9F25-6E78BFBB75A7}"/>
          </ac:spMkLst>
        </pc:spChg>
        <pc:spChg chg="del">
          <ac:chgData name="Maurice van Bijnen" userId="a2da763a-af8d-4cc0-9f0c-625e1f903469" providerId="ADAL" clId="{09584FBC-480C-4DCD-9A18-7FCFE2B3D35E}" dt="2022-01-19T11:50:05.328" v="0" actId="478"/>
          <ac:spMkLst>
            <pc:docMk/>
            <pc:sldMk cId="1146482705" sldId="296"/>
            <ac:spMk id="31" creationId="{EDC20434-F3DC-49CE-8CC7-4F8F6BE41F9F}"/>
          </ac:spMkLst>
        </pc:spChg>
        <pc:cxnChg chg="del">
          <ac:chgData name="Maurice van Bijnen" userId="a2da763a-af8d-4cc0-9f0c-625e1f903469" providerId="ADAL" clId="{09584FBC-480C-4DCD-9A18-7FCFE2B3D35E}" dt="2022-01-19T11:50:07.039" v="1" actId="478"/>
          <ac:cxnSpMkLst>
            <pc:docMk/>
            <pc:sldMk cId="1146482705" sldId="296"/>
            <ac:cxnSpMk id="23" creationId="{87F5AF9A-2BF5-4A67-AE85-4658D0482B18}"/>
          </ac:cxnSpMkLst>
        </pc:cxnChg>
      </pc:sldChg>
      <pc:sldChg chg="del">
        <pc:chgData name="Maurice van Bijnen" userId="a2da763a-af8d-4cc0-9f0c-625e1f903469" providerId="ADAL" clId="{09584FBC-480C-4DCD-9A18-7FCFE2B3D35E}" dt="2022-01-19T11:53:32.751" v="2" actId="47"/>
        <pc:sldMkLst>
          <pc:docMk/>
          <pc:sldMk cId="603489143" sldId="299"/>
        </pc:sldMkLst>
      </pc:sldChg>
      <pc:sldChg chg="del">
        <pc:chgData name="Maurice van Bijnen" userId="a2da763a-af8d-4cc0-9f0c-625e1f903469" providerId="ADAL" clId="{09584FBC-480C-4DCD-9A18-7FCFE2B3D35E}" dt="2022-01-19T11:53:34.238" v="3" actId="47"/>
        <pc:sldMkLst>
          <pc:docMk/>
          <pc:sldMk cId="3050347254" sldId="300"/>
        </pc:sldMkLst>
      </pc:sldChg>
      <pc:sldChg chg="del">
        <pc:chgData name="Maurice van Bijnen" userId="a2da763a-af8d-4cc0-9f0c-625e1f903469" providerId="ADAL" clId="{09584FBC-480C-4DCD-9A18-7FCFE2B3D35E}" dt="2022-01-19T11:53:35.540" v="4" actId="47"/>
        <pc:sldMkLst>
          <pc:docMk/>
          <pc:sldMk cId="1131720447" sldId="301"/>
        </pc:sldMkLst>
      </pc:sldChg>
      <pc:sldChg chg="addSp delSp modSp mod">
        <pc:chgData name="Maurice van Bijnen" userId="a2da763a-af8d-4cc0-9f0c-625e1f903469" providerId="ADAL" clId="{09584FBC-480C-4DCD-9A18-7FCFE2B3D35E}" dt="2022-01-19T12:10:02.648" v="246" actId="2710"/>
        <pc:sldMkLst>
          <pc:docMk/>
          <pc:sldMk cId="1729785344" sldId="302"/>
        </pc:sldMkLst>
        <pc:spChg chg="add mod">
          <ac:chgData name="Maurice van Bijnen" userId="a2da763a-af8d-4cc0-9f0c-625e1f903469" providerId="ADAL" clId="{09584FBC-480C-4DCD-9A18-7FCFE2B3D35E}" dt="2022-01-19T12:10:02.648" v="246" actId="2710"/>
          <ac:spMkLst>
            <pc:docMk/>
            <pc:sldMk cId="1729785344" sldId="302"/>
            <ac:spMk id="3" creationId="{9524038A-D8DE-4ABF-894A-1ACFA74FC714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9" creationId="{54DF7EA4-633A-4F1E-9490-34A7C9874F2E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12" creationId="{F64669C9-E392-407C-86C8-A584CFE16BFB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13" creationId="{6F1BF295-D252-4831-8191-61DCD3DA284C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18" creationId="{04C39BB0-B0B0-462C-B17A-A634684239A6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19" creationId="{4E60E5D9-2233-4D65-99D1-E012D2B06F5D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20" creationId="{E667E810-2A10-470F-BBB7-4588B094EF71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21" creationId="{1F796E3A-CB17-45A6-9F25-6E78BFBB75A7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24" creationId="{EF5EA1B7-96E2-4051-B473-1B5A3FB7CEF3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25" creationId="{264A216C-7199-407F-983E-70FCC636AD8A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30" creationId="{4C123F32-F372-4574-A8C2-55F5AF9F0110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31" creationId="{EDC20434-F3DC-49CE-8CC7-4F8F6BE41F9F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32" creationId="{91AC5E56-50CD-43DA-86E7-C5DACC07C212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33" creationId="{42140A42-2BBE-48BC-AF0A-B79E8FEA97F0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38" creationId="{9E3D1DCF-D2FC-44AF-8236-694853B17633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40" creationId="{0D01B686-49E4-4E4A-9571-8E801E5E72A7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42" creationId="{0DA7B814-B0D0-4F88-9307-745B150BEC59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46" creationId="{4E726005-0665-4BA4-BDE0-7DE0ED97BBDF}"/>
          </ac:spMkLst>
        </pc:spChg>
        <pc:spChg chg="del">
          <ac:chgData name="Maurice van Bijnen" userId="a2da763a-af8d-4cc0-9f0c-625e1f903469" providerId="ADAL" clId="{09584FBC-480C-4DCD-9A18-7FCFE2B3D35E}" dt="2022-01-19T12:06:23.008" v="63" actId="478"/>
          <ac:spMkLst>
            <pc:docMk/>
            <pc:sldMk cId="1729785344" sldId="302"/>
            <ac:spMk id="48" creationId="{724587CD-CDB4-4820-A316-85DAA085A708}"/>
          </ac:spMkLst>
        </pc:sp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11" creationId="{39FC5503-DF3E-4F4A-AA6F-B6A82A924739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14" creationId="{3128D9D8-AB81-4AC7-8D15-5976276E8394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15" creationId="{81F5E245-8E73-4C61-80C8-BCF82AE9655C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22" creationId="{C6405659-8EC2-46C4-A786-09F81BD52FA0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23" creationId="{87F5AF9A-2BF5-4A67-AE85-4658D0482B18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26" creationId="{D5410F6F-7B89-42F7-9310-03DD6E5C28A9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27" creationId="{2CD1FFF4-46A1-4C3E-9F4C-10BD8E752B37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28" creationId="{C256E956-41E0-4138-A62E-DF007AA63B77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29" creationId="{29A5CDF0-8BF1-41BC-B29D-3E1044EA2E6B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34" creationId="{30D0714B-3AC5-4849-A32F-38EE2102C3D1}"/>
          </ac:cxnSpMkLst>
        </pc:cxnChg>
        <pc:cxnChg chg="del">
          <ac:chgData name="Maurice van Bijnen" userId="a2da763a-af8d-4cc0-9f0c-625e1f903469" providerId="ADAL" clId="{09584FBC-480C-4DCD-9A18-7FCFE2B3D35E}" dt="2022-01-19T12:06:23.008" v="63" actId="478"/>
          <ac:cxnSpMkLst>
            <pc:docMk/>
            <pc:sldMk cId="1729785344" sldId="302"/>
            <ac:cxnSpMk id="43" creationId="{3DA4C45D-7964-4242-805F-45E1BA2D93C8}"/>
          </ac:cxnSpMkLst>
        </pc:cxnChg>
      </pc:sldChg>
      <pc:sldChg chg="modSp add mod">
        <pc:chgData name="Maurice van Bijnen" userId="a2da763a-af8d-4cc0-9f0c-625e1f903469" providerId="ADAL" clId="{09584FBC-480C-4DCD-9A18-7FCFE2B3D35E}" dt="2022-01-19T12:13:21.541" v="368" actId="207"/>
        <pc:sldMkLst>
          <pc:docMk/>
          <pc:sldMk cId="4090829230" sldId="309"/>
        </pc:sldMkLst>
        <pc:spChg chg="mod">
          <ac:chgData name="Maurice van Bijnen" userId="a2da763a-af8d-4cc0-9f0c-625e1f903469" providerId="ADAL" clId="{09584FBC-480C-4DCD-9A18-7FCFE2B3D35E}" dt="2022-01-19T12:13:21.541" v="368" actId="207"/>
          <ac:spMkLst>
            <pc:docMk/>
            <pc:sldMk cId="4090829230" sldId="309"/>
            <ac:spMk id="3" creationId="{9524038A-D8DE-4ABF-894A-1ACFA74FC7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4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4-1-2023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4-1-2023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4-1-2023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4-1-2023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4-1-2023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4-1-2023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4-1-2023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4-1-2023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Onderwerp van de presentatie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1-3-2021</a:t>
            </a:r>
            <a:endParaRPr lang="nl-NL"/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181CB32F-0FB6-4A8C-BFDD-FB39B39B5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9E18933C-1361-4054-BB47-29C22855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en-US" dirty="0" err="1"/>
              <a:t>Netwerk</a:t>
            </a:r>
            <a:r>
              <a:rPr lang="en-US" dirty="0"/>
              <a:t> planning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CD1FFF4-46A1-4C3E-9F4C-10BD8E752B37}"/>
              </a:ext>
            </a:extLst>
          </p:cNvPr>
          <p:cNvCxnSpPr>
            <a:cxnSpLocks/>
          </p:cNvCxnSpPr>
          <p:nvPr/>
        </p:nvCxnSpPr>
        <p:spPr>
          <a:xfrm>
            <a:off x="5627615" y="2507543"/>
            <a:ext cx="2423081" cy="65310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2140A42-2BBE-48BC-AF0A-B79E8FEA97F0}"/>
              </a:ext>
            </a:extLst>
          </p:cNvPr>
          <p:cNvSpPr txBox="1"/>
          <p:nvPr/>
        </p:nvSpPr>
        <p:spPr>
          <a:xfrm rot="1025916">
            <a:off x="5810953" y="2246934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D2C4511A-836F-7609-B6A3-582D3EA23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4E879B5-36E3-E208-C57B-C9417FE2D23E}"/>
              </a:ext>
            </a:extLst>
          </p:cNvPr>
          <p:cNvSpPr/>
          <p:nvPr/>
        </p:nvSpPr>
        <p:spPr>
          <a:xfrm>
            <a:off x="177839" y="4948517"/>
            <a:ext cx="5417917" cy="161261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96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4DF7EA4-633A-4F1E-9490-34A7C9874F2E}"/>
              </a:ext>
            </a:extLst>
          </p:cNvPr>
          <p:cNvSpPr/>
          <p:nvPr/>
        </p:nvSpPr>
        <p:spPr>
          <a:xfrm>
            <a:off x="6905999" y="450160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CD1FFF4-46A1-4C3E-9F4C-10BD8E752B37}"/>
              </a:ext>
            </a:extLst>
          </p:cNvPr>
          <p:cNvCxnSpPr>
            <a:cxnSpLocks/>
          </p:cNvCxnSpPr>
          <p:nvPr/>
        </p:nvCxnSpPr>
        <p:spPr>
          <a:xfrm>
            <a:off x="5627615" y="2507543"/>
            <a:ext cx="2423081" cy="65310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2140A42-2BBE-48BC-AF0A-B79E8FEA97F0}"/>
              </a:ext>
            </a:extLst>
          </p:cNvPr>
          <p:cNvSpPr txBox="1"/>
          <p:nvPr/>
        </p:nvSpPr>
        <p:spPr>
          <a:xfrm rot="1025916">
            <a:off x="5810953" y="2246934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DA4C45D-7964-4242-805F-45E1BA2D93C8}"/>
              </a:ext>
            </a:extLst>
          </p:cNvPr>
          <p:cNvCxnSpPr>
            <a:cxnSpLocks/>
          </p:cNvCxnSpPr>
          <p:nvPr/>
        </p:nvCxnSpPr>
        <p:spPr>
          <a:xfrm flipV="1">
            <a:off x="7710201" y="3854339"/>
            <a:ext cx="588973" cy="649242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4E726005-0665-4BA4-BDE0-7DE0ED97BBDF}"/>
              </a:ext>
            </a:extLst>
          </p:cNvPr>
          <p:cNvSpPr txBox="1"/>
          <p:nvPr/>
        </p:nvSpPr>
        <p:spPr>
          <a:xfrm rot="18878081">
            <a:off x="7364704" y="3913670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22E8CC8E-8738-2BBE-D13B-DF2C81806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C89D34F-9AD2-967C-9F62-7A30CC2C3E3C}"/>
              </a:ext>
            </a:extLst>
          </p:cNvPr>
          <p:cNvSpPr/>
          <p:nvPr/>
        </p:nvSpPr>
        <p:spPr>
          <a:xfrm>
            <a:off x="177839" y="4948517"/>
            <a:ext cx="5417917" cy="161261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85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4DF7EA4-633A-4F1E-9490-34A7C9874F2E}"/>
              </a:ext>
            </a:extLst>
          </p:cNvPr>
          <p:cNvSpPr/>
          <p:nvPr/>
        </p:nvSpPr>
        <p:spPr>
          <a:xfrm>
            <a:off x="6905999" y="450160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CD1FFF4-46A1-4C3E-9F4C-10BD8E752B37}"/>
              </a:ext>
            </a:extLst>
          </p:cNvPr>
          <p:cNvCxnSpPr>
            <a:cxnSpLocks/>
          </p:cNvCxnSpPr>
          <p:nvPr/>
        </p:nvCxnSpPr>
        <p:spPr>
          <a:xfrm>
            <a:off x="5627615" y="2507543"/>
            <a:ext cx="2423081" cy="65310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9A5CDF0-8BF1-41BC-B29D-3E1044EA2E6B}"/>
              </a:ext>
            </a:extLst>
          </p:cNvPr>
          <p:cNvCxnSpPr>
            <a:cxnSpLocks/>
          </p:cNvCxnSpPr>
          <p:nvPr/>
        </p:nvCxnSpPr>
        <p:spPr>
          <a:xfrm flipV="1">
            <a:off x="5708122" y="3640691"/>
            <a:ext cx="2444478" cy="57481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2140A42-2BBE-48BC-AF0A-B79E8FEA97F0}"/>
              </a:ext>
            </a:extLst>
          </p:cNvPr>
          <p:cNvSpPr txBox="1"/>
          <p:nvPr/>
        </p:nvSpPr>
        <p:spPr>
          <a:xfrm rot="1025916">
            <a:off x="5810953" y="2246934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D01B686-49E4-4E4A-9571-8E801E5E72A7}"/>
              </a:ext>
            </a:extLst>
          </p:cNvPr>
          <p:cNvSpPr txBox="1"/>
          <p:nvPr/>
        </p:nvSpPr>
        <p:spPr>
          <a:xfrm rot="20793936">
            <a:off x="6106119" y="363882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DA4C45D-7964-4242-805F-45E1BA2D93C8}"/>
              </a:ext>
            </a:extLst>
          </p:cNvPr>
          <p:cNvCxnSpPr>
            <a:cxnSpLocks/>
          </p:cNvCxnSpPr>
          <p:nvPr/>
        </p:nvCxnSpPr>
        <p:spPr>
          <a:xfrm flipV="1">
            <a:off x="7710201" y="3854339"/>
            <a:ext cx="588973" cy="649242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4E726005-0665-4BA4-BDE0-7DE0ED97BBDF}"/>
              </a:ext>
            </a:extLst>
          </p:cNvPr>
          <p:cNvSpPr txBox="1"/>
          <p:nvPr/>
        </p:nvSpPr>
        <p:spPr>
          <a:xfrm rot="18878081">
            <a:off x="7364704" y="3913670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74DAFA51-4341-7349-4047-150BC568C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4955AAE-B5AC-7060-9808-FE42A53D972A}"/>
              </a:ext>
            </a:extLst>
          </p:cNvPr>
          <p:cNvSpPr/>
          <p:nvPr/>
        </p:nvSpPr>
        <p:spPr>
          <a:xfrm>
            <a:off x="177839" y="4973918"/>
            <a:ext cx="5417917" cy="17824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76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4DF7EA4-633A-4F1E-9490-34A7C9874F2E}"/>
              </a:ext>
            </a:extLst>
          </p:cNvPr>
          <p:cNvSpPr/>
          <p:nvPr/>
        </p:nvSpPr>
        <p:spPr>
          <a:xfrm>
            <a:off x="6905999" y="450160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FC5503-DF3E-4F4A-AA6F-B6A82A924739}"/>
              </a:ext>
            </a:extLst>
          </p:cNvPr>
          <p:cNvCxnSpPr>
            <a:cxnSpLocks/>
          </p:cNvCxnSpPr>
          <p:nvPr/>
        </p:nvCxnSpPr>
        <p:spPr>
          <a:xfrm flipV="1">
            <a:off x="7777322" y="4075781"/>
            <a:ext cx="847547" cy="103254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CD1FFF4-46A1-4C3E-9F4C-10BD8E752B37}"/>
              </a:ext>
            </a:extLst>
          </p:cNvPr>
          <p:cNvCxnSpPr>
            <a:cxnSpLocks/>
          </p:cNvCxnSpPr>
          <p:nvPr/>
        </p:nvCxnSpPr>
        <p:spPr>
          <a:xfrm>
            <a:off x="5627615" y="2507543"/>
            <a:ext cx="2423081" cy="65310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9A5CDF0-8BF1-41BC-B29D-3E1044EA2E6B}"/>
              </a:ext>
            </a:extLst>
          </p:cNvPr>
          <p:cNvCxnSpPr>
            <a:cxnSpLocks/>
          </p:cNvCxnSpPr>
          <p:nvPr/>
        </p:nvCxnSpPr>
        <p:spPr>
          <a:xfrm flipV="1">
            <a:off x="5708122" y="3640691"/>
            <a:ext cx="2444478" cy="57481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2140A42-2BBE-48BC-AF0A-B79E8FEA97F0}"/>
              </a:ext>
            </a:extLst>
          </p:cNvPr>
          <p:cNvSpPr txBox="1"/>
          <p:nvPr/>
        </p:nvSpPr>
        <p:spPr>
          <a:xfrm rot="1025916">
            <a:off x="5810953" y="2246934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D01B686-49E4-4E4A-9571-8E801E5E72A7}"/>
              </a:ext>
            </a:extLst>
          </p:cNvPr>
          <p:cNvSpPr txBox="1"/>
          <p:nvPr/>
        </p:nvSpPr>
        <p:spPr>
          <a:xfrm rot="20793936">
            <a:off x="6106119" y="363882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0DA7B814-B0D0-4F88-9307-745B150BEC59}"/>
              </a:ext>
            </a:extLst>
          </p:cNvPr>
          <p:cNvSpPr/>
          <p:nvPr/>
        </p:nvSpPr>
        <p:spPr>
          <a:xfrm>
            <a:off x="8222768" y="2928889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DA4C45D-7964-4242-805F-45E1BA2D93C8}"/>
              </a:ext>
            </a:extLst>
          </p:cNvPr>
          <p:cNvCxnSpPr>
            <a:cxnSpLocks/>
          </p:cNvCxnSpPr>
          <p:nvPr/>
        </p:nvCxnSpPr>
        <p:spPr>
          <a:xfrm flipV="1">
            <a:off x="7710201" y="3854339"/>
            <a:ext cx="588973" cy="649242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4E726005-0665-4BA4-BDE0-7DE0ED97BBDF}"/>
              </a:ext>
            </a:extLst>
          </p:cNvPr>
          <p:cNvSpPr txBox="1"/>
          <p:nvPr/>
        </p:nvSpPr>
        <p:spPr>
          <a:xfrm rot="18878081">
            <a:off x="7364704" y="3913670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724587CD-CDB4-4820-A316-85DAA085A708}"/>
              </a:ext>
            </a:extLst>
          </p:cNvPr>
          <p:cNvSpPr txBox="1"/>
          <p:nvPr/>
        </p:nvSpPr>
        <p:spPr>
          <a:xfrm rot="18538368">
            <a:off x="7741182" y="422875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5C28D4D4-1477-90E8-D946-E77F490C2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CEECD3E-7DC2-13D7-7302-A982BDF59E7C}"/>
              </a:ext>
            </a:extLst>
          </p:cNvPr>
          <p:cNvSpPr/>
          <p:nvPr/>
        </p:nvSpPr>
        <p:spPr>
          <a:xfrm>
            <a:off x="177839" y="4973918"/>
            <a:ext cx="5417917" cy="17824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5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latin typeface="+mn-lt"/>
              </a:rPr>
              <a:t>Kritieke pad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4DF7EA4-633A-4F1E-9490-34A7C9874F2E}"/>
              </a:ext>
            </a:extLst>
          </p:cNvPr>
          <p:cNvSpPr/>
          <p:nvPr/>
        </p:nvSpPr>
        <p:spPr>
          <a:xfrm>
            <a:off x="6905999" y="450160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FC5503-DF3E-4F4A-AA6F-B6A82A924739}"/>
              </a:ext>
            </a:extLst>
          </p:cNvPr>
          <p:cNvCxnSpPr>
            <a:cxnSpLocks/>
          </p:cNvCxnSpPr>
          <p:nvPr/>
        </p:nvCxnSpPr>
        <p:spPr>
          <a:xfrm flipV="1">
            <a:off x="7777322" y="4075781"/>
            <a:ext cx="847547" cy="103254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CD1FFF4-46A1-4C3E-9F4C-10BD8E752B37}"/>
              </a:ext>
            </a:extLst>
          </p:cNvPr>
          <p:cNvCxnSpPr>
            <a:cxnSpLocks/>
          </p:cNvCxnSpPr>
          <p:nvPr/>
        </p:nvCxnSpPr>
        <p:spPr>
          <a:xfrm>
            <a:off x="5627615" y="2507543"/>
            <a:ext cx="2423081" cy="65310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9A5CDF0-8BF1-41BC-B29D-3E1044EA2E6B}"/>
              </a:ext>
            </a:extLst>
          </p:cNvPr>
          <p:cNvCxnSpPr>
            <a:cxnSpLocks/>
          </p:cNvCxnSpPr>
          <p:nvPr/>
        </p:nvCxnSpPr>
        <p:spPr>
          <a:xfrm flipV="1">
            <a:off x="5708122" y="3640691"/>
            <a:ext cx="2444478" cy="57481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2140A42-2BBE-48BC-AF0A-B79E8FEA97F0}"/>
              </a:ext>
            </a:extLst>
          </p:cNvPr>
          <p:cNvSpPr txBox="1"/>
          <p:nvPr/>
        </p:nvSpPr>
        <p:spPr>
          <a:xfrm rot="1025916">
            <a:off x="5810953" y="2246934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D01B686-49E4-4E4A-9571-8E801E5E72A7}"/>
              </a:ext>
            </a:extLst>
          </p:cNvPr>
          <p:cNvSpPr txBox="1"/>
          <p:nvPr/>
        </p:nvSpPr>
        <p:spPr>
          <a:xfrm rot="20793936">
            <a:off x="6106119" y="363882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0DA7B814-B0D0-4F88-9307-745B150BEC59}"/>
              </a:ext>
            </a:extLst>
          </p:cNvPr>
          <p:cNvSpPr/>
          <p:nvPr/>
        </p:nvSpPr>
        <p:spPr>
          <a:xfrm>
            <a:off x="8222768" y="2928889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DA4C45D-7964-4242-805F-45E1BA2D93C8}"/>
              </a:ext>
            </a:extLst>
          </p:cNvPr>
          <p:cNvCxnSpPr>
            <a:cxnSpLocks/>
          </p:cNvCxnSpPr>
          <p:nvPr/>
        </p:nvCxnSpPr>
        <p:spPr>
          <a:xfrm flipV="1">
            <a:off x="7710201" y="3854339"/>
            <a:ext cx="588973" cy="649242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4E726005-0665-4BA4-BDE0-7DE0ED97BBDF}"/>
              </a:ext>
            </a:extLst>
          </p:cNvPr>
          <p:cNvSpPr txBox="1"/>
          <p:nvPr/>
        </p:nvSpPr>
        <p:spPr>
          <a:xfrm rot="18878081">
            <a:off x="7364704" y="3913670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724587CD-CDB4-4820-A316-85DAA085A708}"/>
              </a:ext>
            </a:extLst>
          </p:cNvPr>
          <p:cNvSpPr txBox="1"/>
          <p:nvPr/>
        </p:nvSpPr>
        <p:spPr>
          <a:xfrm rot="18538368">
            <a:off x="7741182" y="422875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FF28A69-BADD-4022-97D0-F8EA0E8F679E}"/>
              </a:ext>
            </a:extLst>
          </p:cNvPr>
          <p:cNvSpPr/>
          <p:nvPr/>
        </p:nvSpPr>
        <p:spPr>
          <a:xfrm>
            <a:off x="1089882" y="1856590"/>
            <a:ext cx="7239109" cy="1224342"/>
          </a:xfrm>
          <a:custGeom>
            <a:avLst/>
            <a:gdLst>
              <a:gd name="connsiteX0" fmla="*/ 0 w 3078976"/>
              <a:gd name="connsiteY0" fmla="*/ 0 h 215998"/>
              <a:gd name="connsiteX1" fmla="*/ 3078976 w 3078976"/>
              <a:gd name="connsiteY1" fmla="*/ 0 h 215998"/>
              <a:gd name="connsiteX2" fmla="*/ 3078976 w 3078976"/>
              <a:gd name="connsiteY2" fmla="*/ 215998 h 215998"/>
              <a:gd name="connsiteX3" fmla="*/ 0 w 3078976"/>
              <a:gd name="connsiteY3" fmla="*/ 215998 h 215998"/>
              <a:gd name="connsiteX4" fmla="*/ 0 w 3078976"/>
              <a:gd name="connsiteY4" fmla="*/ 0 h 215998"/>
              <a:gd name="connsiteX0" fmla="*/ 0 w 3078976"/>
              <a:gd name="connsiteY0" fmla="*/ 598812 h 814810"/>
              <a:gd name="connsiteX1" fmla="*/ 1225935 w 3078976"/>
              <a:gd name="connsiteY1" fmla="*/ 0 h 814810"/>
              <a:gd name="connsiteX2" fmla="*/ 3078976 w 3078976"/>
              <a:gd name="connsiteY2" fmla="*/ 598812 h 814810"/>
              <a:gd name="connsiteX3" fmla="*/ 3078976 w 3078976"/>
              <a:gd name="connsiteY3" fmla="*/ 814810 h 814810"/>
              <a:gd name="connsiteX4" fmla="*/ 0 w 3078976"/>
              <a:gd name="connsiteY4" fmla="*/ 814810 h 814810"/>
              <a:gd name="connsiteX5" fmla="*/ 0 w 3078976"/>
              <a:gd name="connsiteY5" fmla="*/ 598812 h 814810"/>
              <a:gd name="connsiteX0" fmla="*/ 0 w 3078976"/>
              <a:gd name="connsiteY0" fmla="*/ 737960 h 953958"/>
              <a:gd name="connsiteX1" fmla="*/ 1653317 w 3078976"/>
              <a:gd name="connsiteY1" fmla="*/ 0 h 953958"/>
              <a:gd name="connsiteX2" fmla="*/ 3078976 w 3078976"/>
              <a:gd name="connsiteY2" fmla="*/ 737960 h 953958"/>
              <a:gd name="connsiteX3" fmla="*/ 3078976 w 3078976"/>
              <a:gd name="connsiteY3" fmla="*/ 953958 h 953958"/>
              <a:gd name="connsiteX4" fmla="*/ 0 w 3078976"/>
              <a:gd name="connsiteY4" fmla="*/ 953958 h 953958"/>
              <a:gd name="connsiteX5" fmla="*/ 0 w 3078976"/>
              <a:gd name="connsiteY5" fmla="*/ 737960 h 953958"/>
              <a:gd name="connsiteX0" fmla="*/ 0 w 3959196"/>
              <a:gd name="connsiteY0" fmla="*/ 737960 h 953958"/>
              <a:gd name="connsiteX1" fmla="*/ 1653317 w 3959196"/>
              <a:gd name="connsiteY1" fmla="*/ 0 h 953958"/>
              <a:gd name="connsiteX2" fmla="*/ 3959196 w 3959196"/>
              <a:gd name="connsiteY2" fmla="*/ 49696 h 953958"/>
              <a:gd name="connsiteX3" fmla="*/ 3078976 w 3959196"/>
              <a:gd name="connsiteY3" fmla="*/ 737960 h 953958"/>
              <a:gd name="connsiteX4" fmla="*/ 3078976 w 3959196"/>
              <a:gd name="connsiteY4" fmla="*/ 953958 h 953958"/>
              <a:gd name="connsiteX5" fmla="*/ 0 w 3959196"/>
              <a:gd name="connsiteY5" fmla="*/ 953958 h 953958"/>
              <a:gd name="connsiteX6" fmla="*/ 0 w 3959196"/>
              <a:gd name="connsiteY6" fmla="*/ 737960 h 953958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078976 w 7054628"/>
              <a:gd name="connsiteY4" fmla="*/ 953958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1588107 w 7054628"/>
              <a:gd name="connsiteY4" fmla="*/ 288037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949257 w 7054628"/>
              <a:gd name="connsiteY4" fmla="*/ 238539 h 1125586"/>
              <a:gd name="connsiteX5" fmla="*/ 1588107 w 7054628"/>
              <a:gd name="connsiteY5" fmla="*/ 288037 h 1125586"/>
              <a:gd name="connsiteX6" fmla="*/ 0 w 7054628"/>
              <a:gd name="connsiteY6" fmla="*/ 953958 h 1125586"/>
              <a:gd name="connsiteX7" fmla="*/ 0 w 7054628"/>
              <a:gd name="connsiteY7" fmla="*/ 737960 h 1125586"/>
              <a:gd name="connsiteX0" fmla="*/ 0 w 7054628"/>
              <a:gd name="connsiteY0" fmla="*/ 1008344 h 1395970"/>
              <a:gd name="connsiteX1" fmla="*/ 1653317 w 7054628"/>
              <a:gd name="connsiteY1" fmla="*/ 270384 h 1395970"/>
              <a:gd name="connsiteX2" fmla="*/ 3959196 w 7054628"/>
              <a:gd name="connsiteY2" fmla="*/ 320080 h 1395970"/>
              <a:gd name="connsiteX3" fmla="*/ 4545605 w 7054628"/>
              <a:gd name="connsiteY3" fmla="*/ 2027 h 1395970"/>
              <a:gd name="connsiteX4" fmla="*/ 7054628 w 7054628"/>
              <a:gd name="connsiteY4" fmla="*/ 1395970 h 1395970"/>
              <a:gd name="connsiteX5" fmla="*/ 3949257 w 7054628"/>
              <a:gd name="connsiteY5" fmla="*/ 508923 h 1395970"/>
              <a:gd name="connsiteX6" fmla="*/ 1588107 w 7054628"/>
              <a:gd name="connsiteY6" fmla="*/ 558421 h 1395970"/>
              <a:gd name="connsiteX7" fmla="*/ 0 w 7054628"/>
              <a:gd name="connsiteY7" fmla="*/ 1224342 h 1395970"/>
              <a:gd name="connsiteX8" fmla="*/ 0 w 7054628"/>
              <a:gd name="connsiteY8" fmla="*/ 1008344 h 1395970"/>
              <a:gd name="connsiteX0" fmla="*/ 0 w 7054628"/>
              <a:gd name="connsiteY0" fmla="*/ 1008344 h 1403568"/>
              <a:gd name="connsiteX1" fmla="*/ 1653317 w 7054628"/>
              <a:gd name="connsiteY1" fmla="*/ 270384 h 1403568"/>
              <a:gd name="connsiteX2" fmla="*/ 3959196 w 7054628"/>
              <a:gd name="connsiteY2" fmla="*/ 320080 h 1403568"/>
              <a:gd name="connsiteX3" fmla="*/ 4545605 w 7054628"/>
              <a:gd name="connsiteY3" fmla="*/ 2027 h 1403568"/>
              <a:gd name="connsiteX4" fmla="*/ 7054628 w 7054628"/>
              <a:gd name="connsiteY4" fmla="*/ 1395970 h 1403568"/>
              <a:gd name="connsiteX5" fmla="*/ 4784144 w 7054628"/>
              <a:gd name="connsiteY5" fmla="*/ 349897 h 1403568"/>
              <a:gd name="connsiteX6" fmla="*/ 3949257 w 7054628"/>
              <a:gd name="connsiteY6" fmla="*/ 508923 h 1403568"/>
              <a:gd name="connsiteX7" fmla="*/ 1588107 w 7054628"/>
              <a:gd name="connsiteY7" fmla="*/ 558421 h 1403568"/>
              <a:gd name="connsiteX8" fmla="*/ 0 w 7054628"/>
              <a:gd name="connsiteY8" fmla="*/ 1224342 h 1403568"/>
              <a:gd name="connsiteX9" fmla="*/ 0 w 7054628"/>
              <a:gd name="connsiteY9" fmla="*/ 1008344 h 1403568"/>
              <a:gd name="connsiteX0" fmla="*/ 0 w 7239109"/>
              <a:gd name="connsiteY0" fmla="*/ 1008344 h 1403568"/>
              <a:gd name="connsiteX1" fmla="*/ 1653317 w 7239109"/>
              <a:gd name="connsiteY1" fmla="*/ 270384 h 1403568"/>
              <a:gd name="connsiteX2" fmla="*/ 3959196 w 7239109"/>
              <a:gd name="connsiteY2" fmla="*/ 320080 h 1403568"/>
              <a:gd name="connsiteX3" fmla="*/ 4545605 w 7239109"/>
              <a:gd name="connsiteY3" fmla="*/ 2027 h 1403568"/>
              <a:gd name="connsiteX4" fmla="*/ 7239109 w 7239109"/>
              <a:gd name="connsiteY4" fmla="*/ 866732 h 1403568"/>
              <a:gd name="connsiteX5" fmla="*/ 7054628 w 7239109"/>
              <a:gd name="connsiteY5" fmla="*/ 1395970 h 1403568"/>
              <a:gd name="connsiteX6" fmla="*/ 4784144 w 7239109"/>
              <a:gd name="connsiteY6" fmla="*/ 349897 h 1403568"/>
              <a:gd name="connsiteX7" fmla="*/ 3949257 w 7239109"/>
              <a:gd name="connsiteY7" fmla="*/ 508923 h 1403568"/>
              <a:gd name="connsiteX8" fmla="*/ 1588107 w 7239109"/>
              <a:gd name="connsiteY8" fmla="*/ 558421 h 1403568"/>
              <a:gd name="connsiteX9" fmla="*/ 0 w 7239109"/>
              <a:gd name="connsiteY9" fmla="*/ 1224342 h 1403568"/>
              <a:gd name="connsiteX10" fmla="*/ 0 w 7239109"/>
              <a:gd name="connsiteY10" fmla="*/ 1008344 h 1403568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588107 w 7239109"/>
              <a:gd name="connsiteY8" fmla="*/ 558421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9109" h="1224342">
                <a:moveTo>
                  <a:pt x="0" y="1008344"/>
                </a:moveTo>
                <a:cubicBezTo>
                  <a:pt x="335758" y="1000896"/>
                  <a:pt x="1317559" y="277832"/>
                  <a:pt x="1653317" y="270384"/>
                </a:cubicBezTo>
                <a:cubicBezTo>
                  <a:pt x="1862039" y="386340"/>
                  <a:pt x="3750474" y="204124"/>
                  <a:pt x="3959196" y="320080"/>
                </a:cubicBezTo>
                <a:cubicBezTo>
                  <a:pt x="4042022" y="353210"/>
                  <a:pt x="4462779" y="-31103"/>
                  <a:pt x="4545605" y="2027"/>
                </a:cubicBezTo>
                <a:cubicBezTo>
                  <a:pt x="5178396" y="353210"/>
                  <a:pt x="6606318" y="515549"/>
                  <a:pt x="7239109" y="866732"/>
                </a:cubicBezTo>
                <a:lnTo>
                  <a:pt x="7163958" y="1097796"/>
                </a:lnTo>
                <a:cubicBezTo>
                  <a:pt x="7152362" y="1202157"/>
                  <a:pt x="5301706" y="497738"/>
                  <a:pt x="4784144" y="349897"/>
                </a:cubicBezTo>
                <a:cubicBezTo>
                  <a:pt x="4266582" y="202056"/>
                  <a:pt x="4430578" y="520552"/>
                  <a:pt x="3949257" y="508923"/>
                </a:cubicBezTo>
                <a:lnTo>
                  <a:pt x="1588107" y="558421"/>
                </a:lnTo>
                <a:lnTo>
                  <a:pt x="0" y="1224342"/>
                </a:lnTo>
                <a:lnTo>
                  <a:pt x="0" y="100834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5">
            <a:extLst>
              <a:ext uri="{FF2B5EF4-FFF2-40B4-BE49-F238E27FC236}">
                <a16:creationId xmlns:a16="http://schemas.microsoft.com/office/drawing/2014/main" id="{A4AD49A4-C456-44E3-9E16-3090999CA0E8}"/>
              </a:ext>
            </a:extLst>
          </p:cNvPr>
          <p:cNvSpPr/>
          <p:nvPr/>
        </p:nvSpPr>
        <p:spPr>
          <a:xfrm>
            <a:off x="1089882" y="2131624"/>
            <a:ext cx="7111289" cy="1115650"/>
          </a:xfrm>
          <a:custGeom>
            <a:avLst/>
            <a:gdLst>
              <a:gd name="connsiteX0" fmla="*/ 0 w 3078976"/>
              <a:gd name="connsiteY0" fmla="*/ 0 h 215998"/>
              <a:gd name="connsiteX1" fmla="*/ 3078976 w 3078976"/>
              <a:gd name="connsiteY1" fmla="*/ 0 h 215998"/>
              <a:gd name="connsiteX2" fmla="*/ 3078976 w 3078976"/>
              <a:gd name="connsiteY2" fmla="*/ 215998 h 215998"/>
              <a:gd name="connsiteX3" fmla="*/ 0 w 3078976"/>
              <a:gd name="connsiteY3" fmla="*/ 215998 h 215998"/>
              <a:gd name="connsiteX4" fmla="*/ 0 w 3078976"/>
              <a:gd name="connsiteY4" fmla="*/ 0 h 215998"/>
              <a:gd name="connsiteX0" fmla="*/ 0 w 3078976"/>
              <a:gd name="connsiteY0" fmla="*/ 598812 h 814810"/>
              <a:gd name="connsiteX1" fmla="*/ 1225935 w 3078976"/>
              <a:gd name="connsiteY1" fmla="*/ 0 h 814810"/>
              <a:gd name="connsiteX2" fmla="*/ 3078976 w 3078976"/>
              <a:gd name="connsiteY2" fmla="*/ 598812 h 814810"/>
              <a:gd name="connsiteX3" fmla="*/ 3078976 w 3078976"/>
              <a:gd name="connsiteY3" fmla="*/ 814810 h 814810"/>
              <a:gd name="connsiteX4" fmla="*/ 0 w 3078976"/>
              <a:gd name="connsiteY4" fmla="*/ 814810 h 814810"/>
              <a:gd name="connsiteX5" fmla="*/ 0 w 3078976"/>
              <a:gd name="connsiteY5" fmla="*/ 598812 h 814810"/>
              <a:gd name="connsiteX0" fmla="*/ 0 w 3078976"/>
              <a:gd name="connsiteY0" fmla="*/ 737960 h 953958"/>
              <a:gd name="connsiteX1" fmla="*/ 1653317 w 3078976"/>
              <a:gd name="connsiteY1" fmla="*/ 0 h 953958"/>
              <a:gd name="connsiteX2" fmla="*/ 3078976 w 3078976"/>
              <a:gd name="connsiteY2" fmla="*/ 737960 h 953958"/>
              <a:gd name="connsiteX3" fmla="*/ 3078976 w 3078976"/>
              <a:gd name="connsiteY3" fmla="*/ 953958 h 953958"/>
              <a:gd name="connsiteX4" fmla="*/ 0 w 3078976"/>
              <a:gd name="connsiteY4" fmla="*/ 953958 h 953958"/>
              <a:gd name="connsiteX5" fmla="*/ 0 w 3078976"/>
              <a:gd name="connsiteY5" fmla="*/ 737960 h 953958"/>
              <a:gd name="connsiteX0" fmla="*/ 0 w 3959196"/>
              <a:gd name="connsiteY0" fmla="*/ 737960 h 953958"/>
              <a:gd name="connsiteX1" fmla="*/ 1653317 w 3959196"/>
              <a:gd name="connsiteY1" fmla="*/ 0 h 953958"/>
              <a:gd name="connsiteX2" fmla="*/ 3959196 w 3959196"/>
              <a:gd name="connsiteY2" fmla="*/ 49696 h 953958"/>
              <a:gd name="connsiteX3" fmla="*/ 3078976 w 3959196"/>
              <a:gd name="connsiteY3" fmla="*/ 737960 h 953958"/>
              <a:gd name="connsiteX4" fmla="*/ 3078976 w 3959196"/>
              <a:gd name="connsiteY4" fmla="*/ 953958 h 953958"/>
              <a:gd name="connsiteX5" fmla="*/ 0 w 3959196"/>
              <a:gd name="connsiteY5" fmla="*/ 953958 h 953958"/>
              <a:gd name="connsiteX6" fmla="*/ 0 w 3959196"/>
              <a:gd name="connsiteY6" fmla="*/ 737960 h 953958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078976 w 7054628"/>
              <a:gd name="connsiteY4" fmla="*/ 953958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1588107 w 7054628"/>
              <a:gd name="connsiteY4" fmla="*/ 288037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949257 w 7054628"/>
              <a:gd name="connsiteY4" fmla="*/ 238539 h 1125586"/>
              <a:gd name="connsiteX5" fmla="*/ 1588107 w 7054628"/>
              <a:gd name="connsiteY5" fmla="*/ 288037 h 1125586"/>
              <a:gd name="connsiteX6" fmla="*/ 0 w 7054628"/>
              <a:gd name="connsiteY6" fmla="*/ 953958 h 1125586"/>
              <a:gd name="connsiteX7" fmla="*/ 0 w 7054628"/>
              <a:gd name="connsiteY7" fmla="*/ 737960 h 1125586"/>
              <a:gd name="connsiteX0" fmla="*/ 0 w 7054628"/>
              <a:gd name="connsiteY0" fmla="*/ 1008344 h 1395970"/>
              <a:gd name="connsiteX1" fmla="*/ 1653317 w 7054628"/>
              <a:gd name="connsiteY1" fmla="*/ 270384 h 1395970"/>
              <a:gd name="connsiteX2" fmla="*/ 3959196 w 7054628"/>
              <a:gd name="connsiteY2" fmla="*/ 320080 h 1395970"/>
              <a:gd name="connsiteX3" fmla="*/ 4545605 w 7054628"/>
              <a:gd name="connsiteY3" fmla="*/ 2027 h 1395970"/>
              <a:gd name="connsiteX4" fmla="*/ 7054628 w 7054628"/>
              <a:gd name="connsiteY4" fmla="*/ 1395970 h 1395970"/>
              <a:gd name="connsiteX5" fmla="*/ 3949257 w 7054628"/>
              <a:gd name="connsiteY5" fmla="*/ 508923 h 1395970"/>
              <a:gd name="connsiteX6" fmla="*/ 1588107 w 7054628"/>
              <a:gd name="connsiteY6" fmla="*/ 558421 h 1395970"/>
              <a:gd name="connsiteX7" fmla="*/ 0 w 7054628"/>
              <a:gd name="connsiteY7" fmla="*/ 1224342 h 1395970"/>
              <a:gd name="connsiteX8" fmla="*/ 0 w 7054628"/>
              <a:gd name="connsiteY8" fmla="*/ 1008344 h 1395970"/>
              <a:gd name="connsiteX0" fmla="*/ 0 w 7054628"/>
              <a:gd name="connsiteY0" fmla="*/ 1008344 h 1403568"/>
              <a:gd name="connsiteX1" fmla="*/ 1653317 w 7054628"/>
              <a:gd name="connsiteY1" fmla="*/ 270384 h 1403568"/>
              <a:gd name="connsiteX2" fmla="*/ 3959196 w 7054628"/>
              <a:gd name="connsiteY2" fmla="*/ 320080 h 1403568"/>
              <a:gd name="connsiteX3" fmla="*/ 4545605 w 7054628"/>
              <a:gd name="connsiteY3" fmla="*/ 2027 h 1403568"/>
              <a:gd name="connsiteX4" fmla="*/ 7054628 w 7054628"/>
              <a:gd name="connsiteY4" fmla="*/ 1395970 h 1403568"/>
              <a:gd name="connsiteX5" fmla="*/ 4784144 w 7054628"/>
              <a:gd name="connsiteY5" fmla="*/ 349897 h 1403568"/>
              <a:gd name="connsiteX6" fmla="*/ 3949257 w 7054628"/>
              <a:gd name="connsiteY6" fmla="*/ 508923 h 1403568"/>
              <a:gd name="connsiteX7" fmla="*/ 1588107 w 7054628"/>
              <a:gd name="connsiteY7" fmla="*/ 558421 h 1403568"/>
              <a:gd name="connsiteX8" fmla="*/ 0 w 7054628"/>
              <a:gd name="connsiteY8" fmla="*/ 1224342 h 1403568"/>
              <a:gd name="connsiteX9" fmla="*/ 0 w 7054628"/>
              <a:gd name="connsiteY9" fmla="*/ 1008344 h 1403568"/>
              <a:gd name="connsiteX0" fmla="*/ 0 w 7239109"/>
              <a:gd name="connsiteY0" fmla="*/ 1008344 h 1403568"/>
              <a:gd name="connsiteX1" fmla="*/ 1653317 w 7239109"/>
              <a:gd name="connsiteY1" fmla="*/ 270384 h 1403568"/>
              <a:gd name="connsiteX2" fmla="*/ 3959196 w 7239109"/>
              <a:gd name="connsiteY2" fmla="*/ 320080 h 1403568"/>
              <a:gd name="connsiteX3" fmla="*/ 4545605 w 7239109"/>
              <a:gd name="connsiteY3" fmla="*/ 2027 h 1403568"/>
              <a:gd name="connsiteX4" fmla="*/ 7239109 w 7239109"/>
              <a:gd name="connsiteY4" fmla="*/ 866732 h 1403568"/>
              <a:gd name="connsiteX5" fmla="*/ 7054628 w 7239109"/>
              <a:gd name="connsiteY5" fmla="*/ 1395970 h 1403568"/>
              <a:gd name="connsiteX6" fmla="*/ 4784144 w 7239109"/>
              <a:gd name="connsiteY6" fmla="*/ 349897 h 1403568"/>
              <a:gd name="connsiteX7" fmla="*/ 3949257 w 7239109"/>
              <a:gd name="connsiteY7" fmla="*/ 508923 h 1403568"/>
              <a:gd name="connsiteX8" fmla="*/ 1588107 w 7239109"/>
              <a:gd name="connsiteY8" fmla="*/ 558421 h 1403568"/>
              <a:gd name="connsiteX9" fmla="*/ 0 w 7239109"/>
              <a:gd name="connsiteY9" fmla="*/ 1224342 h 1403568"/>
              <a:gd name="connsiteX10" fmla="*/ 0 w 7239109"/>
              <a:gd name="connsiteY10" fmla="*/ 1008344 h 1403568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588107 w 7239109"/>
              <a:gd name="connsiteY8" fmla="*/ 558421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607771 w 7239109"/>
              <a:gd name="connsiteY8" fmla="*/ 1030370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607771 w 7239109"/>
              <a:gd name="connsiteY8" fmla="*/ 538757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626827 w 7239109"/>
              <a:gd name="connsiteY6" fmla="*/ 772684 h 1224342"/>
              <a:gd name="connsiteX7" fmla="*/ 3949257 w 7239109"/>
              <a:gd name="connsiteY7" fmla="*/ 508923 h 1224342"/>
              <a:gd name="connsiteX8" fmla="*/ 1607771 w 7239109"/>
              <a:gd name="connsiteY8" fmla="*/ 538757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737960 h 953958"/>
              <a:gd name="connsiteX1" fmla="*/ 1653317 w 7239109"/>
              <a:gd name="connsiteY1" fmla="*/ 0 h 953958"/>
              <a:gd name="connsiteX2" fmla="*/ 3959196 w 7239109"/>
              <a:gd name="connsiteY2" fmla="*/ 49696 h 953958"/>
              <a:gd name="connsiteX3" fmla="*/ 4673425 w 7239109"/>
              <a:gd name="connsiteY3" fmla="*/ 233088 h 953958"/>
              <a:gd name="connsiteX4" fmla="*/ 7239109 w 7239109"/>
              <a:gd name="connsiteY4" fmla="*/ 596348 h 953958"/>
              <a:gd name="connsiteX5" fmla="*/ 7163958 w 7239109"/>
              <a:gd name="connsiteY5" fmla="*/ 827412 h 953958"/>
              <a:gd name="connsiteX6" fmla="*/ 4626827 w 7239109"/>
              <a:gd name="connsiteY6" fmla="*/ 502300 h 953958"/>
              <a:gd name="connsiteX7" fmla="*/ 3949257 w 7239109"/>
              <a:gd name="connsiteY7" fmla="*/ 238539 h 953958"/>
              <a:gd name="connsiteX8" fmla="*/ 1607771 w 7239109"/>
              <a:gd name="connsiteY8" fmla="*/ 268373 h 953958"/>
              <a:gd name="connsiteX9" fmla="*/ 0 w 7239109"/>
              <a:gd name="connsiteY9" fmla="*/ 953958 h 953958"/>
              <a:gd name="connsiteX10" fmla="*/ 0 w 7239109"/>
              <a:gd name="connsiteY10" fmla="*/ 737960 h 953958"/>
              <a:gd name="connsiteX0" fmla="*/ 0 w 7239109"/>
              <a:gd name="connsiteY0" fmla="*/ 737960 h 1115650"/>
              <a:gd name="connsiteX1" fmla="*/ 1653317 w 7239109"/>
              <a:gd name="connsiteY1" fmla="*/ 0 h 1115650"/>
              <a:gd name="connsiteX2" fmla="*/ 3959196 w 7239109"/>
              <a:gd name="connsiteY2" fmla="*/ 49696 h 1115650"/>
              <a:gd name="connsiteX3" fmla="*/ 4673425 w 7239109"/>
              <a:gd name="connsiteY3" fmla="*/ 233088 h 1115650"/>
              <a:gd name="connsiteX4" fmla="*/ 7239109 w 7239109"/>
              <a:gd name="connsiteY4" fmla="*/ 596348 h 1115650"/>
              <a:gd name="connsiteX5" fmla="*/ 7085299 w 7239109"/>
              <a:gd name="connsiteY5" fmla="*/ 1102715 h 1115650"/>
              <a:gd name="connsiteX6" fmla="*/ 4626827 w 7239109"/>
              <a:gd name="connsiteY6" fmla="*/ 502300 h 1115650"/>
              <a:gd name="connsiteX7" fmla="*/ 3949257 w 7239109"/>
              <a:gd name="connsiteY7" fmla="*/ 238539 h 1115650"/>
              <a:gd name="connsiteX8" fmla="*/ 1607771 w 7239109"/>
              <a:gd name="connsiteY8" fmla="*/ 268373 h 1115650"/>
              <a:gd name="connsiteX9" fmla="*/ 0 w 7239109"/>
              <a:gd name="connsiteY9" fmla="*/ 953958 h 1115650"/>
              <a:gd name="connsiteX10" fmla="*/ 0 w 7239109"/>
              <a:gd name="connsiteY10" fmla="*/ 737960 h 1115650"/>
              <a:gd name="connsiteX0" fmla="*/ 0 w 7111289"/>
              <a:gd name="connsiteY0" fmla="*/ 737960 h 1115650"/>
              <a:gd name="connsiteX1" fmla="*/ 1653317 w 7111289"/>
              <a:gd name="connsiteY1" fmla="*/ 0 h 1115650"/>
              <a:gd name="connsiteX2" fmla="*/ 3959196 w 7111289"/>
              <a:gd name="connsiteY2" fmla="*/ 49696 h 1115650"/>
              <a:gd name="connsiteX3" fmla="*/ 4673425 w 7111289"/>
              <a:gd name="connsiteY3" fmla="*/ 233088 h 1115650"/>
              <a:gd name="connsiteX4" fmla="*/ 7111289 w 7111289"/>
              <a:gd name="connsiteY4" fmla="*/ 960142 h 1115650"/>
              <a:gd name="connsiteX5" fmla="*/ 7085299 w 7111289"/>
              <a:gd name="connsiteY5" fmla="*/ 1102715 h 1115650"/>
              <a:gd name="connsiteX6" fmla="*/ 4626827 w 7111289"/>
              <a:gd name="connsiteY6" fmla="*/ 502300 h 1115650"/>
              <a:gd name="connsiteX7" fmla="*/ 3949257 w 7111289"/>
              <a:gd name="connsiteY7" fmla="*/ 238539 h 1115650"/>
              <a:gd name="connsiteX8" fmla="*/ 1607771 w 7111289"/>
              <a:gd name="connsiteY8" fmla="*/ 268373 h 1115650"/>
              <a:gd name="connsiteX9" fmla="*/ 0 w 7111289"/>
              <a:gd name="connsiteY9" fmla="*/ 953958 h 1115650"/>
              <a:gd name="connsiteX10" fmla="*/ 0 w 7111289"/>
              <a:gd name="connsiteY10" fmla="*/ 737960 h 11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1289" h="1115650">
                <a:moveTo>
                  <a:pt x="0" y="737960"/>
                </a:moveTo>
                <a:cubicBezTo>
                  <a:pt x="335758" y="730512"/>
                  <a:pt x="1317559" y="7448"/>
                  <a:pt x="1653317" y="0"/>
                </a:cubicBezTo>
                <a:cubicBezTo>
                  <a:pt x="1862039" y="115956"/>
                  <a:pt x="3750474" y="-66260"/>
                  <a:pt x="3959196" y="49696"/>
                </a:cubicBezTo>
                <a:cubicBezTo>
                  <a:pt x="4042022" y="82826"/>
                  <a:pt x="4590599" y="199958"/>
                  <a:pt x="4673425" y="233088"/>
                </a:cubicBezTo>
                <a:cubicBezTo>
                  <a:pt x="5306216" y="584271"/>
                  <a:pt x="6478498" y="608959"/>
                  <a:pt x="7111289" y="960142"/>
                </a:cubicBezTo>
                <a:lnTo>
                  <a:pt x="7085299" y="1102715"/>
                </a:lnTo>
                <a:cubicBezTo>
                  <a:pt x="7073703" y="1207076"/>
                  <a:pt x="5144389" y="650141"/>
                  <a:pt x="4626827" y="502300"/>
                </a:cubicBezTo>
                <a:cubicBezTo>
                  <a:pt x="4109265" y="354459"/>
                  <a:pt x="4430578" y="250168"/>
                  <a:pt x="3949257" y="238539"/>
                </a:cubicBezTo>
                <a:lnTo>
                  <a:pt x="1607771" y="268373"/>
                </a:lnTo>
                <a:lnTo>
                  <a:pt x="0" y="953958"/>
                </a:lnTo>
                <a:lnTo>
                  <a:pt x="0" y="73796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5">
            <a:extLst>
              <a:ext uri="{FF2B5EF4-FFF2-40B4-BE49-F238E27FC236}">
                <a16:creationId xmlns:a16="http://schemas.microsoft.com/office/drawing/2014/main" id="{5172CC28-EC3A-4B46-8CF2-1C0C377F0E39}"/>
              </a:ext>
            </a:extLst>
          </p:cNvPr>
          <p:cNvSpPr/>
          <p:nvPr/>
        </p:nvSpPr>
        <p:spPr>
          <a:xfrm>
            <a:off x="1177740" y="3249319"/>
            <a:ext cx="6953974" cy="999379"/>
          </a:xfrm>
          <a:custGeom>
            <a:avLst/>
            <a:gdLst>
              <a:gd name="connsiteX0" fmla="*/ 0 w 3078976"/>
              <a:gd name="connsiteY0" fmla="*/ 0 h 215998"/>
              <a:gd name="connsiteX1" fmla="*/ 3078976 w 3078976"/>
              <a:gd name="connsiteY1" fmla="*/ 0 h 215998"/>
              <a:gd name="connsiteX2" fmla="*/ 3078976 w 3078976"/>
              <a:gd name="connsiteY2" fmla="*/ 215998 h 215998"/>
              <a:gd name="connsiteX3" fmla="*/ 0 w 3078976"/>
              <a:gd name="connsiteY3" fmla="*/ 215998 h 215998"/>
              <a:gd name="connsiteX4" fmla="*/ 0 w 3078976"/>
              <a:gd name="connsiteY4" fmla="*/ 0 h 215998"/>
              <a:gd name="connsiteX0" fmla="*/ 0 w 3078976"/>
              <a:gd name="connsiteY0" fmla="*/ 598812 h 814810"/>
              <a:gd name="connsiteX1" fmla="*/ 1225935 w 3078976"/>
              <a:gd name="connsiteY1" fmla="*/ 0 h 814810"/>
              <a:gd name="connsiteX2" fmla="*/ 3078976 w 3078976"/>
              <a:gd name="connsiteY2" fmla="*/ 598812 h 814810"/>
              <a:gd name="connsiteX3" fmla="*/ 3078976 w 3078976"/>
              <a:gd name="connsiteY3" fmla="*/ 814810 h 814810"/>
              <a:gd name="connsiteX4" fmla="*/ 0 w 3078976"/>
              <a:gd name="connsiteY4" fmla="*/ 814810 h 814810"/>
              <a:gd name="connsiteX5" fmla="*/ 0 w 3078976"/>
              <a:gd name="connsiteY5" fmla="*/ 598812 h 814810"/>
              <a:gd name="connsiteX0" fmla="*/ 0 w 3078976"/>
              <a:gd name="connsiteY0" fmla="*/ 737960 h 953958"/>
              <a:gd name="connsiteX1" fmla="*/ 1653317 w 3078976"/>
              <a:gd name="connsiteY1" fmla="*/ 0 h 953958"/>
              <a:gd name="connsiteX2" fmla="*/ 3078976 w 3078976"/>
              <a:gd name="connsiteY2" fmla="*/ 737960 h 953958"/>
              <a:gd name="connsiteX3" fmla="*/ 3078976 w 3078976"/>
              <a:gd name="connsiteY3" fmla="*/ 953958 h 953958"/>
              <a:gd name="connsiteX4" fmla="*/ 0 w 3078976"/>
              <a:gd name="connsiteY4" fmla="*/ 953958 h 953958"/>
              <a:gd name="connsiteX5" fmla="*/ 0 w 3078976"/>
              <a:gd name="connsiteY5" fmla="*/ 737960 h 953958"/>
              <a:gd name="connsiteX0" fmla="*/ 0 w 3959196"/>
              <a:gd name="connsiteY0" fmla="*/ 737960 h 953958"/>
              <a:gd name="connsiteX1" fmla="*/ 1653317 w 3959196"/>
              <a:gd name="connsiteY1" fmla="*/ 0 h 953958"/>
              <a:gd name="connsiteX2" fmla="*/ 3959196 w 3959196"/>
              <a:gd name="connsiteY2" fmla="*/ 49696 h 953958"/>
              <a:gd name="connsiteX3" fmla="*/ 3078976 w 3959196"/>
              <a:gd name="connsiteY3" fmla="*/ 737960 h 953958"/>
              <a:gd name="connsiteX4" fmla="*/ 3078976 w 3959196"/>
              <a:gd name="connsiteY4" fmla="*/ 953958 h 953958"/>
              <a:gd name="connsiteX5" fmla="*/ 0 w 3959196"/>
              <a:gd name="connsiteY5" fmla="*/ 953958 h 953958"/>
              <a:gd name="connsiteX6" fmla="*/ 0 w 3959196"/>
              <a:gd name="connsiteY6" fmla="*/ 737960 h 953958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078976 w 7054628"/>
              <a:gd name="connsiteY4" fmla="*/ 953958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1588107 w 7054628"/>
              <a:gd name="connsiteY4" fmla="*/ 288037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949257 w 7054628"/>
              <a:gd name="connsiteY4" fmla="*/ 238539 h 1125586"/>
              <a:gd name="connsiteX5" fmla="*/ 1588107 w 7054628"/>
              <a:gd name="connsiteY5" fmla="*/ 288037 h 1125586"/>
              <a:gd name="connsiteX6" fmla="*/ 0 w 7054628"/>
              <a:gd name="connsiteY6" fmla="*/ 953958 h 1125586"/>
              <a:gd name="connsiteX7" fmla="*/ 0 w 7054628"/>
              <a:gd name="connsiteY7" fmla="*/ 737960 h 1125586"/>
              <a:gd name="connsiteX0" fmla="*/ 0 w 7054628"/>
              <a:gd name="connsiteY0" fmla="*/ 1008344 h 1395970"/>
              <a:gd name="connsiteX1" fmla="*/ 1653317 w 7054628"/>
              <a:gd name="connsiteY1" fmla="*/ 270384 h 1395970"/>
              <a:gd name="connsiteX2" fmla="*/ 3959196 w 7054628"/>
              <a:gd name="connsiteY2" fmla="*/ 320080 h 1395970"/>
              <a:gd name="connsiteX3" fmla="*/ 4545605 w 7054628"/>
              <a:gd name="connsiteY3" fmla="*/ 2027 h 1395970"/>
              <a:gd name="connsiteX4" fmla="*/ 7054628 w 7054628"/>
              <a:gd name="connsiteY4" fmla="*/ 1395970 h 1395970"/>
              <a:gd name="connsiteX5" fmla="*/ 3949257 w 7054628"/>
              <a:gd name="connsiteY5" fmla="*/ 508923 h 1395970"/>
              <a:gd name="connsiteX6" fmla="*/ 1588107 w 7054628"/>
              <a:gd name="connsiteY6" fmla="*/ 558421 h 1395970"/>
              <a:gd name="connsiteX7" fmla="*/ 0 w 7054628"/>
              <a:gd name="connsiteY7" fmla="*/ 1224342 h 1395970"/>
              <a:gd name="connsiteX8" fmla="*/ 0 w 7054628"/>
              <a:gd name="connsiteY8" fmla="*/ 1008344 h 1395970"/>
              <a:gd name="connsiteX0" fmla="*/ 0 w 7054628"/>
              <a:gd name="connsiteY0" fmla="*/ 1008344 h 1403568"/>
              <a:gd name="connsiteX1" fmla="*/ 1653317 w 7054628"/>
              <a:gd name="connsiteY1" fmla="*/ 270384 h 1403568"/>
              <a:gd name="connsiteX2" fmla="*/ 3959196 w 7054628"/>
              <a:gd name="connsiteY2" fmla="*/ 320080 h 1403568"/>
              <a:gd name="connsiteX3" fmla="*/ 4545605 w 7054628"/>
              <a:gd name="connsiteY3" fmla="*/ 2027 h 1403568"/>
              <a:gd name="connsiteX4" fmla="*/ 7054628 w 7054628"/>
              <a:gd name="connsiteY4" fmla="*/ 1395970 h 1403568"/>
              <a:gd name="connsiteX5" fmla="*/ 4784144 w 7054628"/>
              <a:gd name="connsiteY5" fmla="*/ 349897 h 1403568"/>
              <a:gd name="connsiteX6" fmla="*/ 3949257 w 7054628"/>
              <a:gd name="connsiteY6" fmla="*/ 508923 h 1403568"/>
              <a:gd name="connsiteX7" fmla="*/ 1588107 w 7054628"/>
              <a:gd name="connsiteY7" fmla="*/ 558421 h 1403568"/>
              <a:gd name="connsiteX8" fmla="*/ 0 w 7054628"/>
              <a:gd name="connsiteY8" fmla="*/ 1224342 h 1403568"/>
              <a:gd name="connsiteX9" fmla="*/ 0 w 7054628"/>
              <a:gd name="connsiteY9" fmla="*/ 1008344 h 1403568"/>
              <a:gd name="connsiteX0" fmla="*/ 0 w 7239109"/>
              <a:gd name="connsiteY0" fmla="*/ 1008344 h 1403568"/>
              <a:gd name="connsiteX1" fmla="*/ 1653317 w 7239109"/>
              <a:gd name="connsiteY1" fmla="*/ 270384 h 1403568"/>
              <a:gd name="connsiteX2" fmla="*/ 3959196 w 7239109"/>
              <a:gd name="connsiteY2" fmla="*/ 320080 h 1403568"/>
              <a:gd name="connsiteX3" fmla="*/ 4545605 w 7239109"/>
              <a:gd name="connsiteY3" fmla="*/ 2027 h 1403568"/>
              <a:gd name="connsiteX4" fmla="*/ 7239109 w 7239109"/>
              <a:gd name="connsiteY4" fmla="*/ 866732 h 1403568"/>
              <a:gd name="connsiteX5" fmla="*/ 7054628 w 7239109"/>
              <a:gd name="connsiteY5" fmla="*/ 1395970 h 1403568"/>
              <a:gd name="connsiteX6" fmla="*/ 4784144 w 7239109"/>
              <a:gd name="connsiteY6" fmla="*/ 349897 h 1403568"/>
              <a:gd name="connsiteX7" fmla="*/ 3949257 w 7239109"/>
              <a:gd name="connsiteY7" fmla="*/ 508923 h 1403568"/>
              <a:gd name="connsiteX8" fmla="*/ 1588107 w 7239109"/>
              <a:gd name="connsiteY8" fmla="*/ 558421 h 1403568"/>
              <a:gd name="connsiteX9" fmla="*/ 0 w 7239109"/>
              <a:gd name="connsiteY9" fmla="*/ 1224342 h 1403568"/>
              <a:gd name="connsiteX10" fmla="*/ 0 w 7239109"/>
              <a:gd name="connsiteY10" fmla="*/ 1008344 h 1403568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588107 w 7239109"/>
              <a:gd name="connsiteY8" fmla="*/ 558421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925105"/>
              <a:gd name="connsiteX1" fmla="*/ 1653317 w 7239109"/>
              <a:gd name="connsiteY1" fmla="*/ 270384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644457 w 7239109"/>
              <a:gd name="connsiteY7" fmla="*/ 190510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05161"/>
              <a:gd name="connsiteX1" fmla="*/ 1338684 w 7239109"/>
              <a:gd name="connsiteY1" fmla="*/ 1568242 h 1905161"/>
              <a:gd name="connsiteX2" fmla="*/ 3959196 w 7239109"/>
              <a:gd name="connsiteY2" fmla="*/ 320080 h 1905161"/>
              <a:gd name="connsiteX3" fmla="*/ 4545605 w 7239109"/>
              <a:gd name="connsiteY3" fmla="*/ 2027 h 1905161"/>
              <a:gd name="connsiteX4" fmla="*/ 7239109 w 7239109"/>
              <a:gd name="connsiteY4" fmla="*/ 866732 h 1905161"/>
              <a:gd name="connsiteX5" fmla="*/ 7163958 w 7239109"/>
              <a:gd name="connsiteY5" fmla="*/ 1097796 h 1905161"/>
              <a:gd name="connsiteX6" fmla="*/ 4784144 w 7239109"/>
              <a:gd name="connsiteY6" fmla="*/ 349897 h 1905161"/>
              <a:gd name="connsiteX7" fmla="*/ 3644457 w 7239109"/>
              <a:gd name="connsiteY7" fmla="*/ 1905103 h 1905161"/>
              <a:gd name="connsiteX8" fmla="*/ 1125991 w 7239109"/>
              <a:gd name="connsiteY8" fmla="*/ 1807118 h 1905161"/>
              <a:gd name="connsiteX9" fmla="*/ 0 w 7239109"/>
              <a:gd name="connsiteY9" fmla="*/ 1224342 h 1905161"/>
              <a:gd name="connsiteX10" fmla="*/ 0 w 7239109"/>
              <a:gd name="connsiteY10" fmla="*/ 1008344 h 1905161"/>
              <a:gd name="connsiteX0" fmla="*/ 0 w 7239109"/>
              <a:gd name="connsiteY0" fmla="*/ 1008344 h 1807118"/>
              <a:gd name="connsiteX1" fmla="*/ 1338684 w 7239109"/>
              <a:gd name="connsiteY1" fmla="*/ 1568242 h 1807118"/>
              <a:gd name="connsiteX2" fmla="*/ 3959196 w 7239109"/>
              <a:gd name="connsiteY2" fmla="*/ 320080 h 1807118"/>
              <a:gd name="connsiteX3" fmla="*/ 4545605 w 7239109"/>
              <a:gd name="connsiteY3" fmla="*/ 2027 h 1807118"/>
              <a:gd name="connsiteX4" fmla="*/ 7239109 w 7239109"/>
              <a:gd name="connsiteY4" fmla="*/ 866732 h 1807118"/>
              <a:gd name="connsiteX5" fmla="*/ 7163958 w 7239109"/>
              <a:gd name="connsiteY5" fmla="*/ 1097796 h 1807118"/>
              <a:gd name="connsiteX6" fmla="*/ 4784144 w 7239109"/>
              <a:gd name="connsiteY6" fmla="*/ 349897 h 1807118"/>
              <a:gd name="connsiteX7" fmla="*/ 3634625 w 7239109"/>
              <a:gd name="connsiteY7" fmla="*/ 1806780 h 1807118"/>
              <a:gd name="connsiteX8" fmla="*/ 1125991 w 7239109"/>
              <a:gd name="connsiteY8" fmla="*/ 1807118 h 1807118"/>
              <a:gd name="connsiteX9" fmla="*/ 0 w 7239109"/>
              <a:gd name="connsiteY9" fmla="*/ 1224342 h 1807118"/>
              <a:gd name="connsiteX10" fmla="*/ 0 w 7239109"/>
              <a:gd name="connsiteY10" fmla="*/ 1008344 h 1807118"/>
              <a:gd name="connsiteX0" fmla="*/ 0 w 7239109"/>
              <a:gd name="connsiteY0" fmla="*/ 1006812 h 1805586"/>
              <a:gd name="connsiteX1" fmla="*/ 1338684 w 7239109"/>
              <a:gd name="connsiteY1" fmla="*/ 1566710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636661 w 7239109"/>
              <a:gd name="connsiteY6" fmla="*/ 1508571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3634625 w 7239109"/>
              <a:gd name="connsiteY7" fmla="*/ 1010925 h 1011263"/>
              <a:gd name="connsiteX8" fmla="*/ 1125991 w 7239109"/>
              <a:gd name="connsiteY8" fmla="*/ 1011263 h 1011263"/>
              <a:gd name="connsiteX9" fmla="*/ 0 w 7239109"/>
              <a:gd name="connsiteY9" fmla="*/ 428487 h 1011263"/>
              <a:gd name="connsiteX10" fmla="*/ 0 w 7239109"/>
              <a:gd name="connsiteY10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095132 w 7239109"/>
              <a:gd name="connsiteY5" fmla="*/ 85632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095132"/>
              <a:gd name="connsiteY0" fmla="*/ 268377 h 1067151"/>
              <a:gd name="connsiteX1" fmla="*/ 1210865 w 7095132"/>
              <a:gd name="connsiteY1" fmla="*/ 788946 h 1067151"/>
              <a:gd name="connsiteX2" fmla="*/ 3664228 w 7095132"/>
              <a:gd name="connsiteY2" fmla="*/ 838642 h 1067151"/>
              <a:gd name="connsiteX3" fmla="*/ 4634095 w 7095132"/>
              <a:gd name="connsiteY3" fmla="*/ 510757 h 1067151"/>
              <a:gd name="connsiteX4" fmla="*/ 6953974 w 7095132"/>
              <a:gd name="connsiteY4" fmla="*/ 67772 h 1067151"/>
              <a:gd name="connsiteX5" fmla="*/ 7095132 w 7095132"/>
              <a:gd name="connsiteY5" fmla="*/ 141520 h 1067151"/>
              <a:gd name="connsiteX6" fmla="*/ 4636661 w 7095132"/>
              <a:gd name="connsiteY6" fmla="*/ 770136 h 1067151"/>
              <a:gd name="connsiteX7" fmla="*/ 4269331 w 7095132"/>
              <a:gd name="connsiteY7" fmla="*/ 839847 h 1067151"/>
              <a:gd name="connsiteX8" fmla="*/ 3634625 w 7095132"/>
              <a:gd name="connsiteY8" fmla="*/ 1066813 h 1067151"/>
              <a:gd name="connsiteX9" fmla="*/ 1125991 w 7095132"/>
              <a:gd name="connsiteY9" fmla="*/ 1067151 h 1067151"/>
              <a:gd name="connsiteX10" fmla="*/ 0 w 7095132"/>
              <a:gd name="connsiteY10" fmla="*/ 484375 h 1067151"/>
              <a:gd name="connsiteX11" fmla="*/ 0 w 7095132"/>
              <a:gd name="connsiteY11" fmla="*/ 268377 h 1067151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3974" h="999379">
                <a:moveTo>
                  <a:pt x="0" y="200605"/>
                </a:moveTo>
                <a:cubicBezTo>
                  <a:pt x="335758" y="193157"/>
                  <a:pt x="875107" y="728622"/>
                  <a:pt x="1210865" y="721174"/>
                </a:cubicBezTo>
                <a:cubicBezTo>
                  <a:pt x="1419587" y="837130"/>
                  <a:pt x="3455506" y="654914"/>
                  <a:pt x="3664228" y="770870"/>
                </a:cubicBezTo>
                <a:cubicBezTo>
                  <a:pt x="3747054" y="804000"/>
                  <a:pt x="4551269" y="409855"/>
                  <a:pt x="4634095" y="442985"/>
                </a:cubicBezTo>
                <a:cubicBezTo>
                  <a:pt x="5296382" y="312387"/>
                  <a:pt x="5898396" y="81436"/>
                  <a:pt x="6953974" y="0"/>
                </a:cubicBezTo>
                <a:lnTo>
                  <a:pt x="6908319" y="103245"/>
                </a:lnTo>
                <a:cubicBezTo>
                  <a:pt x="6896723" y="207606"/>
                  <a:pt x="5154223" y="614231"/>
                  <a:pt x="4636661" y="702364"/>
                </a:cubicBezTo>
                <a:cubicBezTo>
                  <a:pt x="4091045" y="851663"/>
                  <a:pt x="4219737" y="870881"/>
                  <a:pt x="3634625" y="999041"/>
                </a:cubicBezTo>
                <a:lnTo>
                  <a:pt x="1125991" y="999379"/>
                </a:lnTo>
                <a:lnTo>
                  <a:pt x="0" y="416603"/>
                </a:lnTo>
                <a:lnTo>
                  <a:pt x="0" y="2006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35">
            <a:extLst>
              <a:ext uri="{FF2B5EF4-FFF2-40B4-BE49-F238E27FC236}">
                <a16:creationId xmlns:a16="http://schemas.microsoft.com/office/drawing/2014/main" id="{BB15EB98-8A2F-4BB3-846A-CDC2B87235CC}"/>
              </a:ext>
            </a:extLst>
          </p:cNvPr>
          <p:cNvSpPr/>
          <p:nvPr/>
        </p:nvSpPr>
        <p:spPr>
          <a:xfrm>
            <a:off x="1172444" y="3454632"/>
            <a:ext cx="6967312" cy="830982"/>
          </a:xfrm>
          <a:custGeom>
            <a:avLst/>
            <a:gdLst>
              <a:gd name="connsiteX0" fmla="*/ 0 w 3078976"/>
              <a:gd name="connsiteY0" fmla="*/ 0 h 215998"/>
              <a:gd name="connsiteX1" fmla="*/ 3078976 w 3078976"/>
              <a:gd name="connsiteY1" fmla="*/ 0 h 215998"/>
              <a:gd name="connsiteX2" fmla="*/ 3078976 w 3078976"/>
              <a:gd name="connsiteY2" fmla="*/ 215998 h 215998"/>
              <a:gd name="connsiteX3" fmla="*/ 0 w 3078976"/>
              <a:gd name="connsiteY3" fmla="*/ 215998 h 215998"/>
              <a:gd name="connsiteX4" fmla="*/ 0 w 3078976"/>
              <a:gd name="connsiteY4" fmla="*/ 0 h 215998"/>
              <a:gd name="connsiteX0" fmla="*/ 0 w 3078976"/>
              <a:gd name="connsiteY0" fmla="*/ 598812 h 814810"/>
              <a:gd name="connsiteX1" fmla="*/ 1225935 w 3078976"/>
              <a:gd name="connsiteY1" fmla="*/ 0 h 814810"/>
              <a:gd name="connsiteX2" fmla="*/ 3078976 w 3078976"/>
              <a:gd name="connsiteY2" fmla="*/ 598812 h 814810"/>
              <a:gd name="connsiteX3" fmla="*/ 3078976 w 3078976"/>
              <a:gd name="connsiteY3" fmla="*/ 814810 h 814810"/>
              <a:gd name="connsiteX4" fmla="*/ 0 w 3078976"/>
              <a:gd name="connsiteY4" fmla="*/ 814810 h 814810"/>
              <a:gd name="connsiteX5" fmla="*/ 0 w 3078976"/>
              <a:gd name="connsiteY5" fmla="*/ 598812 h 814810"/>
              <a:gd name="connsiteX0" fmla="*/ 0 w 3078976"/>
              <a:gd name="connsiteY0" fmla="*/ 737960 h 953958"/>
              <a:gd name="connsiteX1" fmla="*/ 1653317 w 3078976"/>
              <a:gd name="connsiteY1" fmla="*/ 0 h 953958"/>
              <a:gd name="connsiteX2" fmla="*/ 3078976 w 3078976"/>
              <a:gd name="connsiteY2" fmla="*/ 737960 h 953958"/>
              <a:gd name="connsiteX3" fmla="*/ 3078976 w 3078976"/>
              <a:gd name="connsiteY3" fmla="*/ 953958 h 953958"/>
              <a:gd name="connsiteX4" fmla="*/ 0 w 3078976"/>
              <a:gd name="connsiteY4" fmla="*/ 953958 h 953958"/>
              <a:gd name="connsiteX5" fmla="*/ 0 w 3078976"/>
              <a:gd name="connsiteY5" fmla="*/ 737960 h 953958"/>
              <a:gd name="connsiteX0" fmla="*/ 0 w 3959196"/>
              <a:gd name="connsiteY0" fmla="*/ 737960 h 953958"/>
              <a:gd name="connsiteX1" fmla="*/ 1653317 w 3959196"/>
              <a:gd name="connsiteY1" fmla="*/ 0 h 953958"/>
              <a:gd name="connsiteX2" fmla="*/ 3959196 w 3959196"/>
              <a:gd name="connsiteY2" fmla="*/ 49696 h 953958"/>
              <a:gd name="connsiteX3" fmla="*/ 3078976 w 3959196"/>
              <a:gd name="connsiteY3" fmla="*/ 737960 h 953958"/>
              <a:gd name="connsiteX4" fmla="*/ 3078976 w 3959196"/>
              <a:gd name="connsiteY4" fmla="*/ 953958 h 953958"/>
              <a:gd name="connsiteX5" fmla="*/ 0 w 3959196"/>
              <a:gd name="connsiteY5" fmla="*/ 953958 h 953958"/>
              <a:gd name="connsiteX6" fmla="*/ 0 w 3959196"/>
              <a:gd name="connsiteY6" fmla="*/ 737960 h 953958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078976 w 7054628"/>
              <a:gd name="connsiteY4" fmla="*/ 953958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1588107 w 7054628"/>
              <a:gd name="connsiteY4" fmla="*/ 288037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949257 w 7054628"/>
              <a:gd name="connsiteY4" fmla="*/ 238539 h 1125586"/>
              <a:gd name="connsiteX5" fmla="*/ 1588107 w 7054628"/>
              <a:gd name="connsiteY5" fmla="*/ 288037 h 1125586"/>
              <a:gd name="connsiteX6" fmla="*/ 0 w 7054628"/>
              <a:gd name="connsiteY6" fmla="*/ 953958 h 1125586"/>
              <a:gd name="connsiteX7" fmla="*/ 0 w 7054628"/>
              <a:gd name="connsiteY7" fmla="*/ 737960 h 1125586"/>
              <a:gd name="connsiteX0" fmla="*/ 0 w 7054628"/>
              <a:gd name="connsiteY0" fmla="*/ 1008344 h 1395970"/>
              <a:gd name="connsiteX1" fmla="*/ 1653317 w 7054628"/>
              <a:gd name="connsiteY1" fmla="*/ 270384 h 1395970"/>
              <a:gd name="connsiteX2" fmla="*/ 3959196 w 7054628"/>
              <a:gd name="connsiteY2" fmla="*/ 320080 h 1395970"/>
              <a:gd name="connsiteX3" fmla="*/ 4545605 w 7054628"/>
              <a:gd name="connsiteY3" fmla="*/ 2027 h 1395970"/>
              <a:gd name="connsiteX4" fmla="*/ 7054628 w 7054628"/>
              <a:gd name="connsiteY4" fmla="*/ 1395970 h 1395970"/>
              <a:gd name="connsiteX5" fmla="*/ 3949257 w 7054628"/>
              <a:gd name="connsiteY5" fmla="*/ 508923 h 1395970"/>
              <a:gd name="connsiteX6" fmla="*/ 1588107 w 7054628"/>
              <a:gd name="connsiteY6" fmla="*/ 558421 h 1395970"/>
              <a:gd name="connsiteX7" fmla="*/ 0 w 7054628"/>
              <a:gd name="connsiteY7" fmla="*/ 1224342 h 1395970"/>
              <a:gd name="connsiteX8" fmla="*/ 0 w 7054628"/>
              <a:gd name="connsiteY8" fmla="*/ 1008344 h 1395970"/>
              <a:gd name="connsiteX0" fmla="*/ 0 w 7054628"/>
              <a:gd name="connsiteY0" fmla="*/ 1008344 h 1403568"/>
              <a:gd name="connsiteX1" fmla="*/ 1653317 w 7054628"/>
              <a:gd name="connsiteY1" fmla="*/ 270384 h 1403568"/>
              <a:gd name="connsiteX2" fmla="*/ 3959196 w 7054628"/>
              <a:gd name="connsiteY2" fmla="*/ 320080 h 1403568"/>
              <a:gd name="connsiteX3" fmla="*/ 4545605 w 7054628"/>
              <a:gd name="connsiteY3" fmla="*/ 2027 h 1403568"/>
              <a:gd name="connsiteX4" fmla="*/ 7054628 w 7054628"/>
              <a:gd name="connsiteY4" fmla="*/ 1395970 h 1403568"/>
              <a:gd name="connsiteX5" fmla="*/ 4784144 w 7054628"/>
              <a:gd name="connsiteY5" fmla="*/ 349897 h 1403568"/>
              <a:gd name="connsiteX6" fmla="*/ 3949257 w 7054628"/>
              <a:gd name="connsiteY6" fmla="*/ 508923 h 1403568"/>
              <a:gd name="connsiteX7" fmla="*/ 1588107 w 7054628"/>
              <a:gd name="connsiteY7" fmla="*/ 558421 h 1403568"/>
              <a:gd name="connsiteX8" fmla="*/ 0 w 7054628"/>
              <a:gd name="connsiteY8" fmla="*/ 1224342 h 1403568"/>
              <a:gd name="connsiteX9" fmla="*/ 0 w 7054628"/>
              <a:gd name="connsiteY9" fmla="*/ 1008344 h 1403568"/>
              <a:gd name="connsiteX0" fmla="*/ 0 w 7239109"/>
              <a:gd name="connsiteY0" fmla="*/ 1008344 h 1403568"/>
              <a:gd name="connsiteX1" fmla="*/ 1653317 w 7239109"/>
              <a:gd name="connsiteY1" fmla="*/ 270384 h 1403568"/>
              <a:gd name="connsiteX2" fmla="*/ 3959196 w 7239109"/>
              <a:gd name="connsiteY2" fmla="*/ 320080 h 1403568"/>
              <a:gd name="connsiteX3" fmla="*/ 4545605 w 7239109"/>
              <a:gd name="connsiteY3" fmla="*/ 2027 h 1403568"/>
              <a:gd name="connsiteX4" fmla="*/ 7239109 w 7239109"/>
              <a:gd name="connsiteY4" fmla="*/ 866732 h 1403568"/>
              <a:gd name="connsiteX5" fmla="*/ 7054628 w 7239109"/>
              <a:gd name="connsiteY5" fmla="*/ 1395970 h 1403568"/>
              <a:gd name="connsiteX6" fmla="*/ 4784144 w 7239109"/>
              <a:gd name="connsiteY6" fmla="*/ 349897 h 1403568"/>
              <a:gd name="connsiteX7" fmla="*/ 3949257 w 7239109"/>
              <a:gd name="connsiteY7" fmla="*/ 508923 h 1403568"/>
              <a:gd name="connsiteX8" fmla="*/ 1588107 w 7239109"/>
              <a:gd name="connsiteY8" fmla="*/ 558421 h 1403568"/>
              <a:gd name="connsiteX9" fmla="*/ 0 w 7239109"/>
              <a:gd name="connsiteY9" fmla="*/ 1224342 h 1403568"/>
              <a:gd name="connsiteX10" fmla="*/ 0 w 7239109"/>
              <a:gd name="connsiteY10" fmla="*/ 1008344 h 1403568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588107 w 7239109"/>
              <a:gd name="connsiteY8" fmla="*/ 558421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925105"/>
              <a:gd name="connsiteX1" fmla="*/ 1653317 w 7239109"/>
              <a:gd name="connsiteY1" fmla="*/ 270384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644457 w 7239109"/>
              <a:gd name="connsiteY7" fmla="*/ 190510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05161"/>
              <a:gd name="connsiteX1" fmla="*/ 1338684 w 7239109"/>
              <a:gd name="connsiteY1" fmla="*/ 1568242 h 1905161"/>
              <a:gd name="connsiteX2" fmla="*/ 3959196 w 7239109"/>
              <a:gd name="connsiteY2" fmla="*/ 320080 h 1905161"/>
              <a:gd name="connsiteX3" fmla="*/ 4545605 w 7239109"/>
              <a:gd name="connsiteY3" fmla="*/ 2027 h 1905161"/>
              <a:gd name="connsiteX4" fmla="*/ 7239109 w 7239109"/>
              <a:gd name="connsiteY4" fmla="*/ 866732 h 1905161"/>
              <a:gd name="connsiteX5" fmla="*/ 7163958 w 7239109"/>
              <a:gd name="connsiteY5" fmla="*/ 1097796 h 1905161"/>
              <a:gd name="connsiteX6" fmla="*/ 4784144 w 7239109"/>
              <a:gd name="connsiteY6" fmla="*/ 349897 h 1905161"/>
              <a:gd name="connsiteX7" fmla="*/ 3644457 w 7239109"/>
              <a:gd name="connsiteY7" fmla="*/ 1905103 h 1905161"/>
              <a:gd name="connsiteX8" fmla="*/ 1125991 w 7239109"/>
              <a:gd name="connsiteY8" fmla="*/ 1807118 h 1905161"/>
              <a:gd name="connsiteX9" fmla="*/ 0 w 7239109"/>
              <a:gd name="connsiteY9" fmla="*/ 1224342 h 1905161"/>
              <a:gd name="connsiteX10" fmla="*/ 0 w 7239109"/>
              <a:gd name="connsiteY10" fmla="*/ 1008344 h 1905161"/>
              <a:gd name="connsiteX0" fmla="*/ 0 w 7239109"/>
              <a:gd name="connsiteY0" fmla="*/ 1008344 h 1807118"/>
              <a:gd name="connsiteX1" fmla="*/ 1338684 w 7239109"/>
              <a:gd name="connsiteY1" fmla="*/ 1568242 h 1807118"/>
              <a:gd name="connsiteX2" fmla="*/ 3959196 w 7239109"/>
              <a:gd name="connsiteY2" fmla="*/ 320080 h 1807118"/>
              <a:gd name="connsiteX3" fmla="*/ 4545605 w 7239109"/>
              <a:gd name="connsiteY3" fmla="*/ 2027 h 1807118"/>
              <a:gd name="connsiteX4" fmla="*/ 7239109 w 7239109"/>
              <a:gd name="connsiteY4" fmla="*/ 866732 h 1807118"/>
              <a:gd name="connsiteX5" fmla="*/ 7163958 w 7239109"/>
              <a:gd name="connsiteY5" fmla="*/ 1097796 h 1807118"/>
              <a:gd name="connsiteX6" fmla="*/ 4784144 w 7239109"/>
              <a:gd name="connsiteY6" fmla="*/ 349897 h 1807118"/>
              <a:gd name="connsiteX7" fmla="*/ 3634625 w 7239109"/>
              <a:gd name="connsiteY7" fmla="*/ 1806780 h 1807118"/>
              <a:gd name="connsiteX8" fmla="*/ 1125991 w 7239109"/>
              <a:gd name="connsiteY8" fmla="*/ 1807118 h 1807118"/>
              <a:gd name="connsiteX9" fmla="*/ 0 w 7239109"/>
              <a:gd name="connsiteY9" fmla="*/ 1224342 h 1807118"/>
              <a:gd name="connsiteX10" fmla="*/ 0 w 7239109"/>
              <a:gd name="connsiteY10" fmla="*/ 1008344 h 1807118"/>
              <a:gd name="connsiteX0" fmla="*/ 0 w 7239109"/>
              <a:gd name="connsiteY0" fmla="*/ 1006812 h 1805586"/>
              <a:gd name="connsiteX1" fmla="*/ 1338684 w 7239109"/>
              <a:gd name="connsiteY1" fmla="*/ 1566710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636661 w 7239109"/>
              <a:gd name="connsiteY6" fmla="*/ 1508571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3634625 w 7239109"/>
              <a:gd name="connsiteY7" fmla="*/ 1010925 h 1011263"/>
              <a:gd name="connsiteX8" fmla="*/ 1125991 w 7239109"/>
              <a:gd name="connsiteY8" fmla="*/ 1011263 h 1011263"/>
              <a:gd name="connsiteX9" fmla="*/ 0 w 7239109"/>
              <a:gd name="connsiteY9" fmla="*/ 428487 h 1011263"/>
              <a:gd name="connsiteX10" fmla="*/ 0 w 7239109"/>
              <a:gd name="connsiteY10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095132 w 7239109"/>
              <a:gd name="connsiteY5" fmla="*/ 85632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095132"/>
              <a:gd name="connsiteY0" fmla="*/ 268377 h 1067151"/>
              <a:gd name="connsiteX1" fmla="*/ 1210865 w 7095132"/>
              <a:gd name="connsiteY1" fmla="*/ 788946 h 1067151"/>
              <a:gd name="connsiteX2" fmla="*/ 3664228 w 7095132"/>
              <a:gd name="connsiteY2" fmla="*/ 838642 h 1067151"/>
              <a:gd name="connsiteX3" fmla="*/ 4634095 w 7095132"/>
              <a:gd name="connsiteY3" fmla="*/ 510757 h 1067151"/>
              <a:gd name="connsiteX4" fmla="*/ 6953974 w 7095132"/>
              <a:gd name="connsiteY4" fmla="*/ 67772 h 1067151"/>
              <a:gd name="connsiteX5" fmla="*/ 7095132 w 7095132"/>
              <a:gd name="connsiteY5" fmla="*/ 141520 h 1067151"/>
              <a:gd name="connsiteX6" fmla="*/ 4636661 w 7095132"/>
              <a:gd name="connsiteY6" fmla="*/ 770136 h 1067151"/>
              <a:gd name="connsiteX7" fmla="*/ 4269331 w 7095132"/>
              <a:gd name="connsiteY7" fmla="*/ 839847 h 1067151"/>
              <a:gd name="connsiteX8" fmla="*/ 3634625 w 7095132"/>
              <a:gd name="connsiteY8" fmla="*/ 1066813 h 1067151"/>
              <a:gd name="connsiteX9" fmla="*/ 1125991 w 7095132"/>
              <a:gd name="connsiteY9" fmla="*/ 1067151 h 1067151"/>
              <a:gd name="connsiteX10" fmla="*/ 0 w 7095132"/>
              <a:gd name="connsiteY10" fmla="*/ 484375 h 1067151"/>
              <a:gd name="connsiteX11" fmla="*/ 0 w 7095132"/>
              <a:gd name="connsiteY11" fmla="*/ 268377 h 1067151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1060262"/>
              <a:gd name="connsiteX1" fmla="*/ 1210865 w 6953974"/>
              <a:gd name="connsiteY1" fmla="*/ 721174 h 1060262"/>
              <a:gd name="connsiteX2" fmla="*/ 3664228 w 6953974"/>
              <a:gd name="connsiteY2" fmla="*/ 770870 h 1060262"/>
              <a:gd name="connsiteX3" fmla="*/ 4634095 w 6953974"/>
              <a:gd name="connsiteY3" fmla="*/ 442985 h 1060262"/>
              <a:gd name="connsiteX4" fmla="*/ 6953974 w 6953974"/>
              <a:gd name="connsiteY4" fmla="*/ 0 h 1060262"/>
              <a:gd name="connsiteX5" fmla="*/ 6908319 w 6953974"/>
              <a:gd name="connsiteY5" fmla="*/ 103245 h 1060262"/>
              <a:gd name="connsiteX6" fmla="*/ 4715319 w 6953974"/>
              <a:gd name="connsiteY6" fmla="*/ 1016997 h 1060262"/>
              <a:gd name="connsiteX7" fmla="*/ 3634625 w 6953974"/>
              <a:gd name="connsiteY7" fmla="*/ 999041 h 1060262"/>
              <a:gd name="connsiteX8" fmla="*/ 1125991 w 6953974"/>
              <a:gd name="connsiteY8" fmla="*/ 999379 h 1060262"/>
              <a:gd name="connsiteX9" fmla="*/ 0 w 6953974"/>
              <a:gd name="connsiteY9" fmla="*/ 416603 h 1060262"/>
              <a:gd name="connsiteX10" fmla="*/ 0 w 6953974"/>
              <a:gd name="connsiteY10" fmla="*/ 200605 h 1060262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34095 w 6953974"/>
              <a:gd name="connsiteY3" fmla="*/ 442985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43927 w 6953974"/>
              <a:gd name="connsiteY3" fmla="*/ 777281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43927 w 6953974"/>
              <a:gd name="connsiteY3" fmla="*/ 777281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67312"/>
              <a:gd name="connsiteY0" fmla="*/ 200605 h 1017617"/>
              <a:gd name="connsiteX1" fmla="*/ 1210865 w 6967312"/>
              <a:gd name="connsiteY1" fmla="*/ 721174 h 1017617"/>
              <a:gd name="connsiteX2" fmla="*/ 3664228 w 6967312"/>
              <a:gd name="connsiteY2" fmla="*/ 770870 h 1017617"/>
              <a:gd name="connsiteX3" fmla="*/ 4643927 w 6967312"/>
              <a:gd name="connsiteY3" fmla="*/ 777281 h 1017617"/>
              <a:gd name="connsiteX4" fmla="*/ 6953974 w 6967312"/>
              <a:gd name="connsiteY4" fmla="*/ 0 h 1017617"/>
              <a:gd name="connsiteX5" fmla="*/ 6967312 w 6967312"/>
              <a:gd name="connsiteY5" fmla="*/ 476871 h 1017617"/>
              <a:gd name="connsiteX6" fmla="*/ 4715319 w 6967312"/>
              <a:gd name="connsiteY6" fmla="*/ 1016997 h 1017617"/>
              <a:gd name="connsiteX7" fmla="*/ 3634625 w 6967312"/>
              <a:gd name="connsiteY7" fmla="*/ 999041 h 1017617"/>
              <a:gd name="connsiteX8" fmla="*/ 1125991 w 6967312"/>
              <a:gd name="connsiteY8" fmla="*/ 999379 h 1017617"/>
              <a:gd name="connsiteX9" fmla="*/ 0 w 6967312"/>
              <a:gd name="connsiteY9" fmla="*/ 416603 h 1017617"/>
              <a:gd name="connsiteX10" fmla="*/ 0 w 6967312"/>
              <a:gd name="connsiteY10" fmla="*/ 200605 h 1017617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22507"/>
              <a:gd name="connsiteX1" fmla="*/ 1210865 w 6967312"/>
              <a:gd name="connsiteY1" fmla="*/ 520646 h 822507"/>
              <a:gd name="connsiteX2" fmla="*/ 3664228 w 6967312"/>
              <a:gd name="connsiteY2" fmla="*/ 570342 h 822507"/>
              <a:gd name="connsiteX3" fmla="*/ 4643927 w 6967312"/>
              <a:gd name="connsiteY3" fmla="*/ 576753 h 822507"/>
              <a:gd name="connsiteX4" fmla="*/ 6953974 w 6967312"/>
              <a:gd name="connsiteY4" fmla="*/ 15782 h 822507"/>
              <a:gd name="connsiteX5" fmla="*/ 6967312 w 6967312"/>
              <a:gd name="connsiteY5" fmla="*/ 276343 h 822507"/>
              <a:gd name="connsiteX6" fmla="*/ 4715319 w 6967312"/>
              <a:gd name="connsiteY6" fmla="*/ 816469 h 822507"/>
              <a:gd name="connsiteX7" fmla="*/ 3634625 w 6967312"/>
              <a:gd name="connsiteY7" fmla="*/ 798513 h 822507"/>
              <a:gd name="connsiteX8" fmla="*/ 1125991 w 6967312"/>
              <a:gd name="connsiteY8" fmla="*/ 798851 h 822507"/>
              <a:gd name="connsiteX9" fmla="*/ 0 w 6967312"/>
              <a:gd name="connsiteY9" fmla="*/ 216075 h 822507"/>
              <a:gd name="connsiteX10" fmla="*/ 0 w 6967312"/>
              <a:gd name="connsiteY10" fmla="*/ 77 h 822507"/>
              <a:gd name="connsiteX0" fmla="*/ 0 w 6967312"/>
              <a:gd name="connsiteY0" fmla="*/ 77 h 822507"/>
              <a:gd name="connsiteX1" fmla="*/ 1210865 w 6967312"/>
              <a:gd name="connsiteY1" fmla="*/ 520646 h 822507"/>
              <a:gd name="connsiteX2" fmla="*/ 3664228 w 6967312"/>
              <a:gd name="connsiteY2" fmla="*/ 570342 h 822507"/>
              <a:gd name="connsiteX3" fmla="*/ 4643927 w 6967312"/>
              <a:gd name="connsiteY3" fmla="*/ 576753 h 822507"/>
              <a:gd name="connsiteX4" fmla="*/ 6953974 w 6967312"/>
              <a:gd name="connsiteY4" fmla="*/ 15782 h 822507"/>
              <a:gd name="connsiteX5" fmla="*/ 6967312 w 6967312"/>
              <a:gd name="connsiteY5" fmla="*/ 276343 h 822507"/>
              <a:gd name="connsiteX6" fmla="*/ 4715319 w 6967312"/>
              <a:gd name="connsiteY6" fmla="*/ 816469 h 822507"/>
              <a:gd name="connsiteX7" fmla="*/ 3634625 w 6967312"/>
              <a:gd name="connsiteY7" fmla="*/ 798513 h 822507"/>
              <a:gd name="connsiteX8" fmla="*/ 1125991 w 6967312"/>
              <a:gd name="connsiteY8" fmla="*/ 798851 h 822507"/>
              <a:gd name="connsiteX9" fmla="*/ 0 w 6967312"/>
              <a:gd name="connsiteY9" fmla="*/ 216075 h 822507"/>
              <a:gd name="connsiteX10" fmla="*/ 0 w 6967312"/>
              <a:gd name="connsiteY10" fmla="*/ 77 h 822507"/>
              <a:gd name="connsiteX0" fmla="*/ 0 w 6967312"/>
              <a:gd name="connsiteY0" fmla="*/ 77 h 830982"/>
              <a:gd name="connsiteX1" fmla="*/ 1210865 w 6967312"/>
              <a:gd name="connsiteY1" fmla="*/ 520646 h 830982"/>
              <a:gd name="connsiteX2" fmla="*/ 3664228 w 6967312"/>
              <a:gd name="connsiteY2" fmla="*/ 570342 h 830982"/>
              <a:gd name="connsiteX3" fmla="*/ 4643927 w 6967312"/>
              <a:gd name="connsiteY3" fmla="*/ 576753 h 830982"/>
              <a:gd name="connsiteX4" fmla="*/ 6953974 w 6967312"/>
              <a:gd name="connsiteY4" fmla="*/ 15782 h 830982"/>
              <a:gd name="connsiteX5" fmla="*/ 6967312 w 6967312"/>
              <a:gd name="connsiteY5" fmla="*/ 276343 h 830982"/>
              <a:gd name="connsiteX6" fmla="*/ 4715319 w 6967312"/>
              <a:gd name="connsiteY6" fmla="*/ 816469 h 830982"/>
              <a:gd name="connsiteX7" fmla="*/ 3634625 w 6967312"/>
              <a:gd name="connsiteY7" fmla="*/ 798513 h 830982"/>
              <a:gd name="connsiteX8" fmla="*/ 1125991 w 6967312"/>
              <a:gd name="connsiteY8" fmla="*/ 798851 h 830982"/>
              <a:gd name="connsiteX9" fmla="*/ 0 w 6967312"/>
              <a:gd name="connsiteY9" fmla="*/ 216075 h 830982"/>
              <a:gd name="connsiteX10" fmla="*/ 0 w 6967312"/>
              <a:gd name="connsiteY10" fmla="*/ 77 h 83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7312" h="830982">
                <a:moveTo>
                  <a:pt x="0" y="77"/>
                </a:moveTo>
                <a:cubicBezTo>
                  <a:pt x="335758" y="-7371"/>
                  <a:pt x="875107" y="528094"/>
                  <a:pt x="1210865" y="520646"/>
                </a:cubicBezTo>
                <a:cubicBezTo>
                  <a:pt x="1419587" y="636602"/>
                  <a:pt x="3455506" y="454386"/>
                  <a:pt x="3664228" y="570342"/>
                </a:cubicBezTo>
                <a:cubicBezTo>
                  <a:pt x="3747054" y="603472"/>
                  <a:pt x="4580766" y="543623"/>
                  <a:pt x="4643927" y="576753"/>
                </a:cubicBezTo>
                <a:cubicBezTo>
                  <a:pt x="5306214" y="446155"/>
                  <a:pt x="5888563" y="234869"/>
                  <a:pt x="6953974" y="15782"/>
                </a:cubicBezTo>
                <a:lnTo>
                  <a:pt x="6967312" y="276343"/>
                </a:lnTo>
                <a:cubicBezTo>
                  <a:pt x="6955716" y="380704"/>
                  <a:pt x="5232881" y="728336"/>
                  <a:pt x="4715319" y="816469"/>
                </a:cubicBezTo>
                <a:cubicBezTo>
                  <a:pt x="4140206" y="857613"/>
                  <a:pt x="4219737" y="798172"/>
                  <a:pt x="3634625" y="798513"/>
                </a:cubicBezTo>
                <a:lnTo>
                  <a:pt x="1125991" y="798851"/>
                </a:lnTo>
                <a:lnTo>
                  <a:pt x="0" y="216075"/>
                </a:lnTo>
                <a:lnTo>
                  <a:pt x="0" y="7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35">
            <a:extLst>
              <a:ext uri="{FF2B5EF4-FFF2-40B4-BE49-F238E27FC236}">
                <a16:creationId xmlns:a16="http://schemas.microsoft.com/office/drawing/2014/main" id="{34FE8323-F475-4EFD-992C-843AA2D12304}"/>
              </a:ext>
            </a:extLst>
          </p:cNvPr>
          <p:cNvSpPr/>
          <p:nvPr/>
        </p:nvSpPr>
        <p:spPr>
          <a:xfrm>
            <a:off x="1226704" y="3419585"/>
            <a:ext cx="7232783" cy="1527841"/>
          </a:xfrm>
          <a:custGeom>
            <a:avLst/>
            <a:gdLst>
              <a:gd name="connsiteX0" fmla="*/ 0 w 3078976"/>
              <a:gd name="connsiteY0" fmla="*/ 0 h 215998"/>
              <a:gd name="connsiteX1" fmla="*/ 3078976 w 3078976"/>
              <a:gd name="connsiteY1" fmla="*/ 0 h 215998"/>
              <a:gd name="connsiteX2" fmla="*/ 3078976 w 3078976"/>
              <a:gd name="connsiteY2" fmla="*/ 215998 h 215998"/>
              <a:gd name="connsiteX3" fmla="*/ 0 w 3078976"/>
              <a:gd name="connsiteY3" fmla="*/ 215998 h 215998"/>
              <a:gd name="connsiteX4" fmla="*/ 0 w 3078976"/>
              <a:gd name="connsiteY4" fmla="*/ 0 h 215998"/>
              <a:gd name="connsiteX0" fmla="*/ 0 w 3078976"/>
              <a:gd name="connsiteY0" fmla="*/ 598812 h 814810"/>
              <a:gd name="connsiteX1" fmla="*/ 1225935 w 3078976"/>
              <a:gd name="connsiteY1" fmla="*/ 0 h 814810"/>
              <a:gd name="connsiteX2" fmla="*/ 3078976 w 3078976"/>
              <a:gd name="connsiteY2" fmla="*/ 598812 h 814810"/>
              <a:gd name="connsiteX3" fmla="*/ 3078976 w 3078976"/>
              <a:gd name="connsiteY3" fmla="*/ 814810 h 814810"/>
              <a:gd name="connsiteX4" fmla="*/ 0 w 3078976"/>
              <a:gd name="connsiteY4" fmla="*/ 814810 h 814810"/>
              <a:gd name="connsiteX5" fmla="*/ 0 w 3078976"/>
              <a:gd name="connsiteY5" fmla="*/ 598812 h 814810"/>
              <a:gd name="connsiteX0" fmla="*/ 0 w 3078976"/>
              <a:gd name="connsiteY0" fmla="*/ 737960 h 953958"/>
              <a:gd name="connsiteX1" fmla="*/ 1653317 w 3078976"/>
              <a:gd name="connsiteY1" fmla="*/ 0 h 953958"/>
              <a:gd name="connsiteX2" fmla="*/ 3078976 w 3078976"/>
              <a:gd name="connsiteY2" fmla="*/ 737960 h 953958"/>
              <a:gd name="connsiteX3" fmla="*/ 3078976 w 3078976"/>
              <a:gd name="connsiteY3" fmla="*/ 953958 h 953958"/>
              <a:gd name="connsiteX4" fmla="*/ 0 w 3078976"/>
              <a:gd name="connsiteY4" fmla="*/ 953958 h 953958"/>
              <a:gd name="connsiteX5" fmla="*/ 0 w 3078976"/>
              <a:gd name="connsiteY5" fmla="*/ 737960 h 953958"/>
              <a:gd name="connsiteX0" fmla="*/ 0 w 3959196"/>
              <a:gd name="connsiteY0" fmla="*/ 737960 h 953958"/>
              <a:gd name="connsiteX1" fmla="*/ 1653317 w 3959196"/>
              <a:gd name="connsiteY1" fmla="*/ 0 h 953958"/>
              <a:gd name="connsiteX2" fmla="*/ 3959196 w 3959196"/>
              <a:gd name="connsiteY2" fmla="*/ 49696 h 953958"/>
              <a:gd name="connsiteX3" fmla="*/ 3078976 w 3959196"/>
              <a:gd name="connsiteY3" fmla="*/ 737960 h 953958"/>
              <a:gd name="connsiteX4" fmla="*/ 3078976 w 3959196"/>
              <a:gd name="connsiteY4" fmla="*/ 953958 h 953958"/>
              <a:gd name="connsiteX5" fmla="*/ 0 w 3959196"/>
              <a:gd name="connsiteY5" fmla="*/ 953958 h 953958"/>
              <a:gd name="connsiteX6" fmla="*/ 0 w 3959196"/>
              <a:gd name="connsiteY6" fmla="*/ 737960 h 953958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078976 w 7054628"/>
              <a:gd name="connsiteY4" fmla="*/ 953958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1588107 w 7054628"/>
              <a:gd name="connsiteY4" fmla="*/ 288037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949257 w 7054628"/>
              <a:gd name="connsiteY4" fmla="*/ 238539 h 1125586"/>
              <a:gd name="connsiteX5" fmla="*/ 1588107 w 7054628"/>
              <a:gd name="connsiteY5" fmla="*/ 288037 h 1125586"/>
              <a:gd name="connsiteX6" fmla="*/ 0 w 7054628"/>
              <a:gd name="connsiteY6" fmla="*/ 953958 h 1125586"/>
              <a:gd name="connsiteX7" fmla="*/ 0 w 7054628"/>
              <a:gd name="connsiteY7" fmla="*/ 737960 h 1125586"/>
              <a:gd name="connsiteX0" fmla="*/ 0 w 7054628"/>
              <a:gd name="connsiteY0" fmla="*/ 1008344 h 1395970"/>
              <a:gd name="connsiteX1" fmla="*/ 1653317 w 7054628"/>
              <a:gd name="connsiteY1" fmla="*/ 270384 h 1395970"/>
              <a:gd name="connsiteX2" fmla="*/ 3959196 w 7054628"/>
              <a:gd name="connsiteY2" fmla="*/ 320080 h 1395970"/>
              <a:gd name="connsiteX3" fmla="*/ 4545605 w 7054628"/>
              <a:gd name="connsiteY3" fmla="*/ 2027 h 1395970"/>
              <a:gd name="connsiteX4" fmla="*/ 7054628 w 7054628"/>
              <a:gd name="connsiteY4" fmla="*/ 1395970 h 1395970"/>
              <a:gd name="connsiteX5" fmla="*/ 3949257 w 7054628"/>
              <a:gd name="connsiteY5" fmla="*/ 508923 h 1395970"/>
              <a:gd name="connsiteX6" fmla="*/ 1588107 w 7054628"/>
              <a:gd name="connsiteY6" fmla="*/ 558421 h 1395970"/>
              <a:gd name="connsiteX7" fmla="*/ 0 w 7054628"/>
              <a:gd name="connsiteY7" fmla="*/ 1224342 h 1395970"/>
              <a:gd name="connsiteX8" fmla="*/ 0 w 7054628"/>
              <a:gd name="connsiteY8" fmla="*/ 1008344 h 1395970"/>
              <a:gd name="connsiteX0" fmla="*/ 0 w 7054628"/>
              <a:gd name="connsiteY0" fmla="*/ 1008344 h 1403568"/>
              <a:gd name="connsiteX1" fmla="*/ 1653317 w 7054628"/>
              <a:gd name="connsiteY1" fmla="*/ 270384 h 1403568"/>
              <a:gd name="connsiteX2" fmla="*/ 3959196 w 7054628"/>
              <a:gd name="connsiteY2" fmla="*/ 320080 h 1403568"/>
              <a:gd name="connsiteX3" fmla="*/ 4545605 w 7054628"/>
              <a:gd name="connsiteY3" fmla="*/ 2027 h 1403568"/>
              <a:gd name="connsiteX4" fmla="*/ 7054628 w 7054628"/>
              <a:gd name="connsiteY4" fmla="*/ 1395970 h 1403568"/>
              <a:gd name="connsiteX5" fmla="*/ 4784144 w 7054628"/>
              <a:gd name="connsiteY5" fmla="*/ 349897 h 1403568"/>
              <a:gd name="connsiteX6" fmla="*/ 3949257 w 7054628"/>
              <a:gd name="connsiteY6" fmla="*/ 508923 h 1403568"/>
              <a:gd name="connsiteX7" fmla="*/ 1588107 w 7054628"/>
              <a:gd name="connsiteY7" fmla="*/ 558421 h 1403568"/>
              <a:gd name="connsiteX8" fmla="*/ 0 w 7054628"/>
              <a:gd name="connsiteY8" fmla="*/ 1224342 h 1403568"/>
              <a:gd name="connsiteX9" fmla="*/ 0 w 7054628"/>
              <a:gd name="connsiteY9" fmla="*/ 1008344 h 1403568"/>
              <a:gd name="connsiteX0" fmla="*/ 0 w 7239109"/>
              <a:gd name="connsiteY0" fmla="*/ 1008344 h 1403568"/>
              <a:gd name="connsiteX1" fmla="*/ 1653317 w 7239109"/>
              <a:gd name="connsiteY1" fmla="*/ 270384 h 1403568"/>
              <a:gd name="connsiteX2" fmla="*/ 3959196 w 7239109"/>
              <a:gd name="connsiteY2" fmla="*/ 320080 h 1403568"/>
              <a:gd name="connsiteX3" fmla="*/ 4545605 w 7239109"/>
              <a:gd name="connsiteY3" fmla="*/ 2027 h 1403568"/>
              <a:gd name="connsiteX4" fmla="*/ 7239109 w 7239109"/>
              <a:gd name="connsiteY4" fmla="*/ 866732 h 1403568"/>
              <a:gd name="connsiteX5" fmla="*/ 7054628 w 7239109"/>
              <a:gd name="connsiteY5" fmla="*/ 1395970 h 1403568"/>
              <a:gd name="connsiteX6" fmla="*/ 4784144 w 7239109"/>
              <a:gd name="connsiteY6" fmla="*/ 349897 h 1403568"/>
              <a:gd name="connsiteX7" fmla="*/ 3949257 w 7239109"/>
              <a:gd name="connsiteY7" fmla="*/ 508923 h 1403568"/>
              <a:gd name="connsiteX8" fmla="*/ 1588107 w 7239109"/>
              <a:gd name="connsiteY8" fmla="*/ 558421 h 1403568"/>
              <a:gd name="connsiteX9" fmla="*/ 0 w 7239109"/>
              <a:gd name="connsiteY9" fmla="*/ 1224342 h 1403568"/>
              <a:gd name="connsiteX10" fmla="*/ 0 w 7239109"/>
              <a:gd name="connsiteY10" fmla="*/ 1008344 h 1403568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588107 w 7239109"/>
              <a:gd name="connsiteY8" fmla="*/ 558421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925105"/>
              <a:gd name="connsiteX1" fmla="*/ 1653317 w 7239109"/>
              <a:gd name="connsiteY1" fmla="*/ 270384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644457 w 7239109"/>
              <a:gd name="connsiteY7" fmla="*/ 190510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05161"/>
              <a:gd name="connsiteX1" fmla="*/ 1338684 w 7239109"/>
              <a:gd name="connsiteY1" fmla="*/ 1568242 h 1905161"/>
              <a:gd name="connsiteX2" fmla="*/ 3959196 w 7239109"/>
              <a:gd name="connsiteY2" fmla="*/ 320080 h 1905161"/>
              <a:gd name="connsiteX3" fmla="*/ 4545605 w 7239109"/>
              <a:gd name="connsiteY3" fmla="*/ 2027 h 1905161"/>
              <a:gd name="connsiteX4" fmla="*/ 7239109 w 7239109"/>
              <a:gd name="connsiteY4" fmla="*/ 866732 h 1905161"/>
              <a:gd name="connsiteX5" fmla="*/ 7163958 w 7239109"/>
              <a:gd name="connsiteY5" fmla="*/ 1097796 h 1905161"/>
              <a:gd name="connsiteX6" fmla="*/ 4784144 w 7239109"/>
              <a:gd name="connsiteY6" fmla="*/ 349897 h 1905161"/>
              <a:gd name="connsiteX7" fmla="*/ 3644457 w 7239109"/>
              <a:gd name="connsiteY7" fmla="*/ 1905103 h 1905161"/>
              <a:gd name="connsiteX8" fmla="*/ 1125991 w 7239109"/>
              <a:gd name="connsiteY8" fmla="*/ 1807118 h 1905161"/>
              <a:gd name="connsiteX9" fmla="*/ 0 w 7239109"/>
              <a:gd name="connsiteY9" fmla="*/ 1224342 h 1905161"/>
              <a:gd name="connsiteX10" fmla="*/ 0 w 7239109"/>
              <a:gd name="connsiteY10" fmla="*/ 1008344 h 1905161"/>
              <a:gd name="connsiteX0" fmla="*/ 0 w 7239109"/>
              <a:gd name="connsiteY0" fmla="*/ 1008344 h 1807118"/>
              <a:gd name="connsiteX1" fmla="*/ 1338684 w 7239109"/>
              <a:gd name="connsiteY1" fmla="*/ 1568242 h 1807118"/>
              <a:gd name="connsiteX2" fmla="*/ 3959196 w 7239109"/>
              <a:gd name="connsiteY2" fmla="*/ 320080 h 1807118"/>
              <a:gd name="connsiteX3" fmla="*/ 4545605 w 7239109"/>
              <a:gd name="connsiteY3" fmla="*/ 2027 h 1807118"/>
              <a:gd name="connsiteX4" fmla="*/ 7239109 w 7239109"/>
              <a:gd name="connsiteY4" fmla="*/ 866732 h 1807118"/>
              <a:gd name="connsiteX5" fmla="*/ 7163958 w 7239109"/>
              <a:gd name="connsiteY5" fmla="*/ 1097796 h 1807118"/>
              <a:gd name="connsiteX6" fmla="*/ 4784144 w 7239109"/>
              <a:gd name="connsiteY6" fmla="*/ 349897 h 1807118"/>
              <a:gd name="connsiteX7" fmla="*/ 3634625 w 7239109"/>
              <a:gd name="connsiteY7" fmla="*/ 1806780 h 1807118"/>
              <a:gd name="connsiteX8" fmla="*/ 1125991 w 7239109"/>
              <a:gd name="connsiteY8" fmla="*/ 1807118 h 1807118"/>
              <a:gd name="connsiteX9" fmla="*/ 0 w 7239109"/>
              <a:gd name="connsiteY9" fmla="*/ 1224342 h 1807118"/>
              <a:gd name="connsiteX10" fmla="*/ 0 w 7239109"/>
              <a:gd name="connsiteY10" fmla="*/ 1008344 h 1807118"/>
              <a:gd name="connsiteX0" fmla="*/ 0 w 7239109"/>
              <a:gd name="connsiteY0" fmla="*/ 1006812 h 1805586"/>
              <a:gd name="connsiteX1" fmla="*/ 1338684 w 7239109"/>
              <a:gd name="connsiteY1" fmla="*/ 1566710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636661 w 7239109"/>
              <a:gd name="connsiteY6" fmla="*/ 1508571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3634625 w 7239109"/>
              <a:gd name="connsiteY7" fmla="*/ 1010925 h 1011263"/>
              <a:gd name="connsiteX8" fmla="*/ 1125991 w 7239109"/>
              <a:gd name="connsiteY8" fmla="*/ 1011263 h 1011263"/>
              <a:gd name="connsiteX9" fmla="*/ 0 w 7239109"/>
              <a:gd name="connsiteY9" fmla="*/ 428487 h 1011263"/>
              <a:gd name="connsiteX10" fmla="*/ 0 w 7239109"/>
              <a:gd name="connsiteY10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095132 w 7239109"/>
              <a:gd name="connsiteY5" fmla="*/ 85632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095132"/>
              <a:gd name="connsiteY0" fmla="*/ 268377 h 1067151"/>
              <a:gd name="connsiteX1" fmla="*/ 1210865 w 7095132"/>
              <a:gd name="connsiteY1" fmla="*/ 788946 h 1067151"/>
              <a:gd name="connsiteX2" fmla="*/ 3664228 w 7095132"/>
              <a:gd name="connsiteY2" fmla="*/ 838642 h 1067151"/>
              <a:gd name="connsiteX3" fmla="*/ 4634095 w 7095132"/>
              <a:gd name="connsiteY3" fmla="*/ 510757 h 1067151"/>
              <a:gd name="connsiteX4" fmla="*/ 6953974 w 7095132"/>
              <a:gd name="connsiteY4" fmla="*/ 67772 h 1067151"/>
              <a:gd name="connsiteX5" fmla="*/ 7095132 w 7095132"/>
              <a:gd name="connsiteY5" fmla="*/ 141520 h 1067151"/>
              <a:gd name="connsiteX6" fmla="*/ 4636661 w 7095132"/>
              <a:gd name="connsiteY6" fmla="*/ 770136 h 1067151"/>
              <a:gd name="connsiteX7" fmla="*/ 4269331 w 7095132"/>
              <a:gd name="connsiteY7" fmla="*/ 839847 h 1067151"/>
              <a:gd name="connsiteX8" fmla="*/ 3634625 w 7095132"/>
              <a:gd name="connsiteY8" fmla="*/ 1066813 h 1067151"/>
              <a:gd name="connsiteX9" fmla="*/ 1125991 w 7095132"/>
              <a:gd name="connsiteY9" fmla="*/ 1067151 h 1067151"/>
              <a:gd name="connsiteX10" fmla="*/ 0 w 7095132"/>
              <a:gd name="connsiteY10" fmla="*/ 484375 h 1067151"/>
              <a:gd name="connsiteX11" fmla="*/ 0 w 7095132"/>
              <a:gd name="connsiteY11" fmla="*/ 268377 h 1067151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1060262"/>
              <a:gd name="connsiteX1" fmla="*/ 1210865 w 6953974"/>
              <a:gd name="connsiteY1" fmla="*/ 721174 h 1060262"/>
              <a:gd name="connsiteX2" fmla="*/ 3664228 w 6953974"/>
              <a:gd name="connsiteY2" fmla="*/ 770870 h 1060262"/>
              <a:gd name="connsiteX3" fmla="*/ 4634095 w 6953974"/>
              <a:gd name="connsiteY3" fmla="*/ 442985 h 1060262"/>
              <a:gd name="connsiteX4" fmla="*/ 6953974 w 6953974"/>
              <a:gd name="connsiteY4" fmla="*/ 0 h 1060262"/>
              <a:gd name="connsiteX5" fmla="*/ 6908319 w 6953974"/>
              <a:gd name="connsiteY5" fmla="*/ 103245 h 1060262"/>
              <a:gd name="connsiteX6" fmla="*/ 4715319 w 6953974"/>
              <a:gd name="connsiteY6" fmla="*/ 1016997 h 1060262"/>
              <a:gd name="connsiteX7" fmla="*/ 3634625 w 6953974"/>
              <a:gd name="connsiteY7" fmla="*/ 999041 h 1060262"/>
              <a:gd name="connsiteX8" fmla="*/ 1125991 w 6953974"/>
              <a:gd name="connsiteY8" fmla="*/ 999379 h 1060262"/>
              <a:gd name="connsiteX9" fmla="*/ 0 w 6953974"/>
              <a:gd name="connsiteY9" fmla="*/ 416603 h 1060262"/>
              <a:gd name="connsiteX10" fmla="*/ 0 w 6953974"/>
              <a:gd name="connsiteY10" fmla="*/ 200605 h 1060262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34095 w 6953974"/>
              <a:gd name="connsiteY3" fmla="*/ 442985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43927 w 6953974"/>
              <a:gd name="connsiteY3" fmla="*/ 777281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43927 w 6953974"/>
              <a:gd name="connsiteY3" fmla="*/ 777281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67312"/>
              <a:gd name="connsiteY0" fmla="*/ 200605 h 1017617"/>
              <a:gd name="connsiteX1" fmla="*/ 1210865 w 6967312"/>
              <a:gd name="connsiteY1" fmla="*/ 721174 h 1017617"/>
              <a:gd name="connsiteX2" fmla="*/ 3664228 w 6967312"/>
              <a:gd name="connsiteY2" fmla="*/ 770870 h 1017617"/>
              <a:gd name="connsiteX3" fmla="*/ 4643927 w 6967312"/>
              <a:gd name="connsiteY3" fmla="*/ 777281 h 1017617"/>
              <a:gd name="connsiteX4" fmla="*/ 6953974 w 6967312"/>
              <a:gd name="connsiteY4" fmla="*/ 0 h 1017617"/>
              <a:gd name="connsiteX5" fmla="*/ 6967312 w 6967312"/>
              <a:gd name="connsiteY5" fmla="*/ 476871 h 1017617"/>
              <a:gd name="connsiteX6" fmla="*/ 4715319 w 6967312"/>
              <a:gd name="connsiteY6" fmla="*/ 1016997 h 1017617"/>
              <a:gd name="connsiteX7" fmla="*/ 3634625 w 6967312"/>
              <a:gd name="connsiteY7" fmla="*/ 999041 h 1017617"/>
              <a:gd name="connsiteX8" fmla="*/ 1125991 w 6967312"/>
              <a:gd name="connsiteY8" fmla="*/ 999379 h 1017617"/>
              <a:gd name="connsiteX9" fmla="*/ 0 w 6967312"/>
              <a:gd name="connsiteY9" fmla="*/ 416603 h 1017617"/>
              <a:gd name="connsiteX10" fmla="*/ 0 w 6967312"/>
              <a:gd name="connsiteY10" fmla="*/ 200605 h 1017617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22507"/>
              <a:gd name="connsiteX1" fmla="*/ 1210865 w 6967312"/>
              <a:gd name="connsiteY1" fmla="*/ 520646 h 822507"/>
              <a:gd name="connsiteX2" fmla="*/ 3664228 w 6967312"/>
              <a:gd name="connsiteY2" fmla="*/ 570342 h 822507"/>
              <a:gd name="connsiteX3" fmla="*/ 4643927 w 6967312"/>
              <a:gd name="connsiteY3" fmla="*/ 576753 h 822507"/>
              <a:gd name="connsiteX4" fmla="*/ 6953974 w 6967312"/>
              <a:gd name="connsiteY4" fmla="*/ 15782 h 822507"/>
              <a:gd name="connsiteX5" fmla="*/ 6967312 w 6967312"/>
              <a:gd name="connsiteY5" fmla="*/ 276343 h 822507"/>
              <a:gd name="connsiteX6" fmla="*/ 4715319 w 6967312"/>
              <a:gd name="connsiteY6" fmla="*/ 816469 h 822507"/>
              <a:gd name="connsiteX7" fmla="*/ 3634625 w 6967312"/>
              <a:gd name="connsiteY7" fmla="*/ 798513 h 822507"/>
              <a:gd name="connsiteX8" fmla="*/ 1125991 w 6967312"/>
              <a:gd name="connsiteY8" fmla="*/ 798851 h 822507"/>
              <a:gd name="connsiteX9" fmla="*/ 0 w 6967312"/>
              <a:gd name="connsiteY9" fmla="*/ 216075 h 822507"/>
              <a:gd name="connsiteX10" fmla="*/ 0 w 6967312"/>
              <a:gd name="connsiteY10" fmla="*/ 77 h 822507"/>
              <a:gd name="connsiteX0" fmla="*/ 0 w 6967312"/>
              <a:gd name="connsiteY0" fmla="*/ 77 h 822507"/>
              <a:gd name="connsiteX1" fmla="*/ 1210865 w 6967312"/>
              <a:gd name="connsiteY1" fmla="*/ 520646 h 822507"/>
              <a:gd name="connsiteX2" fmla="*/ 3664228 w 6967312"/>
              <a:gd name="connsiteY2" fmla="*/ 570342 h 822507"/>
              <a:gd name="connsiteX3" fmla="*/ 4643927 w 6967312"/>
              <a:gd name="connsiteY3" fmla="*/ 576753 h 822507"/>
              <a:gd name="connsiteX4" fmla="*/ 6953974 w 6967312"/>
              <a:gd name="connsiteY4" fmla="*/ 15782 h 822507"/>
              <a:gd name="connsiteX5" fmla="*/ 6967312 w 6967312"/>
              <a:gd name="connsiteY5" fmla="*/ 276343 h 822507"/>
              <a:gd name="connsiteX6" fmla="*/ 4715319 w 6967312"/>
              <a:gd name="connsiteY6" fmla="*/ 816469 h 822507"/>
              <a:gd name="connsiteX7" fmla="*/ 3634625 w 6967312"/>
              <a:gd name="connsiteY7" fmla="*/ 798513 h 822507"/>
              <a:gd name="connsiteX8" fmla="*/ 1125991 w 6967312"/>
              <a:gd name="connsiteY8" fmla="*/ 798851 h 822507"/>
              <a:gd name="connsiteX9" fmla="*/ 0 w 6967312"/>
              <a:gd name="connsiteY9" fmla="*/ 216075 h 822507"/>
              <a:gd name="connsiteX10" fmla="*/ 0 w 6967312"/>
              <a:gd name="connsiteY10" fmla="*/ 77 h 822507"/>
              <a:gd name="connsiteX0" fmla="*/ 0 w 6967312"/>
              <a:gd name="connsiteY0" fmla="*/ 77 h 830982"/>
              <a:gd name="connsiteX1" fmla="*/ 1210865 w 6967312"/>
              <a:gd name="connsiteY1" fmla="*/ 520646 h 830982"/>
              <a:gd name="connsiteX2" fmla="*/ 3664228 w 6967312"/>
              <a:gd name="connsiteY2" fmla="*/ 570342 h 830982"/>
              <a:gd name="connsiteX3" fmla="*/ 4643927 w 6967312"/>
              <a:gd name="connsiteY3" fmla="*/ 576753 h 830982"/>
              <a:gd name="connsiteX4" fmla="*/ 6953974 w 6967312"/>
              <a:gd name="connsiteY4" fmla="*/ 15782 h 830982"/>
              <a:gd name="connsiteX5" fmla="*/ 6967312 w 6967312"/>
              <a:gd name="connsiteY5" fmla="*/ 276343 h 830982"/>
              <a:gd name="connsiteX6" fmla="*/ 4715319 w 6967312"/>
              <a:gd name="connsiteY6" fmla="*/ 816469 h 830982"/>
              <a:gd name="connsiteX7" fmla="*/ 3634625 w 6967312"/>
              <a:gd name="connsiteY7" fmla="*/ 798513 h 830982"/>
              <a:gd name="connsiteX8" fmla="*/ 1125991 w 6967312"/>
              <a:gd name="connsiteY8" fmla="*/ 798851 h 830982"/>
              <a:gd name="connsiteX9" fmla="*/ 0 w 6967312"/>
              <a:gd name="connsiteY9" fmla="*/ 216075 h 830982"/>
              <a:gd name="connsiteX10" fmla="*/ 0 w 6967312"/>
              <a:gd name="connsiteY10" fmla="*/ 77 h 830982"/>
              <a:gd name="connsiteX0" fmla="*/ 0 w 7232783"/>
              <a:gd name="connsiteY0" fmla="*/ 77 h 830982"/>
              <a:gd name="connsiteX1" fmla="*/ 1210865 w 7232783"/>
              <a:gd name="connsiteY1" fmla="*/ 520646 h 830982"/>
              <a:gd name="connsiteX2" fmla="*/ 3664228 w 7232783"/>
              <a:gd name="connsiteY2" fmla="*/ 570342 h 830982"/>
              <a:gd name="connsiteX3" fmla="*/ 4643927 w 7232783"/>
              <a:gd name="connsiteY3" fmla="*/ 576753 h 830982"/>
              <a:gd name="connsiteX4" fmla="*/ 6953974 w 7232783"/>
              <a:gd name="connsiteY4" fmla="*/ 15782 h 830982"/>
              <a:gd name="connsiteX5" fmla="*/ 7232783 w 7232783"/>
              <a:gd name="connsiteY5" fmla="*/ 512317 h 830982"/>
              <a:gd name="connsiteX6" fmla="*/ 4715319 w 7232783"/>
              <a:gd name="connsiteY6" fmla="*/ 816469 h 830982"/>
              <a:gd name="connsiteX7" fmla="*/ 3634625 w 7232783"/>
              <a:gd name="connsiteY7" fmla="*/ 798513 h 830982"/>
              <a:gd name="connsiteX8" fmla="*/ 1125991 w 7232783"/>
              <a:gd name="connsiteY8" fmla="*/ 798851 h 830982"/>
              <a:gd name="connsiteX9" fmla="*/ 0 w 7232783"/>
              <a:gd name="connsiteY9" fmla="*/ 216075 h 830982"/>
              <a:gd name="connsiteX10" fmla="*/ 0 w 7232783"/>
              <a:gd name="connsiteY10" fmla="*/ 77 h 830982"/>
              <a:gd name="connsiteX0" fmla="*/ 0 w 7232783"/>
              <a:gd name="connsiteY0" fmla="*/ 77 h 830982"/>
              <a:gd name="connsiteX1" fmla="*/ 1210865 w 7232783"/>
              <a:gd name="connsiteY1" fmla="*/ 520646 h 830982"/>
              <a:gd name="connsiteX2" fmla="*/ 3664228 w 7232783"/>
              <a:gd name="connsiteY2" fmla="*/ 570342 h 830982"/>
              <a:gd name="connsiteX3" fmla="*/ 4643927 w 7232783"/>
              <a:gd name="connsiteY3" fmla="*/ 576753 h 830982"/>
              <a:gd name="connsiteX4" fmla="*/ 7012968 w 7232783"/>
              <a:gd name="connsiteY4" fmla="*/ 310750 h 830982"/>
              <a:gd name="connsiteX5" fmla="*/ 7232783 w 7232783"/>
              <a:gd name="connsiteY5" fmla="*/ 512317 h 830982"/>
              <a:gd name="connsiteX6" fmla="*/ 4715319 w 7232783"/>
              <a:gd name="connsiteY6" fmla="*/ 816469 h 830982"/>
              <a:gd name="connsiteX7" fmla="*/ 3634625 w 7232783"/>
              <a:gd name="connsiteY7" fmla="*/ 798513 h 830982"/>
              <a:gd name="connsiteX8" fmla="*/ 1125991 w 7232783"/>
              <a:gd name="connsiteY8" fmla="*/ 798851 h 830982"/>
              <a:gd name="connsiteX9" fmla="*/ 0 w 7232783"/>
              <a:gd name="connsiteY9" fmla="*/ 216075 h 830982"/>
              <a:gd name="connsiteX10" fmla="*/ 0 w 7232783"/>
              <a:gd name="connsiteY10" fmla="*/ 77 h 830982"/>
              <a:gd name="connsiteX0" fmla="*/ 0 w 7232783"/>
              <a:gd name="connsiteY0" fmla="*/ 77 h 1447505"/>
              <a:gd name="connsiteX1" fmla="*/ 1210865 w 7232783"/>
              <a:gd name="connsiteY1" fmla="*/ 520646 h 1447505"/>
              <a:gd name="connsiteX2" fmla="*/ 3664228 w 7232783"/>
              <a:gd name="connsiteY2" fmla="*/ 570342 h 1447505"/>
              <a:gd name="connsiteX3" fmla="*/ 4643927 w 7232783"/>
              <a:gd name="connsiteY3" fmla="*/ 576753 h 1447505"/>
              <a:gd name="connsiteX4" fmla="*/ 7012968 w 7232783"/>
              <a:gd name="connsiteY4" fmla="*/ 310750 h 1447505"/>
              <a:gd name="connsiteX5" fmla="*/ 7232783 w 7232783"/>
              <a:gd name="connsiteY5" fmla="*/ 512317 h 1447505"/>
              <a:gd name="connsiteX6" fmla="*/ 6190157 w 7232783"/>
              <a:gd name="connsiteY6" fmla="*/ 1445733 h 1447505"/>
              <a:gd name="connsiteX7" fmla="*/ 3634625 w 7232783"/>
              <a:gd name="connsiteY7" fmla="*/ 798513 h 1447505"/>
              <a:gd name="connsiteX8" fmla="*/ 1125991 w 7232783"/>
              <a:gd name="connsiteY8" fmla="*/ 798851 h 1447505"/>
              <a:gd name="connsiteX9" fmla="*/ 0 w 7232783"/>
              <a:gd name="connsiteY9" fmla="*/ 216075 h 1447505"/>
              <a:gd name="connsiteX10" fmla="*/ 0 w 7232783"/>
              <a:gd name="connsiteY10" fmla="*/ 77 h 1447505"/>
              <a:gd name="connsiteX0" fmla="*/ 0 w 7232783"/>
              <a:gd name="connsiteY0" fmla="*/ 77 h 1447505"/>
              <a:gd name="connsiteX1" fmla="*/ 1210865 w 7232783"/>
              <a:gd name="connsiteY1" fmla="*/ 520646 h 1447505"/>
              <a:gd name="connsiteX2" fmla="*/ 3664228 w 7232783"/>
              <a:gd name="connsiteY2" fmla="*/ 570342 h 1447505"/>
              <a:gd name="connsiteX3" fmla="*/ 4643927 w 7232783"/>
              <a:gd name="connsiteY3" fmla="*/ 576753 h 1447505"/>
              <a:gd name="connsiteX4" fmla="*/ 7012968 w 7232783"/>
              <a:gd name="connsiteY4" fmla="*/ 310750 h 1447505"/>
              <a:gd name="connsiteX5" fmla="*/ 7232783 w 7232783"/>
              <a:gd name="connsiteY5" fmla="*/ 512317 h 1447505"/>
              <a:gd name="connsiteX6" fmla="*/ 6190157 w 7232783"/>
              <a:gd name="connsiteY6" fmla="*/ 1445733 h 1447505"/>
              <a:gd name="connsiteX7" fmla="*/ 3634625 w 7232783"/>
              <a:gd name="connsiteY7" fmla="*/ 798513 h 1447505"/>
              <a:gd name="connsiteX8" fmla="*/ 1125991 w 7232783"/>
              <a:gd name="connsiteY8" fmla="*/ 798851 h 1447505"/>
              <a:gd name="connsiteX9" fmla="*/ 0 w 7232783"/>
              <a:gd name="connsiteY9" fmla="*/ 216075 h 1447505"/>
              <a:gd name="connsiteX10" fmla="*/ 0 w 7232783"/>
              <a:gd name="connsiteY10" fmla="*/ 77 h 1447505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4643927 w 7232783"/>
              <a:gd name="connsiteY3" fmla="*/ 576753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37657 w 7232783"/>
              <a:gd name="connsiteY3" fmla="*/ 1044260 h 1300481"/>
              <a:gd name="connsiteX4" fmla="*/ 6108933 w 7232783"/>
              <a:gd name="connsiteY4" fmla="*/ 1166689 h 1300481"/>
              <a:gd name="connsiteX5" fmla="*/ 7012968 w 7232783"/>
              <a:gd name="connsiteY5" fmla="*/ 310750 h 1300481"/>
              <a:gd name="connsiteX6" fmla="*/ 7232783 w 7232783"/>
              <a:gd name="connsiteY6" fmla="*/ 512317 h 1300481"/>
              <a:gd name="connsiteX7" fmla="*/ 6386802 w 7232783"/>
              <a:gd name="connsiteY7" fmla="*/ 1298249 h 1300481"/>
              <a:gd name="connsiteX8" fmla="*/ 3634625 w 7232783"/>
              <a:gd name="connsiteY8" fmla="*/ 798513 h 1300481"/>
              <a:gd name="connsiteX9" fmla="*/ 1125991 w 7232783"/>
              <a:gd name="connsiteY9" fmla="*/ 798851 h 1300481"/>
              <a:gd name="connsiteX10" fmla="*/ 0 w 7232783"/>
              <a:gd name="connsiteY10" fmla="*/ 216075 h 1300481"/>
              <a:gd name="connsiteX11" fmla="*/ 0 w 7232783"/>
              <a:gd name="connsiteY11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295745 w 7232783"/>
              <a:gd name="connsiteY3" fmla="*/ 1078198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6295745 w 7232783"/>
              <a:gd name="connsiteY3" fmla="*/ 1078198 h 1564263"/>
              <a:gd name="connsiteX4" fmla="*/ 7012968 w 7232783"/>
              <a:gd name="connsiteY4" fmla="*/ 310750 h 1564263"/>
              <a:gd name="connsiteX5" fmla="*/ 7232783 w 7232783"/>
              <a:gd name="connsiteY5" fmla="*/ 512317 h 1564263"/>
              <a:gd name="connsiteX6" fmla="*/ 6386802 w 7232783"/>
              <a:gd name="connsiteY6" fmla="*/ 1298249 h 1564263"/>
              <a:gd name="connsiteX7" fmla="*/ 5577219 w 7232783"/>
              <a:gd name="connsiteY7" fmla="*/ 1545705 h 1564263"/>
              <a:gd name="connsiteX8" fmla="*/ 3634625 w 7232783"/>
              <a:gd name="connsiteY8" fmla="*/ 798513 h 1564263"/>
              <a:gd name="connsiteX9" fmla="*/ 1125991 w 7232783"/>
              <a:gd name="connsiteY9" fmla="*/ 798851 h 1564263"/>
              <a:gd name="connsiteX10" fmla="*/ 0 w 7232783"/>
              <a:gd name="connsiteY10" fmla="*/ 216075 h 1564263"/>
              <a:gd name="connsiteX11" fmla="*/ 0 w 7232783"/>
              <a:gd name="connsiteY11" fmla="*/ 77 h 1564263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5537890 w 7232783"/>
              <a:gd name="connsiteY3" fmla="*/ 1240905 h 1564263"/>
              <a:gd name="connsiteX4" fmla="*/ 6295745 w 7232783"/>
              <a:gd name="connsiteY4" fmla="*/ 1078198 h 1564263"/>
              <a:gd name="connsiteX5" fmla="*/ 7012968 w 7232783"/>
              <a:gd name="connsiteY5" fmla="*/ 310750 h 1564263"/>
              <a:gd name="connsiteX6" fmla="*/ 7232783 w 7232783"/>
              <a:gd name="connsiteY6" fmla="*/ 512317 h 1564263"/>
              <a:gd name="connsiteX7" fmla="*/ 6386802 w 7232783"/>
              <a:gd name="connsiteY7" fmla="*/ 1298249 h 1564263"/>
              <a:gd name="connsiteX8" fmla="*/ 5577219 w 7232783"/>
              <a:gd name="connsiteY8" fmla="*/ 1545705 h 1564263"/>
              <a:gd name="connsiteX9" fmla="*/ 3634625 w 7232783"/>
              <a:gd name="connsiteY9" fmla="*/ 798513 h 1564263"/>
              <a:gd name="connsiteX10" fmla="*/ 1125991 w 7232783"/>
              <a:gd name="connsiteY10" fmla="*/ 798851 h 1564263"/>
              <a:gd name="connsiteX11" fmla="*/ 0 w 7232783"/>
              <a:gd name="connsiteY11" fmla="*/ 216075 h 1564263"/>
              <a:gd name="connsiteX12" fmla="*/ 0 w 7232783"/>
              <a:gd name="connsiteY12" fmla="*/ 77 h 1564263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5537890 w 7232783"/>
              <a:gd name="connsiteY3" fmla="*/ 1240905 h 1564263"/>
              <a:gd name="connsiteX4" fmla="*/ 6295745 w 7232783"/>
              <a:gd name="connsiteY4" fmla="*/ 1078198 h 1564263"/>
              <a:gd name="connsiteX5" fmla="*/ 7012968 w 7232783"/>
              <a:gd name="connsiteY5" fmla="*/ 310750 h 1564263"/>
              <a:gd name="connsiteX6" fmla="*/ 7232783 w 7232783"/>
              <a:gd name="connsiteY6" fmla="*/ 512317 h 1564263"/>
              <a:gd name="connsiteX7" fmla="*/ 6386802 w 7232783"/>
              <a:gd name="connsiteY7" fmla="*/ 1298249 h 1564263"/>
              <a:gd name="connsiteX8" fmla="*/ 5577219 w 7232783"/>
              <a:gd name="connsiteY8" fmla="*/ 1545705 h 1564263"/>
              <a:gd name="connsiteX9" fmla="*/ 3634625 w 7232783"/>
              <a:gd name="connsiteY9" fmla="*/ 798513 h 1564263"/>
              <a:gd name="connsiteX10" fmla="*/ 1125991 w 7232783"/>
              <a:gd name="connsiteY10" fmla="*/ 798851 h 1564263"/>
              <a:gd name="connsiteX11" fmla="*/ 0 w 7232783"/>
              <a:gd name="connsiteY11" fmla="*/ 216075 h 1564263"/>
              <a:gd name="connsiteX12" fmla="*/ 0 w 7232783"/>
              <a:gd name="connsiteY12" fmla="*/ 77 h 1564263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5537890 w 7232783"/>
              <a:gd name="connsiteY3" fmla="*/ 1240905 h 1564263"/>
              <a:gd name="connsiteX4" fmla="*/ 6295745 w 7232783"/>
              <a:gd name="connsiteY4" fmla="*/ 1078198 h 1564263"/>
              <a:gd name="connsiteX5" fmla="*/ 7012968 w 7232783"/>
              <a:gd name="connsiteY5" fmla="*/ 310750 h 1564263"/>
              <a:gd name="connsiteX6" fmla="*/ 7232783 w 7232783"/>
              <a:gd name="connsiteY6" fmla="*/ 512317 h 1564263"/>
              <a:gd name="connsiteX7" fmla="*/ 6386802 w 7232783"/>
              <a:gd name="connsiteY7" fmla="*/ 1298249 h 1564263"/>
              <a:gd name="connsiteX8" fmla="*/ 5577219 w 7232783"/>
              <a:gd name="connsiteY8" fmla="*/ 1545705 h 1564263"/>
              <a:gd name="connsiteX9" fmla="*/ 3634625 w 7232783"/>
              <a:gd name="connsiteY9" fmla="*/ 798513 h 1564263"/>
              <a:gd name="connsiteX10" fmla="*/ 1125991 w 7232783"/>
              <a:gd name="connsiteY10" fmla="*/ 798851 h 1564263"/>
              <a:gd name="connsiteX11" fmla="*/ 0 w 7232783"/>
              <a:gd name="connsiteY11" fmla="*/ 216075 h 1564263"/>
              <a:gd name="connsiteX12" fmla="*/ 0 w 7232783"/>
              <a:gd name="connsiteY12" fmla="*/ 77 h 1564263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2783" h="1527841">
                <a:moveTo>
                  <a:pt x="0" y="77"/>
                </a:moveTo>
                <a:cubicBezTo>
                  <a:pt x="335758" y="-7371"/>
                  <a:pt x="875107" y="528094"/>
                  <a:pt x="1210865" y="520646"/>
                </a:cubicBezTo>
                <a:cubicBezTo>
                  <a:pt x="1419587" y="636602"/>
                  <a:pt x="3455506" y="454386"/>
                  <a:pt x="3664228" y="570342"/>
                </a:cubicBezTo>
                <a:cubicBezTo>
                  <a:pt x="4319850" y="760850"/>
                  <a:pt x="5128801" y="1087436"/>
                  <a:pt x="5537890" y="1240905"/>
                </a:cubicBezTo>
                <a:cubicBezTo>
                  <a:pt x="5976476" y="1325548"/>
                  <a:pt x="6023679" y="1185701"/>
                  <a:pt x="6295745" y="1078198"/>
                </a:cubicBezTo>
                <a:cubicBezTo>
                  <a:pt x="6849877" y="534645"/>
                  <a:pt x="6458834" y="923128"/>
                  <a:pt x="7012968" y="310750"/>
                </a:cubicBezTo>
                <a:lnTo>
                  <a:pt x="7232783" y="512317"/>
                </a:lnTo>
                <a:cubicBezTo>
                  <a:pt x="7221187" y="616678"/>
                  <a:pt x="6776544" y="974142"/>
                  <a:pt x="6386802" y="1298249"/>
                </a:cubicBezTo>
                <a:cubicBezTo>
                  <a:pt x="6117430" y="1411487"/>
                  <a:pt x="5790109" y="1589665"/>
                  <a:pt x="5331413" y="1506376"/>
                </a:cubicBezTo>
                <a:cubicBezTo>
                  <a:pt x="4872717" y="1423087"/>
                  <a:pt x="4383051" y="1031143"/>
                  <a:pt x="3634625" y="798513"/>
                </a:cubicBezTo>
                <a:lnTo>
                  <a:pt x="1125991" y="798851"/>
                </a:lnTo>
                <a:lnTo>
                  <a:pt x="0" y="216075"/>
                </a:lnTo>
                <a:lnTo>
                  <a:pt x="0" y="7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35">
            <a:extLst>
              <a:ext uri="{FF2B5EF4-FFF2-40B4-BE49-F238E27FC236}">
                <a16:creationId xmlns:a16="http://schemas.microsoft.com/office/drawing/2014/main" id="{0C9799EF-D240-4ADC-905C-C7A2F522CCA4}"/>
              </a:ext>
            </a:extLst>
          </p:cNvPr>
          <p:cNvSpPr/>
          <p:nvPr/>
        </p:nvSpPr>
        <p:spPr>
          <a:xfrm>
            <a:off x="1223720" y="3442297"/>
            <a:ext cx="7537583" cy="1784081"/>
          </a:xfrm>
          <a:custGeom>
            <a:avLst/>
            <a:gdLst>
              <a:gd name="connsiteX0" fmla="*/ 0 w 3078976"/>
              <a:gd name="connsiteY0" fmla="*/ 0 h 215998"/>
              <a:gd name="connsiteX1" fmla="*/ 3078976 w 3078976"/>
              <a:gd name="connsiteY1" fmla="*/ 0 h 215998"/>
              <a:gd name="connsiteX2" fmla="*/ 3078976 w 3078976"/>
              <a:gd name="connsiteY2" fmla="*/ 215998 h 215998"/>
              <a:gd name="connsiteX3" fmla="*/ 0 w 3078976"/>
              <a:gd name="connsiteY3" fmla="*/ 215998 h 215998"/>
              <a:gd name="connsiteX4" fmla="*/ 0 w 3078976"/>
              <a:gd name="connsiteY4" fmla="*/ 0 h 215998"/>
              <a:gd name="connsiteX0" fmla="*/ 0 w 3078976"/>
              <a:gd name="connsiteY0" fmla="*/ 598812 h 814810"/>
              <a:gd name="connsiteX1" fmla="*/ 1225935 w 3078976"/>
              <a:gd name="connsiteY1" fmla="*/ 0 h 814810"/>
              <a:gd name="connsiteX2" fmla="*/ 3078976 w 3078976"/>
              <a:gd name="connsiteY2" fmla="*/ 598812 h 814810"/>
              <a:gd name="connsiteX3" fmla="*/ 3078976 w 3078976"/>
              <a:gd name="connsiteY3" fmla="*/ 814810 h 814810"/>
              <a:gd name="connsiteX4" fmla="*/ 0 w 3078976"/>
              <a:gd name="connsiteY4" fmla="*/ 814810 h 814810"/>
              <a:gd name="connsiteX5" fmla="*/ 0 w 3078976"/>
              <a:gd name="connsiteY5" fmla="*/ 598812 h 814810"/>
              <a:gd name="connsiteX0" fmla="*/ 0 w 3078976"/>
              <a:gd name="connsiteY0" fmla="*/ 737960 h 953958"/>
              <a:gd name="connsiteX1" fmla="*/ 1653317 w 3078976"/>
              <a:gd name="connsiteY1" fmla="*/ 0 h 953958"/>
              <a:gd name="connsiteX2" fmla="*/ 3078976 w 3078976"/>
              <a:gd name="connsiteY2" fmla="*/ 737960 h 953958"/>
              <a:gd name="connsiteX3" fmla="*/ 3078976 w 3078976"/>
              <a:gd name="connsiteY3" fmla="*/ 953958 h 953958"/>
              <a:gd name="connsiteX4" fmla="*/ 0 w 3078976"/>
              <a:gd name="connsiteY4" fmla="*/ 953958 h 953958"/>
              <a:gd name="connsiteX5" fmla="*/ 0 w 3078976"/>
              <a:gd name="connsiteY5" fmla="*/ 737960 h 953958"/>
              <a:gd name="connsiteX0" fmla="*/ 0 w 3959196"/>
              <a:gd name="connsiteY0" fmla="*/ 737960 h 953958"/>
              <a:gd name="connsiteX1" fmla="*/ 1653317 w 3959196"/>
              <a:gd name="connsiteY1" fmla="*/ 0 h 953958"/>
              <a:gd name="connsiteX2" fmla="*/ 3959196 w 3959196"/>
              <a:gd name="connsiteY2" fmla="*/ 49696 h 953958"/>
              <a:gd name="connsiteX3" fmla="*/ 3078976 w 3959196"/>
              <a:gd name="connsiteY3" fmla="*/ 737960 h 953958"/>
              <a:gd name="connsiteX4" fmla="*/ 3078976 w 3959196"/>
              <a:gd name="connsiteY4" fmla="*/ 953958 h 953958"/>
              <a:gd name="connsiteX5" fmla="*/ 0 w 3959196"/>
              <a:gd name="connsiteY5" fmla="*/ 953958 h 953958"/>
              <a:gd name="connsiteX6" fmla="*/ 0 w 3959196"/>
              <a:gd name="connsiteY6" fmla="*/ 737960 h 953958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078976 w 7054628"/>
              <a:gd name="connsiteY4" fmla="*/ 953958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1588107 w 7054628"/>
              <a:gd name="connsiteY4" fmla="*/ 288037 h 1125586"/>
              <a:gd name="connsiteX5" fmla="*/ 0 w 7054628"/>
              <a:gd name="connsiteY5" fmla="*/ 953958 h 1125586"/>
              <a:gd name="connsiteX6" fmla="*/ 0 w 7054628"/>
              <a:gd name="connsiteY6" fmla="*/ 737960 h 1125586"/>
              <a:gd name="connsiteX0" fmla="*/ 0 w 7054628"/>
              <a:gd name="connsiteY0" fmla="*/ 737960 h 1125586"/>
              <a:gd name="connsiteX1" fmla="*/ 1653317 w 7054628"/>
              <a:gd name="connsiteY1" fmla="*/ 0 h 1125586"/>
              <a:gd name="connsiteX2" fmla="*/ 3959196 w 7054628"/>
              <a:gd name="connsiteY2" fmla="*/ 49696 h 1125586"/>
              <a:gd name="connsiteX3" fmla="*/ 7054628 w 7054628"/>
              <a:gd name="connsiteY3" fmla="*/ 1125586 h 1125586"/>
              <a:gd name="connsiteX4" fmla="*/ 3949257 w 7054628"/>
              <a:gd name="connsiteY4" fmla="*/ 238539 h 1125586"/>
              <a:gd name="connsiteX5" fmla="*/ 1588107 w 7054628"/>
              <a:gd name="connsiteY5" fmla="*/ 288037 h 1125586"/>
              <a:gd name="connsiteX6" fmla="*/ 0 w 7054628"/>
              <a:gd name="connsiteY6" fmla="*/ 953958 h 1125586"/>
              <a:gd name="connsiteX7" fmla="*/ 0 w 7054628"/>
              <a:gd name="connsiteY7" fmla="*/ 737960 h 1125586"/>
              <a:gd name="connsiteX0" fmla="*/ 0 w 7054628"/>
              <a:gd name="connsiteY0" fmla="*/ 1008344 h 1395970"/>
              <a:gd name="connsiteX1" fmla="*/ 1653317 w 7054628"/>
              <a:gd name="connsiteY1" fmla="*/ 270384 h 1395970"/>
              <a:gd name="connsiteX2" fmla="*/ 3959196 w 7054628"/>
              <a:gd name="connsiteY2" fmla="*/ 320080 h 1395970"/>
              <a:gd name="connsiteX3" fmla="*/ 4545605 w 7054628"/>
              <a:gd name="connsiteY3" fmla="*/ 2027 h 1395970"/>
              <a:gd name="connsiteX4" fmla="*/ 7054628 w 7054628"/>
              <a:gd name="connsiteY4" fmla="*/ 1395970 h 1395970"/>
              <a:gd name="connsiteX5" fmla="*/ 3949257 w 7054628"/>
              <a:gd name="connsiteY5" fmla="*/ 508923 h 1395970"/>
              <a:gd name="connsiteX6" fmla="*/ 1588107 w 7054628"/>
              <a:gd name="connsiteY6" fmla="*/ 558421 h 1395970"/>
              <a:gd name="connsiteX7" fmla="*/ 0 w 7054628"/>
              <a:gd name="connsiteY7" fmla="*/ 1224342 h 1395970"/>
              <a:gd name="connsiteX8" fmla="*/ 0 w 7054628"/>
              <a:gd name="connsiteY8" fmla="*/ 1008344 h 1395970"/>
              <a:gd name="connsiteX0" fmla="*/ 0 w 7054628"/>
              <a:gd name="connsiteY0" fmla="*/ 1008344 h 1403568"/>
              <a:gd name="connsiteX1" fmla="*/ 1653317 w 7054628"/>
              <a:gd name="connsiteY1" fmla="*/ 270384 h 1403568"/>
              <a:gd name="connsiteX2" fmla="*/ 3959196 w 7054628"/>
              <a:gd name="connsiteY2" fmla="*/ 320080 h 1403568"/>
              <a:gd name="connsiteX3" fmla="*/ 4545605 w 7054628"/>
              <a:gd name="connsiteY3" fmla="*/ 2027 h 1403568"/>
              <a:gd name="connsiteX4" fmla="*/ 7054628 w 7054628"/>
              <a:gd name="connsiteY4" fmla="*/ 1395970 h 1403568"/>
              <a:gd name="connsiteX5" fmla="*/ 4784144 w 7054628"/>
              <a:gd name="connsiteY5" fmla="*/ 349897 h 1403568"/>
              <a:gd name="connsiteX6" fmla="*/ 3949257 w 7054628"/>
              <a:gd name="connsiteY6" fmla="*/ 508923 h 1403568"/>
              <a:gd name="connsiteX7" fmla="*/ 1588107 w 7054628"/>
              <a:gd name="connsiteY7" fmla="*/ 558421 h 1403568"/>
              <a:gd name="connsiteX8" fmla="*/ 0 w 7054628"/>
              <a:gd name="connsiteY8" fmla="*/ 1224342 h 1403568"/>
              <a:gd name="connsiteX9" fmla="*/ 0 w 7054628"/>
              <a:gd name="connsiteY9" fmla="*/ 1008344 h 1403568"/>
              <a:gd name="connsiteX0" fmla="*/ 0 w 7239109"/>
              <a:gd name="connsiteY0" fmla="*/ 1008344 h 1403568"/>
              <a:gd name="connsiteX1" fmla="*/ 1653317 w 7239109"/>
              <a:gd name="connsiteY1" fmla="*/ 270384 h 1403568"/>
              <a:gd name="connsiteX2" fmla="*/ 3959196 w 7239109"/>
              <a:gd name="connsiteY2" fmla="*/ 320080 h 1403568"/>
              <a:gd name="connsiteX3" fmla="*/ 4545605 w 7239109"/>
              <a:gd name="connsiteY3" fmla="*/ 2027 h 1403568"/>
              <a:gd name="connsiteX4" fmla="*/ 7239109 w 7239109"/>
              <a:gd name="connsiteY4" fmla="*/ 866732 h 1403568"/>
              <a:gd name="connsiteX5" fmla="*/ 7054628 w 7239109"/>
              <a:gd name="connsiteY5" fmla="*/ 1395970 h 1403568"/>
              <a:gd name="connsiteX6" fmla="*/ 4784144 w 7239109"/>
              <a:gd name="connsiteY6" fmla="*/ 349897 h 1403568"/>
              <a:gd name="connsiteX7" fmla="*/ 3949257 w 7239109"/>
              <a:gd name="connsiteY7" fmla="*/ 508923 h 1403568"/>
              <a:gd name="connsiteX8" fmla="*/ 1588107 w 7239109"/>
              <a:gd name="connsiteY8" fmla="*/ 558421 h 1403568"/>
              <a:gd name="connsiteX9" fmla="*/ 0 w 7239109"/>
              <a:gd name="connsiteY9" fmla="*/ 1224342 h 1403568"/>
              <a:gd name="connsiteX10" fmla="*/ 0 w 7239109"/>
              <a:gd name="connsiteY10" fmla="*/ 1008344 h 1403568"/>
              <a:gd name="connsiteX0" fmla="*/ 0 w 7239109"/>
              <a:gd name="connsiteY0" fmla="*/ 1008344 h 1224342"/>
              <a:gd name="connsiteX1" fmla="*/ 1653317 w 7239109"/>
              <a:gd name="connsiteY1" fmla="*/ 270384 h 1224342"/>
              <a:gd name="connsiteX2" fmla="*/ 3959196 w 7239109"/>
              <a:gd name="connsiteY2" fmla="*/ 320080 h 1224342"/>
              <a:gd name="connsiteX3" fmla="*/ 4545605 w 7239109"/>
              <a:gd name="connsiteY3" fmla="*/ 2027 h 1224342"/>
              <a:gd name="connsiteX4" fmla="*/ 7239109 w 7239109"/>
              <a:gd name="connsiteY4" fmla="*/ 866732 h 1224342"/>
              <a:gd name="connsiteX5" fmla="*/ 7163958 w 7239109"/>
              <a:gd name="connsiteY5" fmla="*/ 1097796 h 1224342"/>
              <a:gd name="connsiteX6" fmla="*/ 4784144 w 7239109"/>
              <a:gd name="connsiteY6" fmla="*/ 349897 h 1224342"/>
              <a:gd name="connsiteX7" fmla="*/ 3949257 w 7239109"/>
              <a:gd name="connsiteY7" fmla="*/ 508923 h 1224342"/>
              <a:gd name="connsiteX8" fmla="*/ 1588107 w 7239109"/>
              <a:gd name="connsiteY8" fmla="*/ 558421 h 1224342"/>
              <a:gd name="connsiteX9" fmla="*/ 0 w 7239109"/>
              <a:gd name="connsiteY9" fmla="*/ 1224342 h 1224342"/>
              <a:gd name="connsiteX10" fmla="*/ 0 w 7239109"/>
              <a:gd name="connsiteY10" fmla="*/ 1008344 h 1224342"/>
              <a:gd name="connsiteX0" fmla="*/ 0 w 7239109"/>
              <a:gd name="connsiteY0" fmla="*/ 1008344 h 1925105"/>
              <a:gd name="connsiteX1" fmla="*/ 1653317 w 7239109"/>
              <a:gd name="connsiteY1" fmla="*/ 270384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949257 w 7239109"/>
              <a:gd name="connsiteY7" fmla="*/ 50892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25105"/>
              <a:gd name="connsiteX1" fmla="*/ 1338684 w 7239109"/>
              <a:gd name="connsiteY1" fmla="*/ 1568242 h 1925105"/>
              <a:gd name="connsiteX2" fmla="*/ 3959196 w 7239109"/>
              <a:gd name="connsiteY2" fmla="*/ 320080 h 1925105"/>
              <a:gd name="connsiteX3" fmla="*/ 4545605 w 7239109"/>
              <a:gd name="connsiteY3" fmla="*/ 2027 h 1925105"/>
              <a:gd name="connsiteX4" fmla="*/ 7239109 w 7239109"/>
              <a:gd name="connsiteY4" fmla="*/ 866732 h 1925105"/>
              <a:gd name="connsiteX5" fmla="*/ 7163958 w 7239109"/>
              <a:gd name="connsiteY5" fmla="*/ 1097796 h 1925105"/>
              <a:gd name="connsiteX6" fmla="*/ 4784144 w 7239109"/>
              <a:gd name="connsiteY6" fmla="*/ 349897 h 1925105"/>
              <a:gd name="connsiteX7" fmla="*/ 3644457 w 7239109"/>
              <a:gd name="connsiteY7" fmla="*/ 1905103 h 1925105"/>
              <a:gd name="connsiteX8" fmla="*/ 1253810 w 7239109"/>
              <a:gd name="connsiteY8" fmla="*/ 1925105 h 1925105"/>
              <a:gd name="connsiteX9" fmla="*/ 0 w 7239109"/>
              <a:gd name="connsiteY9" fmla="*/ 1224342 h 1925105"/>
              <a:gd name="connsiteX10" fmla="*/ 0 w 7239109"/>
              <a:gd name="connsiteY10" fmla="*/ 1008344 h 1925105"/>
              <a:gd name="connsiteX0" fmla="*/ 0 w 7239109"/>
              <a:gd name="connsiteY0" fmla="*/ 1008344 h 1905161"/>
              <a:gd name="connsiteX1" fmla="*/ 1338684 w 7239109"/>
              <a:gd name="connsiteY1" fmla="*/ 1568242 h 1905161"/>
              <a:gd name="connsiteX2" fmla="*/ 3959196 w 7239109"/>
              <a:gd name="connsiteY2" fmla="*/ 320080 h 1905161"/>
              <a:gd name="connsiteX3" fmla="*/ 4545605 w 7239109"/>
              <a:gd name="connsiteY3" fmla="*/ 2027 h 1905161"/>
              <a:gd name="connsiteX4" fmla="*/ 7239109 w 7239109"/>
              <a:gd name="connsiteY4" fmla="*/ 866732 h 1905161"/>
              <a:gd name="connsiteX5" fmla="*/ 7163958 w 7239109"/>
              <a:gd name="connsiteY5" fmla="*/ 1097796 h 1905161"/>
              <a:gd name="connsiteX6" fmla="*/ 4784144 w 7239109"/>
              <a:gd name="connsiteY6" fmla="*/ 349897 h 1905161"/>
              <a:gd name="connsiteX7" fmla="*/ 3644457 w 7239109"/>
              <a:gd name="connsiteY7" fmla="*/ 1905103 h 1905161"/>
              <a:gd name="connsiteX8" fmla="*/ 1125991 w 7239109"/>
              <a:gd name="connsiteY8" fmla="*/ 1807118 h 1905161"/>
              <a:gd name="connsiteX9" fmla="*/ 0 w 7239109"/>
              <a:gd name="connsiteY9" fmla="*/ 1224342 h 1905161"/>
              <a:gd name="connsiteX10" fmla="*/ 0 w 7239109"/>
              <a:gd name="connsiteY10" fmla="*/ 1008344 h 1905161"/>
              <a:gd name="connsiteX0" fmla="*/ 0 w 7239109"/>
              <a:gd name="connsiteY0" fmla="*/ 1008344 h 1807118"/>
              <a:gd name="connsiteX1" fmla="*/ 1338684 w 7239109"/>
              <a:gd name="connsiteY1" fmla="*/ 1568242 h 1807118"/>
              <a:gd name="connsiteX2" fmla="*/ 3959196 w 7239109"/>
              <a:gd name="connsiteY2" fmla="*/ 320080 h 1807118"/>
              <a:gd name="connsiteX3" fmla="*/ 4545605 w 7239109"/>
              <a:gd name="connsiteY3" fmla="*/ 2027 h 1807118"/>
              <a:gd name="connsiteX4" fmla="*/ 7239109 w 7239109"/>
              <a:gd name="connsiteY4" fmla="*/ 866732 h 1807118"/>
              <a:gd name="connsiteX5" fmla="*/ 7163958 w 7239109"/>
              <a:gd name="connsiteY5" fmla="*/ 1097796 h 1807118"/>
              <a:gd name="connsiteX6" fmla="*/ 4784144 w 7239109"/>
              <a:gd name="connsiteY6" fmla="*/ 349897 h 1807118"/>
              <a:gd name="connsiteX7" fmla="*/ 3634625 w 7239109"/>
              <a:gd name="connsiteY7" fmla="*/ 1806780 h 1807118"/>
              <a:gd name="connsiteX8" fmla="*/ 1125991 w 7239109"/>
              <a:gd name="connsiteY8" fmla="*/ 1807118 h 1807118"/>
              <a:gd name="connsiteX9" fmla="*/ 0 w 7239109"/>
              <a:gd name="connsiteY9" fmla="*/ 1224342 h 1807118"/>
              <a:gd name="connsiteX10" fmla="*/ 0 w 7239109"/>
              <a:gd name="connsiteY10" fmla="*/ 1008344 h 1807118"/>
              <a:gd name="connsiteX0" fmla="*/ 0 w 7239109"/>
              <a:gd name="connsiteY0" fmla="*/ 1006812 h 1805586"/>
              <a:gd name="connsiteX1" fmla="*/ 1338684 w 7239109"/>
              <a:gd name="connsiteY1" fmla="*/ 1566710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784144 w 7239109"/>
              <a:gd name="connsiteY6" fmla="*/ 348365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1006812 h 1805586"/>
              <a:gd name="connsiteX1" fmla="*/ 1210865 w 7239109"/>
              <a:gd name="connsiteY1" fmla="*/ 1527381 h 1805586"/>
              <a:gd name="connsiteX2" fmla="*/ 3664228 w 7239109"/>
              <a:gd name="connsiteY2" fmla="*/ 1577077 h 1805586"/>
              <a:gd name="connsiteX3" fmla="*/ 4545605 w 7239109"/>
              <a:gd name="connsiteY3" fmla="*/ 495 h 1805586"/>
              <a:gd name="connsiteX4" fmla="*/ 7239109 w 7239109"/>
              <a:gd name="connsiteY4" fmla="*/ 865200 h 1805586"/>
              <a:gd name="connsiteX5" fmla="*/ 7163958 w 7239109"/>
              <a:gd name="connsiteY5" fmla="*/ 1096264 h 1805586"/>
              <a:gd name="connsiteX6" fmla="*/ 4636661 w 7239109"/>
              <a:gd name="connsiteY6" fmla="*/ 1508571 h 1805586"/>
              <a:gd name="connsiteX7" fmla="*/ 3634625 w 7239109"/>
              <a:gd name="connsiteY7" fmla="*/ 1805248 h 1805586"/>
              <a:gd name="connsiteX8" fmla="*/ 1125991 w 7239109"/>
              <a:gd name="connsiteY8" fmla="*/ 1805586 h 1805586"/>
              <a:gd name="connsiteX9" fmla="*/ 0 w 7239109"/>
              <a:gd name="connsiteY9" fmla="*/ 1222810 h 1805586"/>
              <a:gd name="connsiteX10" fmla="*/ 0 w 7239109"/>
              <a:gd name="connsiteY10" fmla="*/ 1006812 h 1805586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3634625 w 7239109"/>
              <a:gd name="connsiteY7" fmla="*/ 1010925 h 1011263"/>
              <a:gd name="connsiteX8" fmla="*/ 1125991 w 7239109"/>
              <a:gd name="connsiteY8" fmla="*/ 1011263 h 1011263"/>
              <a:gd name="connsiteX9" fmla="*/ 0 w 7239109"/>
              <a:gd name="connsiteY9" fmla="*/ 428487 h 1011263"/>
              <a:gd name="connsiteX10" fmla="*/ 0 w 7239109"/>
              <a:gd name="connsiteY10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163958 w 7239109"/>
              <a:gd name="connsiteY5" fmla="*/ 301941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239109"/>
              <a:gd name="connsiteY0" fmla="*/ 212489 h 1011263"/>
              <a:gd name="connsiteX1" fmla="*/ 1210865 w 7239109"/>
              <a:gd name="connsiteY1" fmla="*/ 733058 h 1011263"/>
              <a:gd name="connsiteX2" fmla="*/ 3664228 w 7239109"/>
              <a:gd name="connsiteY2" fmla="*/ 782754 h 1011263"/>
              <a:gd name="connsiteX3" fmla="*/ 4634095 w 7239109"/>
              <a:gd name="connsiteY3" fmla="*/ 454869 h 1011263"/>
              <a:gd name="connsiteX4" fmla="*/ 7239109 w 7239109"/>
              <a:gd name="connsiteY4" fmla="*/ 70877 h 1011263"/>
              <a:gd name="connsiteX5" fmla="*/ 7095132 w 7239109"/>
              <a:gd name="connsiteY5" fmla="*/ 85632 h 1011263"/>
              <a:gd name="connsiteX6" fmla="*/ 4636661 w 7239109"/>
              <a:gd name="connsiteY6" fmla="*/ 714248 h 1011263"/>
              <a:gd name="connsiteX7" fmla="*/ 4269331 w 7239109"/>
              <a:gd name="connsiteY7" fmla="*/ 783959 h 1011263"/>
              <a:gd name="connsiteX8" fmla="*/ 3634625 w 7239109"/>
              <a:gd name="connsiteY8" fmla="*/ 1010925 h 1011263"/>
              <a:gd name="connsiteX9" fmla="*/ 1125991 w 7239109"/>
              <a:gd name="connsiteY9" fmla="*/ 1011263 h 1011263"/>
              <a:gd name="connsiteX10" fmla="*/ 0 w 7239109"/>
              <a:gd name="connsiteY10" fmla="*/ 428487 h 1011263"/>
              <a:gd name="connsiteX11" fmla="*/ 0 w 7239109"/>
              <a:gd name="connsiteY11" fmla="*/ 212489 h 1011263"/>
              <a:gd name="connsiteX0" fmla="*/ 0 w 7095132"/>
              <a:gd name="connsiteY0" fmla="*/ 268377 h 1067151"/>
              <a:gd name="connsiteX1" fmla="*/ 1210865 w 7095132"/>
              <a:gd name="connsiteY1" fmla="*/ 788946 h 1067151"/>
              <a:gd name="connsiteX2" fmla="*/ 3664228 w 7095132"/>
              <a:gd name="connsiteY2" fmla="*/ 838642 h 1067151"/>
              <a:gd name="connsiteX3" fmla="*/ 4634095 w 7095132"/>
              <a:gd name="connsiteY3" fmla="*/ 510757 h 1067151"/>
              <a:gd name="connsiteX4" fmla="*/ 6953974 w 7095132"/>
              <a:gd name="connsiteY4" fmla="*/ 67772 h 1067151"/>
              <a:gd name="connsiteX5" fmla="*/ 7095132 w 7095132"/>
              <a:gd name="connsiteY5" fmla="*/ 141520 h 1067151"/>
              <a:gd name="connsiteX6" fmla="*/ 4636661 w 7095132"/>
              <a:gd name="connsiteY6" fmla="*/ 770136 h 1067151"/>
              <a:gd name="connsiteX7" fmla="*/ 4269331 w 7095132"/>
              <a:gd name="connsiteY7" fmla="*/ 839847 h 1067151"/>
              <a:gd name="connsiteX8" fmla="*/ 3634625 w 7095132"/>
              <a:gd name="connsiteY8" fmla="*/ 1066813 h 1067151"/>
              <a:gd name="connsiteX9" fmla="*/ 1125991 w 7095132"/>
              <a:gd name="connsiteY9" fmla="*/ 1067151 h 1067151"/>
              <a:gd name="connsiteX10" fmla="*/ 0 w 7095132"/>
              <a:gd name="connsiteY10" fmla="*/ 484375 h 1067151"/>
              <a:gd name="connsiteX11" fmla="*/ 0 w 7095132"/>
              <a:gd name="connsiteY11" fmla="*/ 268377 h 1067151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7095132"/>
              <a:gd name="connsiteY0" fmla="*/ 200605 h 999379"/>
              <a:gd name="connsiteX1" fmla="*/ 1210865 w 7095132"/>
              <a:gd name="connsiteY1" fmla="*/ 721174 h 999379"/>
              <a:gd name="connsiteX2" fmla="*/ 3664228 w 7095132"/>
              <a:gd name="connsiteY2" fmla="*/ 770870 h 999379"/>
              <a:gd name="connsiteX3" fmla="*/ 4634095 w 7095132"/>
              <a:gd name="connsiteY3" fmla="*/ 442985 h 999379"/>
              <a:gd name="connsiteX4" fmla="*/ 6953974 w 7095132"/>
              <a:gd name="connsiteY4" fmla="*/ 0 h 999379"/>
              <a:gd name="connsiteX5" fmla="*/ 7095132 w 7095132"/>
              <a:gd name="connsiteY5" fmla="*/ 73748 h 999379"/>
              <a:gd name="connsiteX6" fmla="*/ 4636661 w 7095132"/>
              <a:gd name="connsiteY6" fmla="*/ 702364 h 999379"/>
              <a:gd name="connsiteX7" fmla="*/ 4269331 w 7095132"/>
              <a:gd name="connsiteY7" fmla="*/ 772075 h 999379"/>
              <a:gd name="connsiteX8" fmla="*/ 3634625 w 7095132"/>
              <a:gd name="connsiteY8" fmla="*/ 999041 h 999379"/>
              <a:gd name="connsiteX9" fmla="*/ 1125991 w 7095132"/>
              <a:gd name="connsiteY9" fmla="*/ 999379 h 999379"/>
              <a:gd name="connsiteX10" fmla="*/ 0 w 7095132"/>
              <a:gd name="connsiteY10" fmla="*/ 416603 h 999379"/>
              <a:gd name="connsiteX11" fmla="*/ 0 w 7095132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4269331 w 6953974"/>
              <a:gd name="connsiteY7" fmla="*/ 772075 h 999379"/>
              <a:gd name="connsiteX8" fmla="*/ 3634625 w 6953974"/>
              <a:gd name="connsiteY8" fmla="*/ 999041 h 999379"/>
              <a:gd name="connsiteX9" fmla="*/ 1125991 w 6953974"/>
              <a:gd name="connsiteY9" fmla="*/ 999379 h 999379"/>
              <a:gd name="connsiteX10" fmla="*/ 0 w 6953974"/>
              <a:gd name="connsiteY10" fmla="*/ 416603 h 999379"/>
              <a:gd name="connsiteX11" fmla="*/ 0 w 6953974"/>
              <a:gd name="connsiteY11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999379"/>
              <a:gd name="connsiteX1" fmla="*/ 1210865 w 6953974"/>
              <a:gd name="connsiteY1" fmla="*/ 721174 h 999379"/>
              <a:gd name="connsiteX2" fmla="*/ 3664228 w 6953974"/>
              <a:gd name="connsiteY2" fmla="*/ 770870 h 999379"/>
              <a:gd name="connsiteX3" fmla="*/ 4634095 w 6953974"/>
              <a:gd name="connsiteY3" fmla="*/ 442985 h 999379"/>
              <a:gd name="connsiteX4" fmla="*/ 6953974 w 6953974"/>
              <a:gd name="connsiteY4" fmla="*/ 0 h 999379"/>
              <a:gd name="connsiteX5" fmla="*/ 6908319 w 6953974"/>
              <a:gd name="connsiteY5" fmla="*/ 103245 h 999379"/>
              <a:gd name="connsiteX6" fmla="*/ 4636661 w 6953974"/>
              <a:gd name="connsiteY6" fmla="*/ 702364 h 999379"/>
              <a:gd name="connsiteX7" fmla="*/ 3634625 w 6953974"/>
              <a:gd name="connsiteY7" fmla="*/ 999041 h 999379"/>
              <a:gd name="connsiteX8" fmla="*/ 1125991 w 6953974"/>
              <a:gd name="connsiteY8" fmla="*/ 999379 h 999379"/>
              <a:gd name="connsiteX9" fmla="*/ 0 w 6953974"/>
              <a:gd name="connsiteY9" fmla="*/ 416603 h 999379"/>
              <a:gd name="connsiteX10" fmla="*/ 0 w 6953974"/>
              <a:gd name="connsiteY10" fmla="*/ 200605 h 999379"/>
              <a:gd name="connsiteX0" fmla="*/ 0 w 6953974"/>
              <a:gd name="connsiteY0" fmla="*/ 200605 h 1060262"/>
              <a:gd name="connsiteX1" fmla="*/ 1210865 w 6953974"/>
              <a:gd name="connsiteY1" fmla="*/ 721174 h 1060262"/>
              <a:gd name="connsiteX2" fmla="*/ 3664228 w 6953974"/>
              <a:gd name="connsiteY2" fmla="*/ 770870 h 1060262"/>
              <a:gd name="connsiteX3" fmla="*/ 4634095 w 6953974"/>
              <a:gd name="connsiteY3" fmla="*/ 442985 h 1060262"/>
              <a:gd name="connsiteX4" fmla="*/ 6953974 w 6953974"/>
              <a:gd name="connsiteY4" fmla="*/ 0 h 1060262"/>
              <a:gd name="connsiteX5" fmla="*/ 6908319 w 6953974"/>
              <a:gd name="connsiteY5" fmla="*/ 103245 h 1060262"/>
              <a:gd name="connsiteX6" fmla="*/ 4715319 w 6953974"/>
              <a:gd name="connsiteY6" fmla="*/ 1016997 h 1060262"/>
              <a:gd name="connsiteX7" fmla="*/ 3634625 w 6953974"/>
              <a:gd name="connsiteY7" fmla="*/ 999041 h 1060262"/>
              <a:gd name="connsiteX8" fmla="*/ 1125991 w 6953974"/>
              <a:gd name="connsiteY8" fmla="*/ 999379 h 1060262"/>
              <a:gd name="connsiteX9" fmla="*/ 0 w 6953974"/>
              <a:gd name="connsiteY9" fmla="*/ 416603 h 1060262"/>
              <a:gd name="connsiteX10" fmla="*/ 0 w 6953974"/>
              <a:gd name="connsiteY10" fmla="*/ 200605 h 1060262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34095 w 6953974"/>
              <a:gd name="connsiteY3" fmla="*/ 442985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43927 w 6953974"/>
              <a:gd name="connsiteY3" fmla="*/ 777281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53974"/>
              <a:gd name="connsiteY0" fmla="*/ 200605 h 1017617"/>
              <a:gd name="connsiteX1" fmla="*/ 1210865 w 6953974"/>
              <a:gd name="connsiteY1" fmla="*/ 721174 h 1017617"/>
              <a:gd name="connsiteX2" fmla="*/ 3664228 w 6953974"/>
              <a:gd name="connsiteY2" fmla="*/ 770870 h 1017617"/>
              <a:gd name="connsiteX3" fmla="*/ 4643927 w 6953974"/>
              <a:gd name="connsiteY3" fmla="*/ 777281 h 1017617"/>
              <a:gd name="connsiteX4" fmla="*/ 6953974 w 6953974"/>
              <a:gd name="connsiteY4" fmla="*/ 0 h 1017617"/>
              <a:gd name="connsiteX5" fmla="*/ 6908319 w 6953974"/>
              <a:gd name="connsiteY5" fmla="*/ 103245 h 1017617"/>
              <a:gd name="connsiteX6" fmla="*/ 4715319 w 6953974"/>
              <a:gd name="connsiteY6" fmla="*/ 1016997 h 1017617"/>
              <a:gd name="connsiteX7" fmla="*/ 3634625 w 6953974"/>
              <a:gd name="connsiteY7" fmla="*/ 999041 h 1017617"/>
              <a:gd name="connsiteX8" fmla="*/ 1125991 w 6953974"/>
              <a:gd name="connsiteY8" fmla="*/ 999379 h 1017617"/>
              <a:gd name="connsiteX9" fmla="*/ 0 w 6953974"/>
              <a:gd name="connsiteY9" fmla="*/ 416603 h 1017617"/>
              <a:gd name="connsiteX10" fmla="*/ 0 w 6953974"/>
              <a:gd name="connsiteY10" fmla="*/ 200605 h 1017617"/>
              <a:gd name="connsiteX0" fmla="*/ 0 w 6967312"/>
              <a:gd name="connsiteY0" fmla="*/ 200605 h 1017617"/>
              <a:gd name="connsiteX1" fmla="*/ 1210865 w 6967312"/>
              <a:gd name="connsiteY1" fmla="*/ 721174 h 1017617"/>
              <a:gd name="connsiteX2" fmla="*/ 3664228 w 6967312"/>
              <a:gd name="connsiteY2" fmla="*/ 770870 h 1017617"/>
              <a:gd name="connsiteX3" fmla="*/ 4643927 w 6967312"/>
              <a:gd name="connsiteY3" fmla="*/ 777281 h 1017617"/>
              <a:gd name="connsiteX4" fmla="*/ 6953974 w 6967312"/>
              <a:gd name="connsiteY4" fmla="*/ 0 h 1017617"/>
              <a:gd name="connsiteX5" fmla="*/ 6967312 w 6967312"/>
              <a:gd name="connsiteY5" fmla="*/ 476871 h 1017617"/>
              <a:gd name="connsiteX6" fmla="*/ 4715319 w 6967312"/>
              <a:gd name="connsiteY6" fmla="*/ 1016997 h 1017617"/>
              <a:gd name="connsiteX7" fmla="*/ 3634625 w 6967312"/>
              <a:gd name="connsiteY7" fmla="*/ 999041 h 1017617"/>
              <a:gd name="connsiteX8" fmla="*/ 1125991 w 6967312"/>
              <a:gd name="connsiteY8" fmla="*/ 999379 h 1017617"/>
              <a:gd name="connsiteX9" fmla="*/ 0 w 6967312"/>
              <a:gd name="connsiteY9" fmla="*/ 416603 h 1017617"/>
              <a:gd name="connsiteX10" fmla="*/ 0 w 6967312"/>
              <a:gd name="connsiteY10" fmla="*/ 200605 h 1017617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17089"/>
              <a:gd name="connsiteX1" fmla="*/ 1210865 w 6967312"/>
              <a:gd name="connsiteY1" fmla="*/ 520646 h 817089"/>
              <a:gd name="connsiteX2" fmla="*/ 3664228 w 6967312"/>
              <a:gd name="connsiteY2" fmla="*/ 570342 h 817089"/>
              <a:gd name="connsiteX3" fmla="*/ 4643927 w 6967312"/>
              <a:gd name="connsiteY3" fmla="*/ 576753 h 817089"/>
              <a:gd name="connsiteX4" fmla="*/ 6953974 w 6967312"/>
              <a:gd name="connsiteY4" fmla="*/ 15782 h 817089"/>
              <a:gd name="connsiteX5" fmla="*/ 6967312 w 6967312"/>
              <a:gd name="connsiteY5" fmla="*/ 276343 h 817089"/>
              <a:gd name="connsiteX6" fmla="*/ 4715319 w 6967312"/>
              <a:gd name="connsiteY6" fmla="*/ 816469 h 817089"/>
              <a:gd name="connsiteX7" fmla="*/ 3634625 w 6967312"/>
              <a:gd name="connsiteY7" fmla="*/ 798513 h 817089"/>
              <a:gd name="connsiteX8" fmla="*/ 1125991 w 6967312"/>
              <a:gd name="connsiteY8" fmla="*/ 798851 h 817089"/>
              <a:gd name="connsiteX9" fmla="*/ 0 w 6967312"/>
              <a:gd name="connsiteY9" fmla="*/ 216075 h 817089"/>
              <a:gd name="connsiteX10" fmla="*/ 0 w 6967312"/>
              <a:gd name="connsiteY10" fmla="*/ 77 h 817089"/>
              <a:gd name="connsiteX0" fmla="*/ 0 w 6967312"/>
              <a:gd name="connsiteY0" fmla="*/ 77 h 822507"/>
              <a:gd name="connsiteX1" fmla="*/ 1210865 w 6967312"/>
              <a:gd name="connsiteY1" fmla="*/ 520646 h 822507"/>
              <a:gd name="connsiteX2" fmla="*/ 3664228 w 6967312"/>
              <a:gd name="connsiteY2" fmla="*/ 570342 h 822507"/>
              <a:gd name="connsiteX3" fmla="*/ 4643927 w 6967312"/>
              <a:gd name="connsiteY3" fmla="*/ 576753 h 822507"/>
              <a:gd name="connsiteX4" fmla="*/ 6953974 w 6967312"/>
              <a:gd name="connsiteY4" fmla="*/ 15782 h 822507"/>
              <a:gd name="connsiteX5" fmla="*/ 6967312 w 6967312"/>
              <a:gd name="connsiteY5" fmla="*/ 276343 h 822507"/>
              <a:gd name="connsiteX6" fmla="*/ 4715319 w 6967312"/>
              <a:gd name="connsiteY6" fmla="*/ 816469 h 822507"/>
              <a:gd name="connsiteX7" fmla="*/ 3634625 w 6967312"/>
              <a:gd name="connsiteY7" fmla="*/ 798513 h 822507"/>
              <a:gd name="connsiteX8" fmla="*/ 1125991 w 6967312"/>
              <a:gd name="connsiteY8" fmla="*/ 798851 h 822507"/>
              <a:gd name="connsiteX9" fmla="*/ 0 w 6967312"/>
              <a:gd name="connsiteY9" fmla="*/ 216075 h 822507"/>
              <a:gd name="connsiteX10" fmla="*/ 0 w 6967312"/>
              <a:gd name="connsiteY10" fmla="*/ 77 h 822507"/>
              <a:gd name="connsiteX0" fmla="*/ 0 w 6967312"/>
              <a:gd name="connsiteY0" fmla="*/ 77 h 822507"/>
              <a:gd name="connsiteX1" fmla="*/ 1210865 w 6967312"/>
              <a:gd name="connsiteY1" fmla="*/ 520646 h 822507"/>
              <a:gd name="connsiteX2" fmla="*/ 3664228 w 6967312"/>
              <a:gd name="connsiteY2" fmla="*/ 570342 h 822507"/>
              <a:gd name="connsiteX3" fmla="*/ 4643927 w 6967312"/>
              <a:gd name="connsiteY3" fmla="*/ 576753 h 822507"/>
              <a:gd name="connsiteX4" fmla="*/ 6953974 w 6967312"/>
              <a:gd name="connsiteY4" fmla="*/ 15782 h 822507"/>
              <a:gd name="connsiteX5" fmla="*/ 6967312 w 6967312"/>
              <a:gd name="connsiteY5" fmla="*/ 276343 h 822507"/>
              <a:gd name="connsiteX6" fmla="*/ 4715319 w 6967312"/>
              <a:gd name="connsiteY6" fmla="*/ 816469 h 822507"/>
              <a:gd name="connsiteX7" fmla="*/ 3634625 w 6967312"/>
              <a:gd name="connsiteY7" fmla="*/ 798513 h 822507"/>
              <a:gd name="connsiteX8" fmla="*/ 1125991 w 6967312"/>
              <a:gd name="connsiteY8" fmla="*/ 798851 h 822507"/>
              <a:gd name="connsiteX9" fmla="*/ 0 w 6967312"/>
              <a:gd name="connsiteY9" fmla="*/ 216075 h 822507"/>
              <a:gd name="connsiteX10" fmla="*/ 0 w 6967312"/>
              <a:gd name="connsiteY10" fmla="*/ 77 h 822507"/>
              <a:gd name="connsiteX0" fmla="*/ 0 w 6967312"/>
              <a:gd name="connsiteY0" fmla="*/ 77 h 830982"/>
              <a:gd name="connsiteX1" fmla="*/ 1210865 w 6967312"/>
              <a:gd name="connsiteY1" fmla="*/ 520646 h 830982"/>
              <a:gd name="connsiteX2" fmla="*/ 3664228 w 6967312"/>
              <a:gd name="connsiteY2" fmla="*/ 570342 h 830982"/>
              <a:gd name="connsiteX3" fmla="*/ 4643927 w 6967312"/>
              <a:gd name="connsiteY3" fmla="*/ 576753 h 830982"/>
              <a:gd name="connsiteX4" fmla="*/ 6953974 w 6967312"/>
              <a:gd name="connsiteY4" fmla="*/ 15782 h 830982"/>
              <a:gd name="connsiteX5" fmla="*/ 6967312 w 6967312"/>
              <a:gd name="connsiteY5" fmla="*/ 276343 h 830982"/>
              <a:gd name="connsiteX6" fmla="*/ 4715319 w 6967312"/>
              <a:gd name="connsiteY6" fmla="*/ 816469 h 830982"/>
              <a:gd name="connsiteX7" fmla="*/ 3634625 w 6967312"/>
              <a:gd name="connsiteY7" fmla="*/ 798513 h 830982"/>
              <a:gd name="connsiteX8" fmla="*/ 1125991 w 6967312"/>
              <a:gd name="connsiteY8" fmla="*/ 798851 h 830982"/>
              <a:gd name="connsiteX9" fmla="*/ 0 w 6967312"/>
              <a:gd name="connsiteY9" fmla="*/ 216075 h 830982"/>
              <a:gd name="connsiteX10" fmla="*/ 0 w 6967312"/>
              <a:gd name="connsiteY10" fmla="*/ 77 h 830982"/>
              <a:gd name="connsiteX0" fmla="*/ 0 w 7232783"/>
              <a:gd name="connsiteY0" fmla="*/ 77 h 830982"/>
              <a:gd name="connsiteX1" fmla="*/ 1210865 w 7232783"/>
              <a:gd name="connsiteY1" fmla="*/ 520646 h 830982"/>
              <a:gd name="connsiteX2" fmla="*/ 3664228 w 7232783"/>
              <a:gd name="connsiteY2" fmla="*/ 570342 h 830982"/>
              <a:gd name="connsiteX3" fmla="*/ 4643927 w 7232783"/>
              <a:gd name="connsiteY3" fmla="*/ 576753 h 830982"/>
              <a:gd name="connsiteX4" fmla="*/ 6953974 w 7232783"/>
              <a:gd name="connsiteY4" fmla="*/ 15782 h 830982"/>
              <a:gd name="connsiteX5" fmla="*/ 7232783 w 7232783"/>
              <a:gd name="connsiteY5" fmla="*/ 512317 h 830982"/>
              <a:gd name="connsiteX6" fmla="*/ 4715319 w 7232783"/>
              <a:gd name="connsiteY6" fmla="*/ 816469 h 830982"/>
              <a:gd name="connsiteX7" fmla="*/ 3634625 w 7232783"/>
              <a:gd name="connsiteY7" fmla="*/ 798513 h 830982"/>
              <a:gd name="connsiteX8" fmla="*/ 1125991 w 7232783"/>
              <a:gd name="connsiteY8" fmla="*/ 798851 h 830982"/>
              <a:gd name="connsiteX9" fmla="*/ 0 w 7232783"/>
              <a:gd name="connsiteY9" fmla="*/ 216075 h 830982"/>
              <a:gd name="connsiteX10" fmla="*/ 0 w 7232783"/>
              <a:gd name="connsiteY10" fmla="*/ 77 h 830982"/>
              <a:gd name="connsiteX0" fmla="*/ 0 w 7232783"/>
              <a:gd name="connsiteY0" fmla="*/ 77 h 830982"/>
              <a:gd name="connsiteX1" fmla="*/ 1210865 w 7232783"/>
              <a:gd name="connsiteY1" fmla="*/ 520646 h 830982"/>
              <a:gd name="connsiteX2" fmla="*/ 3664228 w 7232783"/>
              <a:gd name="connsiteY2" fmla="*/ 570342 h 830982"/>
              <a:gd name="connsiteX3" fmla="*/ 4643927 w 7232783"/>
              <a:gd name="connsiteY3" fmla="*/ 576753 h 830982"/>
              <a:gd name="connsiteX4" fmla="*/ 7012968 w 7232783"/>
              <a:gd name="connsiteY4" fmla="*/ 310750 h 830982"/>
              <a:gd name="connsiteX5" fmla="*/ 7232783 w 7232783"/>
              <a:gd name="connsiteY5" fmla="*/ 512317 h 830982"/>
              <a:gd name="connsiteX6" fmla="*/ 4715319 w 7232783"/>
              <a:gd name="connsiteY6" fmla="*/ 816469 h 830982"/>
              <a:gd name="connsiteX7" fmla="*/ 3634625 w 7232783"/>
              <a:gd name="connsiteY7" fmla="*/ 798513 h 830982"/>
              <a:gd name="connsiteX8" fmla="*/ 1125991 w 7232783"/>
              <a:gd name="connsiteY8" fmla="*/ 798851 h 830982"/>
              <a:gd name="connsiteX9" fmla="*/ 0 w 7232783"/>
              <a:gd name="connsiteY9" fmla="*/ 216075 h 830982"/>
              <a:gd name="connsiteX10" fmla="*/ 0 w 7232783"/>
              <a:gd name="connsiteY10" fmla="*/ 77 h 830982"/>
              <a:gd name="connsiteX0" fmla="*/ 0 w 7232783"/>
              <a:gd name="connsiteY0" fmla="*/ 77 h 1447505"/>
              <a:gd name="connsiteX1" fmla="*/ 1210865 w 7232783"/>
              <a:gd name="connsiteY1" fmla="*/ 520646 h 1447505"/>
              <a:gd name="connsiteX2" fmla="*/ 3664228 w 7232783"/>
              <a:gd name="connsiteY2" fmla="*/ 570342 h 1447505"/>
              <a:gd name="connsiteX3" fmla="*/ 4643927 w 7232783"/>
              <a:gd name="connsiteY3" fmla="*/ 576753 h 1447505"/>
              <a:gd name="connsiteX4" fmla="*/ 7012968 w 7232783"/>
              <a:gd name="connsiteY4" fmla="*/ 310750 h 1447505"/>
              <a:gd name="connsiteX5" fmla="*/ 7232783 w 7232783"/>
              <a:gd name="connsiteY5" fmla="*/ 512317 h 1447505"/>
              <a:gd name="connsiteX6" fmla="*/ 6190157 w 7232783"/>
              <a:gd name="connsiteY6" fmla="*/ 1445733 h 1447505"/>
              <a:gd name="connsiteX7" fmla="*/ 3634625 w 7232783"/>
              <a:gd name="connsiteY7" fmla="*/ 798513 h 1447505"/>
              <a:gd name="connsiteX8" fmla="*/ 1125991 w 7232783"/>
              <a:gd name="connsiteY8" fmla="*/ 798851 h 1447505"/>
              <a:gd name="connsiteX9" fmla="*/ 0 w 7232783"/>
              <a:gd name="connsiteY9" fmla="*/ 216075 h 1447505"/>
              <a:gd name="connsiteX10" fmla="*/ 0 w 7232783"/>
              <a:gd name="connsiteY10" fmla="*/ 77 h 1447505"/>
              <a:gd name="connsiteX0" fmla="*/ 0 w 7232783"/>
              <a:gd name="connsiteY0" fmla="*/ 77 h 1447505"/>
              <a:gd name="connsiteX1" fmla="*/ 1210865 w 7232783"/>
              <a:gd name="connsiteY1" fmla="*/ 520646 h 1447505"/>
              <a:gd name="connsiteX2" fmla="*/ 3664228 w 7232783"/>
              <a:gd name="connsiteY2" fmla="*/ 570342 h 1447505"/>
              <a:gd name="connsiteX3" fmla="*/ 4643927 w 7232783"/>
              <a:gd name="connsiteY3" fmla="*/ 576753 h 1447505"/>
              <a:gd name="connsiteX4" fmla="*/ 7012968 w 7232783"/>
              <a:gd name="connsiteY4" fmla="*/ 310750 h 1447505"/>
              <a:gd name="connsiteX5" fmla="*/ 7232783 w 7232783"/>
              <a:gd name="connsiteY5" fmla="*/ 512317 h 1447505"/>
              <a:gd name="connsiteX6" fmla="*/ 6190157 w 7232783"/>
              <a:gd name="connsiteY6" fmla="*/ 1445733 h 1447505"/>
              <a:gd name="connsiteX7" fmla="*/ 3634625 w 7232783"/>
              <a:gd name="connsiteY7" fmla="*/ 798513 h 1447505"/>
              <a:gd name="connsiteX8" fmla="*/ 1125991 w 7232783"/>
              <a:gd name="connsiteY8" fmla="*/ 798851 h 1447505"/>
              <a:gd name="connsiteX9" fmla="*/ 0 w 7232783"/>
              <a:gd name="connsiteY9" fmla="*/ 216075 h 1447505"/>
              <a:gd name="connsiteX10" fmla="*/ 0 w 7232783"/>
              <a:gd name="connsiteY10" fmla="*/ 77 h 1447505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4643927 w 7232783"/>
              <a:gd name="connsiteY3" fmla="*/ 576753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37657 w 7232783"/>
              <a:gd name="connsiteY3" fmla="*/ 1044260 h 1300481"/>
              <a:gd name="connsiteX4" fmla="*/ 6108933 w 7232783"/>
              <a:gd name="connsiteY4" fmla="*/ 1166689 h 1300481"/>
              <a:gd name="connsiteX5" fmla="*/ 7012968 w 7232783"/>
              <a:gd name="connsiteY5" fmla="*/ 310750 h 1300481"/>
              <a:gd name="connsiteX6" fmla="*/ 7232783 w 7232783"/>
              <a:gd name="connsiteY6" fmla="*/ 512317 h 1300481"/>
              <a:gd name="connsiteX7" fmla="*/ 6386802 w 7232783"/>
              <a:gd name="connsiteY7" fmla="*/ 1298249 h 1300481"/>
              <a:gd name="connsiteX8" fmla="*/ 3634625 w 7232783"/>
              <a:gd name="connsiteY8" fmla="*/ 798513 h 1300481"/>
              <a:gd name="connsiteX9" fmla="*/ 1125991 w 7232783"/>
              <a:gd name="connsiteY9" fmla="*/ 798851 h 1300481"/>
              <a:gd name="connsiteX10" fmla="*/ 0 w 7232783"/>
              <a:gd name="connsiteY10" fmla="*/ 216075 h 1300481"/>
              <a:gd name="connsiteX11" fmla="*/ 0 w 7232783"/>
              <a:gd name="connsiteY11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108933 w 7232783"/>
              <a:gd name="connsiteY3" fmla="*/ 1166689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300481"/>
              <a:gd name="connsiteX1" fmla="*/ 1210865 w 7232783"/>
              <a:gd name="connsiteY1" fmla="*/ 520646 h 1300481"/>
              <a:gd name="connsiteX2" fmla="*/ 3664228 w 7232783"/>
              <a:gd name="connsiteY2" fmla="*/ 570342 h 1300481"/>
              <a:gd name="connsiteX3" fmla="*/ 6295745 w 7232783"/>
              <a:gd name="connsiteY3" fmla="*/ 1078198 h 1300481"/>
              <a:gd name="connsiteX4" fmla="*/ 7012968 w 7232783"/>
              <a:gd name="connsiteY4" fmla="*/ 310750 h 1300481"/>
              <a:gd name="connsiteX5" fmla="*/ 7232783 w 7232783"/>
              <a:gd name="connsiteY5" fmla="*/ 512317 h 1300481"/>
              <a:gd name="connsiteX6" fmla="*/ 6386802 w 7232783"/>
              <a:gd name="connsiteY6" fmla="*/ 1298249 h 1300481"/>
              <a:gd name="connsiteX7" fmla="*/ 3634625 w 7232783"/>
              <a:gd name="connsiteY7" fmla="*/ 798513 h 1300481"/>
              <a:gd name="connsiteX8" fmla="*/ 1125991 w 7232783"/>
              <a:gd name="connsiteY8" fmla="*/ 798851 h 1300481"/>
              <a:gd name="connsiteX9" fmla="*/ 0 w 7232783"/>
              <a:gd name="connsiteY9" fmla="*/ 216075 h 1300481"/>
              <a:gd name="connsiteX10" fmla="*/ 0 w 7232783"/>
              <a:gd name="connsiteY10" fmla="*/ 77 h 1300481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6295745 w 7232783"/>
              <a:gd name="connsiteY3" fmla="*/ 1078198 h 1564263"/>
              <a:gd name="connsiteX4" fmla="*/ 7012968 w 7232783"/>
              <a:gd name="connsiteY4" fmla="*/ 310750 h 1564263"/>
              <a:gd name="connsiteX5" fmla="*/ 7232783 w 7232783"/>
              <a:gd name="connsiteY5" fmla="*/ 512317 h 1564263"/>
              <a:gd name="connsiteX6" fmla="*/ 6386802 w 7232783"/>
              <a:gd name="connsiteY6" fmla="*/ 1298249 h 1564263"/>
              <a:gd name="connsiteX7" fmla="*/ 5577219 w 7232783"/>
              <a:gd name="connsiteY7" fmla="*/ 1545705 h 1564263"/>
              <a:gd name="connsiteX8" fmla="*/ 3634625 w 7232783"/>
              <a:gd name="connsiteY8" fmla="*/ 798513 h 1564263"/>
              <a:gd name="connsiteX9" fmla="*/ 1125991 w 7232783"/>
              <a:gd name="connsiteY9" fmla="*/ 798851 h 1564263"/>
              <a:gd name="connsiteX10" fmla="*/ 0 w 7232783"/>
              <a:gd name="connsiteY10" fmla="*/ 216075 h 1564263"/>
              <a:gd name="connsiteX11" fmla="*/ 0 w 7232783"/>
              <a:gd name="connsiteY11" fmla="*/ 77 h 1564263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5537890 w 7232783"/>
              <a:gd name="connsiteY3" fmla="*/ 1240905 h 1564263"/>
              <a:gd name="connsiteX4" fmla="*/ 6295745 w 7232783"/>
              <a:gd name="connsiteY4" fmla="*/ 1078198 h 1564263"/>
              <a:gd name="connsiteX5" fmla="*/ 7012968 w 7232783"/>
              <a:gd name="connsiteY5" fmla="*/ 310750 h 1564263"/>
              <a:gd name="connsiteX6" fmla="*/ 7232783 w 7232783"/>
              <a:gd name="connsiteY6" fmla="*/ 512317 h 1564263"/>
              <a:gd name="connsiteX7" fmla="*/ 6386802 w 7232783"/>
              <a:gd name="connsiteY7" fmla="*/ 1298249 h 1564263"/>
              <a:gd name="connsiteX8" fmla="*/ 5577219 w 7232783"/>
              <a:gd name="connsiteY8" fmla="*/ 1545705 h 1564263"/>
              <a:gd name="connsiteX9" fmla="*/ 3634625 w 7232783"/>
              <a:gd name="connsiteY9" fmla="*/ 798513 h 1564263"/>
              <a:gd name="connsiteX10" fmla="*/ 1125991 w 7232783"/>
              <a:gd name="connsiteY10" fmla="*/ 798851 h 1564263"/>
              <a:gd name="connsiteX11" fmla="*/ 0 w 7232783"/>
              <a:gd name="connsiteY11" fmla="*/ 216075 h 1564263"/>
              <a:gd name="connsiteX12" fmla="*/ 0 w 7232783"/>
              <a:gd name="connsiteY12" fmla="*/ 77 h 1564263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5537890 w 7232783"/>
              <a:gd name="connsiteY3" fmla="*/ 1240905 h 1564263"/>
              <a:gd name="connsiteX4" fmla="*/ 6295745 w 7232783"/>
              <a:gd name="connsiteY4" fmla="*/ 1078198 h 1564263"/>
              <a:gd name="connsiteX5" fmla="*/ 7012968 w 7232783"/>
              <a:gd name="connsiteY5" fmla="*/ 310750 h 1564263"/>
              <a:gd name="connsiteX6" fmla="*/ 7232783 w 7232783"/>
              <a:gd name="connsiteY6" fmla="*/ 512317 h 1564263"/>
              <a:gd name="connsiteX7" fmla="*/ 6386802 w 7232783"/>
              <a:gd name="connsiteY7" fmla="*/ 1298249 h 1564263"/>
              <a:gd name="connsiteX8" fmla="*/ 5577219 w 7232783"/>
              <a:gd name="connsiteY8" fmla="*/ 1545705 h 1564263"/>
              <a:gd name="connsiteX9" fmla="*/ 3634625 w 7232783"/>
              <a:gd name="connsiteY9" fmla="*/ 798513 h 1564263"/>
              <a:gd name="connsiteX10" fmla="*/ 1125991 w 7232783"/>
              <a:gd name="connsiteY10" fmla="*/ 798851 h 1564263"/>
              <a:gd name="connsiteX11" fmla="*/ 0 w 7232783"/>
              <a:gd name="connsiteY11" fmla="*/ 216075 h 1564263"/>
              <a:gd name="connsiteX12" fmla="*/ 0 w 7232783"/>
              <a:gd name="connsiteY12" fmla="*/ 77 h 1564263"/>
              <a:gd name="connsiteX0" fmla="*/ 0 w 7232783"/>
              <a:gd name="connsiteY0" fmla="*/ 77 h 1564263"/>
              <a:gd name="connsiteX1" fmla="*/ 1210865 w 7232783"/>
              <a:gd name="connsiteY1" fmla="*/ 520646 h 1564263"/>
              <a:gd name="connsiteX2" fmla="*/ 3664228 w 7232783"/>
              <a:gd name="connsiteY2" fmla="*/ 570342 h 1564263"/>
              <a:gd name="connsiteX3" fmla="*/ 5537890 w 7232783"/>
              <a:gd name="connsiteY3" fmla="*/ 1240905 h 1564263"/>
              <a:gd name="connsiteX4" fmla="*/ 6295745 w 7232783"/>
              <a:gd name="connsiteY4" fmla="*/ 1078198 h 1564263"/>
              <a:gd name="connsiteX5" fmla="*/ 7012968 w 7232783"/>
              <a:gd name="connsiteY5" fmla="*/ 310750 h 1564263"/>
              <a:gd name="connsiteX6" fmla="*/ 7232783 w 7232783"/>
              <a:gd name="connsiteY6" fmla="*/ 512317 h 1564263"/>
              <a:gd name="connsiteX7" fmla="*/ 6386802 w 7232783"/>
              <a:gd name="connsiteY7" fmla="*/ 1298249 h 1564263"/>
              <a:gd name="connsiteX8" fmla="*/ 5577219 w 7232783"/>
              <a:gd name="connsiteY8" fmla="*/ 1545705 h 1564263"/>
              <a:gd name="connsiteX9" fmla="*/ 3634625 w 7232783"/>
              <a:gd name="connsiteY9" fmla="*/ 798513 h 1564263"/>
              <a:gd name="connsiteX10" fmla="*/ 1125991 w 7232783"/>
              <a:gd name="connsiteY10" fmla="*/ 798851 h 1564263"/>
              <a:gd name="connsiteX11" fmla="*/ 0 w 7232783"/>
              <a:gd name="connsiteY11" fmla="*/ 216075 h 1564263"/>
              <a:gd name="connsiteX12" fmla="*/ 0 w 7232783"/>
              <a:gd name="connsiteY12" fmla="*/ 77 h 1564263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527841"/>
              <a:gd name="connsiteX1" fmla="*/ 1210865 w 7232783"/>
              <a:gd name="connsiteY1" fmla="*/ 520646 h 1527841"/>
              <a:gd name="connsiteX2" fmla="*/ 3664228 w 7232783"/>
              <a:gd name="connsiteY2" fmla="*/ 570342 h 1527841"/>
              <a:gd name="connsiteX3" fmla="*/ 5537890 w 7232783"/>
              <a:gd name="connsiteY3" fmla="*/ 1240905 h 1527841"/>
              <a:gd name="connsiteX4" fmla="*/ 6295745 w 7232783"/>
              <a:gd name="connsiteY4" fmla="*/ 1078198 h 1527841"/>
              <a:gd name="connsiteX5" fmla="*/ 7012968 w 7232783"/>
              <a:gd name="connsiteY5" fmla="*/ 310750 h 1527841"/>
              <a:gd name="connsiteX6" fmla="*/ 7232783 w 7232783"/>
              <a:gd name="connsiteY6" fmla="*/ 512317 h 1527841"/>
              <a:gd name="connsiteX7" fmla="*/ 6386802 w 7232783"/>
              <a:gd name="connsiteY7" fmla="*/ 1298249 h 1527841"/>
              <a:gd name="connsiteX8" fmla="*/ 5331413 w 7232783"/>
              <a:gd name="connsiteY8" fmla="*/ 1506376 h 1527841"/>
              <a:gd name="connsiteX9" fmla="*/ 3634625 w 7232783"/>
              <a:gd name="connsiteY9" fmla="*/ 798513 h 1527841"/>
              <a:gd name="connsiteX10" fmla="*/ 1125991 w 7232783"/>
              <a:gd name="connsiteY10" fmla="*/ 798851 h 1527841"/>
              <a:gd name="connsiteX11" fmla="*/ 0 w 7232783"/>
              <a:gd name="connsiteY11" fmla="*/ 216075 h 1527841"/>
              <a:gd name="connsiteX12" fmla="*/ 0 w 7232783"/>
              <a:gd name="connsiteY12" fmla="*/ 77 h 1527841"/>
              <a:gd name="connsiteX0" fmla="*/ 0 w 7232783"/>
              <a:gd name="connsiteY0" fmla="*/ 77 h 1795825"/>
              <a:gd name="connsiteX1" fmla="*/ 1210865 w 7232783"/>
              <a:gd name="connsiteY1" fmla="*/ 520646 h 1795825"/>
              <a:gd name="connsiteX2" fmla="*/ 3664228 w 7232783"/>
              <a:gd name="connsiteY2" fmla="*/ 570342 h 1795825"/>
              <a:gd name="connsiteX3" fmla="*/ 5537890 w 7232783"/>
              <a:gd name="connsiteY3" fmla="*/ 1240905 h 1795825"/>
              <a:gd name="connsiteX4" fmla="*/ 6295745 w 7232783"/>
              <a:gd name="connsiteY4" fmla="*/ 1078198 h 1795825"/>
              <a:gd name="connsiteX5" fmla="*/ 7012968 w 7232783"/>
              <a:gd name="connsiteY5" fmla="*/ 310750 h 1795825"/>
              <a:gd name="connsiteX6" fmla="*/ 7232783 w 7232783"/>
              <a:gd name="connsiteY6" fmla="*/ 512317 h 1795825"/>
              <a:gd name="connsiteX7" fmla="*/ 6662105 w 7232783"/>
              <a:gd name="connsiteY7" fmla="*/ 1770197 h 1795825"/>
              <a:gd name="connsiteX8" fmla="*/ 5331413 w 7232783"/>
              <a:gd name="connsiteY8" fmla="*/ 1506376 h 1795825"/>
              <a:gd name="connsiteX9" fmla="*/ 3634625 w 7232783"/>
              <a:gd name="connsiteY9" fmla="*/ 798513 h 1795825"/>
              <a:gd name="connsiteX10" fmla="*/ 1125991 w 7232783"/>
              <a:gd name="connsiteY10" fmla="*/ 798851 h 1795825"/>
              <a:gd name="connsiteX11" fmla="*/ 0 w 7232783"/>
              <a:gd name="connsiteY11" fmla="*/ 216075 h 1795825"/>
              <a:gd name="connsiteX12" fmla="*/ 0 w 7232783"/>
              <a:gd name="connsiteY12" fmla="*/ 77 h 1795825"/>
              <a:gd name="connsiteX0" fmla="*/ 0 w 7232783"/>
              <a:gd name="connsiteY0" fmla="*/ 77 h 1795825"/>
              <a:gd name="connsiteX1" fmla="*/ 1210865 w 7232783"/>
              <a:gd name="connsiteY1" fmla="*/ 520646 h 1795825"/>
              <a:gd name="connsiteX2" fmla="*/ 3664228 w 7232783"/>
              <a:gd name="connsiteY2" fmla="*/ 570342 h 1795825"/>
              <a:gd name="connsiteX3" fmla="*/ 5537890 w 7232783"/>
              <a:gd name="connsiteY3" fmla="*/ 1240905 h 1795825"/>
              <a:gd name="connsiteX4" fmla="*/ 6531719 w 7232783"/>
              <a:gd name="connsiteY4" fmla="*/ 1471489 h 1795825"/>
              <a:gd name="connsiteX5" fmla="*/ 7012968 w 7232783"/>
              <a:gd name="connsiteY5" fmla="*/ 310750 h 1795825"/>
              <a:gd name="connsiteX6" fmla="*/ 7232783 w 7232783"/>
              <a:gd name="connsiteY6" fmla="*/ 512317 h 1795825"/>
              <a:gd name="connsiteX7" fmla="*/ 6662105 w 7232783"/>
              <a:gd name="connsiteY7" fmla="*/ 1770197 h 1795825"/>
              <a:gd name="connsiteX8" fmla="*/ 5331413 w 7232783"/>
              <a:gd name="connsiteY8" fmla="*/ 1506376 h 1795825"/>
              <a:gd name="connsiteX9" fmla="*/ 3634625 w 7232783"/>
              <a:gd name="connsiteY9" fmla="*/ 798513 h 1795825"/>
              <a:gd name="connsiteX10" fmla="*/ 1125991 w 7232783"/>
              <a:gd name="connsiteY10" fmla="*/ 798851 h 1795825"/>
              <a:gd name="connsiteX11" fmla="*/ 0 w 7232783"/>
              <a:gd name="connsiteY11" fmla="*/ 216075 h 1795825"/>
              <a:gd name="connsiteX12" fmla="*/ 0 w 7232783"/>
              <a:gd name="connsiteY12" fmla="*/ 77 h 1795825"/>
              <a:gd name="connsiteX0" fmla="*/ 0 w 7232783"/>
              <a:gd name="connsiteY0" fmla="*/ 77 h 1772112"/>
              <a:gd name="connsiteX1" fmla="*/ 1210865 w 7232783"/>
              <a:gd name="connsiteY1" fmla="*/ 520646 h 1772112"/>
              <a:gd name="connsiteX2" fmla="*/ 3664228 w 7232783"/>
              <a:gd name="connsiteY2" fmla="*/ 570342 h 1772112"/>
              <a:gd name="connsiteX3" fmla="*/ 5537890 w 7232783"/>
              <a:gd name="connsiteY3" fmla="*/ 1240905 h 1772112"/>
              <a:gd name="connsiteX4" fmla="*/ 6531719 w 7232783"/>
              <a:gd name="connsiteY4" fmla="*/ 1471489 h 1772112"/>
              <a:gd name="connsiteX5" fmla="*/ 7012968 w 7232783"/>
              <a:gd name="connsiteY5" fmla="*/ 310750 h 1772112"/>
              <a:gd name="connsiteX6" fmla="*/ 7232783 w 7232783"/>
              <a:gd name="connsiteY6" fmla="*/ 512317 h 1772112"/>
              <a:gd name="connsiteX7" fmla="*/ 6662105 w 7232783"/>
              <a:gd name="connsiteY7" fmla="*/ 1770197 h 1772112"/>
              <a:gd name="connsiteX8" fmla="*/ 3634625 w 7232783"/>
              <a:gd name="connsiteY8" fmla="*/ 798513 h 1772112"/>
              <a:gd name="connsiteX9" fmla="*/ 1125991 w 7232783"/>
              <a:gd name="connsiteY9" fmla="*/ 798851 h 1772112"/>
              <a:gd name="connsiteX10" fmla="*/ 0 w 7232783"/>
              <a:gd name="connsiteY10" fmla="*/ 216075 h 1772112"/>
              <a:gd name="connsiteX11" fmla="*/ 0 w 7232783"/>
              <a:gd name="connsiteY11" fmla="*/ 77 h 1772112"/>
              <a:gd name="connsiteX0" fmla="*/ 0 w 7232783"/>
              <a:gd name="connsiteY0" fmla="*/ 77 h 1772112"/>
              <a:gd name="connsiteX1" fmla="*/ 1210865 w 7232783"/>
              <a:gd name="connsiteY1" fmla="*/ 520646 h 1772112"/>
              <a:gd name="connsiteX2" fmla="*/ 3664228 w 7232783"/>
              <a:gd name="connsiteY2" fmla="*/ 570342 h 1772112"/>
              <a:gd name="connsiteX3" fmla="*/ 6531719 w 7232783"/>
              <a:gd name="connsiteY3" fmla="*/ 1471489 h 1772112"/>
              <a:gd name="connsiteX4" fmla="*/ 7012968 w 7232783"/>
              <a:gd name="connsiteY4" fmla="*/ 310750 h 1772112"/>
              <a:gd name="connsiteX5" fmla="*/ 7232783 w 7232783"/>
              <a:gd name="connsiteY5" fmla="*/ 512317 h 1772112"/>
              <a:gd name="connsiteX6" fmla="*/ 6662105 w 7232783"/>
              <a:gd name="connsiteY6" fmla="*/ 1770197 h 1772112"/>
              <a:gd name="connsiteX7" fmla="*/ 3634625 w 7232783"/>
              <a:gd name="connsiteY7" fmla="*/ 798513 h 1772112"/>
              <a:gd name="connsiteX8" fmla="*/ 1125991 w 7232783"/>
              <a:gd name="connsiteY8" fmla="*/ 798851 h 1772112"/>
              <a:gd name="connsiteX9" fmla="*/ 0 w 7232783"/>
              <a:gd name="connsiteY9" fmla="*/ 216075 h 1772112"/>
              <a:gd name="connsiteX10" fmla="*/ 0 w 7232783"/>
              <a:gd name="connsiteY10" fmla="*/ 77 h 1772112"/>
              <a:gd name="connsiteX0" fmla="*/ 0 w 7232783"/>
              <a:gd name="connsiteY0" fmla="*/ 77 h 1781886"/>
              <a:gd name="connsiteX1" fmla="*/ 1210865 w 7232783"/>
              <a:gd name="connsiteY1" fmla="*/ 520646 h 1781886"/>
              <a:gd name="connsiteX2" fmla="*/ 3664228 w 7232783"/>
              <a:gd name="connsiteY2" fmla="*/ 570342 h 1781886"/>
              <a:gd name="connsiteX3" fmla="*/ 6531719 w 7232783"/>
              <a:gd name="connsiteY3" fmla="*/ 1471489 h 1781886"/>
              <a:gd name="connsiteX4" fmla="*/ 7012968 w 7232783"/>
              <a:gd name="connsiteY4" fmla="*/ 310750 h 1781886"/>
              <a:gd name="connsiteX5" fmla="*/ 7232783 w 7232783"/>
              <a:gd name="connsiteY5" fmla="*/ 512317 h 1781886"/>
              <a:gd name="connsiteX6" fmla="*/ 6662105 w 7232783"/>
              <a:gd name="connsiteY6" fmla="*/ 1770197 h 1781886"/>
              <a:gd name="connsiteX7" fmla="*/ 3634625 w 7232783"/>
              <a:gd name="connsiteY7" fmla="*/ 798513 h 1781886"/>
              <a:gd name="connsiteX8" fmla="*/ 1125991 w 7232783"/>
              <a:gd name="connsiteY8" fmla="*/ 798851 h 1781886"/>
              <a:gd name="connsiteX9" fmla="*/ 0 w 7232783"/>
              <a:gd name="connsiteY9" fmla="*/ 216075 h 1781886"/>
              <a:gd name="connsiteX10" fmla="*/ 0 w 7232783"/>
              <a:gd name="connsiteY10" fmla="*/ 77 h 1781886"/>
              <a:gd name="connsiteX0" fmla="*/ 0 w 7232783"/>
              <a:gd name="connsiteY0" fmla="*/ 77 h 1781886"/>
              <a:gd name="connsiteX1" fmla="*/ 1210865 w 7232783"/>
              <a:gd name="connsiteY1" fmla="*/ 520646 h 1781886"/>
              <a:gd name="connsiteX2" fmla="*/ 3664228 w 7232783"/>
              <a:gd name="connsiteY2" fmla="*/ 570342 h 1781886"/>
              <a:gd name="connsiteX3" fmla="*/ 6531719 w 7232783"/>
              <a:gd name="connsiteY3" fmla="*/ 1471489 h 1781886"/>
              <a:gd name="connsiteX4" fmla="*/ 7012968 w 7232783"/>
              <a:gd name="connsiteY4" fmla="*/ 310750 h 1781886"/>
              <a:gd name="connsiteX5" fmla="*/ 7232783 w 7232783"/>
              <a:gd name="connsiteY5" fmla="*/ 512317 h 1781886"/>
              <a:gd name="connsiteX6" fmla="*/ 6662105 w 7232783"/>
              <a:gd name="connsiteY6" fmla="*/ 1770197 h 1781886"/>
              <a:gd name="connsiteX7" fmla="*/ 3634625 w 7232783"/>
              <a:gd name="connsiteY7" fmla="*/ 798513 h 1781886"/>
              <a:gd name="connsiteX8" fmla="*/ 1125991 w 7232783"/>
              <a:gd name="connsiteY8" fmla="*/ 798851 h 1781886"/>
              <a:gd name="connsiteX9" fmla="*/ 0 w 7232783"/>
              <a:gd name="connsiteY9" fmla="*/ 216075 h 1781886"/>
              <a:gd name="connsiteX10" fmla="*/ 0 w 7232783"/>
              <a:gd name="connsiteY10" fmla="*/ 77 h 1781886"/>
              <a:gd name="connsiteX0" fmla="*/ 0 w 7232783"/>
              <a:gd name="connsiteY0" fmla="*/ 77 h 1784081"/>
              <a:gd name="connsiteX1" fmla="*/ 1210865 w 7232783"/>
              <a:gd name="connsiteY1" fmla="*/ 520646 h 1784081"/>
              <a:gd name="connsiteX2" fmla="*/ 3664228 w 7232783"/>
              <a:gd name="connsiteY2" fmla="*/ 570342 h 1784081"/>
              <a:gd name="connsiteX3" fmla="*/ 6531719 w 7232783"/>
              <a:gd name="connsiteY3" fmla="*/ 1471489 h 1784081"/>
              <a:gd name="connsiteX4" fmla="*/ 7012968 w 7232783"/>
              <a:gd name="connsiteY4" fmla="*/ 310750 h 1784081"/>
              <a:gd name="connsiteX5" fmla="*/ 7232783 w 7232783"/>
              <a:gd name="connsiteY5" fmla="*/ 512317 h 1784081"/>
              <a:gd name="connsiteX6" fmla="*/ 6662105 w 7232783"/>
              <a:gd name="connsiteY6" fmla="*/ 1770197 h 1784081"/>
              <a:gd name="connsiteX7" fmla="*/ 3634625 w 7232783"/>
              <a:gd name="connsiteY7" fmla="*/ 798513 h 1784081"/>
              <a:gd name="connsiteX8" fmla="*/ 1125991 w 7232783"/>
              <a:gd name="connsiteY8" fmla="*/ 798851 h 1784081"/>
              <a:gd name="connsiteX9" fmla="*/ 0 w 7232783"/>
              <a:gd name="connsiteY9" fmla="*/ 216075 h 1784081"/>
              <a:gd name="connsiteX10" fmla="*/ 0 w 7232783"/>
              <a:gd name="connsiteY10" fmla="*/ 77 h 1784081"/>
              <a:gd name="connsiteX0" fmla="*/ 0 w 7537583"/>
              <a:gd name="connsiteY0" fmla="*/ 77 h 1784081"/>
              <a:gd name="connsiteX1" fmla="*/ 1210865 w 7537583"/>
              <a:gd name="connsiteY1" fmla="*/ 520646 h 1784081"/>
              <a:gd name="connsiteX2" fmla="*/ 3664228 w 7537583"/>
              <a:gd name="connsiteY2" fmla="*/ 570342 h 1784081"/>
              <a:gd name="connsiteX3" fmla="*/ 6531719 w 7537583"/>
              <a:gd name="connsiteY3" fmla="*/ 1471489 h 1784081"/>
              <a:gd name="connsiteX4" fmla="*/ 7012968 w 7537583"/>
              <a:gd name="connsiteY4" fmla="*/ 310750 h 1784081"/>
              <a:gd name="connsiteX5" fmla="*/ 7537583 w 7537583"/>
              <a:gd name="connsiteY5" fmla="*/ 600807 h 1784081"/>
              <a:gd name="connsiteX6" fmla="*/ 6662105 w 7537583"/>
              <a:gd name="connsiteY6" fmla="*/ 1770197 h 1784081"/>
              <a:gd name="connsiteX7" fmla="*/ 3634625 w 7537583"/>
              <a:gd name="connsiteY7" fmla="*/ 798513 h 1784081"/>
              <a:gd name="connsiteX8" fmla="*/ 1125991 w 7537583"/>
              <a:gd name="connsiteY8" fmla="*/ 798851 h 1784081"/>
              <a:gd name="connsiteX9" fmla="*/ 0 w 7537583"/>
              <a:gd name="connsiteY9" fmla="*/ 216075 h 1784081"/>
              <a:gd name="connsiteX10" fmla="*/ 0 w 7537583"/>
              <a:gd name="connsiteY10" fmla="*/ 77 h 1784081"/>
              <a:gd name="connsiteX0" fmla="*/ 0 w 7537583"/>
              <a:gd name="connsiteY0" fmla="*/ 77 h 1784081"/>
              <a:gd name="connsiteX1" fmla="*/ 1210865 w 7537583"/>
              <a:gd name="connsiteY1" fmla="*/ 520646 h 1784081"/>
              <a:gd name="connsiteX2" fmla="*/ 3664228 w 7537583"/>
              <a:gd name="connsiteY2" fmla="*/ 570342 h 1784081"/>
              <a:gd name="connsiteX3" fmla="*/ 6531719 w 7537583"/>
              <a:gd name="connsiteY3" fmla="*/ 1471489 h 1784081"/>
              <a:gd name="connsiteX4" fmla="*/ 7366930 w 7537583"/>
              <a:gd name="connsiteY4" fmla="*/ 468066 h 1784081"/>
              <a:gd name="connsiteX5" fmla="*/ 7537583 w 7537583"/>
              <a:gd name="connsiteY5" fmla="*/ 600807 h 1784081"/>
              <a:gd name="connsiteX6" fmla="*/ 6662105 w 7537583"/>
              <a:gd name="connsiteY6" fmla="*/ 1770197 h 1784081"/>
              <a:gd name="connsiteX7" fmla="*/ 3634625 w 7537583"/>
              <a:gd name="connsiteY7" fmla="*/ 798513 h 1784081"/>
              <a:gd name="connsiteX8" fmla="*/ 1125991 w 7537583"/>
              <a:gd name="connsiteY8" fmla="*/ 798851 h 1784081"/>
              <a:gd name="connsiteX9" fmla="*/ 0 w 7537583"/>
              <a:gd name="connsiteY9" fmla="*/ 216075 h 1784081"/>
              <a:gd name="connsiteX10" fmla="*/ 0 w 7537583"/>
              <a:gd name="connsiteY10" fmla="*/ 77 h 17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37583" h="1784081">
                <a:moveTo>
                  <a:pt x="0" y="77"/>
                </a:moveTo>
                <a:cubicBezTo>
                  <a:pt x="335758" y="-7371"/>
                  <a:pt x="875107" y="528094"/>
                  <a:pt x="1210865" y="520646"/>
                </a:cubicBezTo>
                <a:cubicBezTo>
                  <a:pt x="1419587" y="636602"/>
                  <a:pt x="3455506" y="454386"/>
                  <a:pt x="3664228" y="570342"/>
                </a:cubicBezTo>
                <a:cubicBezTo>
                  <a:pt x="4551037" y="728816"/>
                  <a:pt x="5973596" y="1514754"/>
                  <a:pt x="6531719" y="1471489"/>
                </a:cubicBezTo>
                <a:cubicBezTo>
                  <a:pt x="7085851" y="927936"/>
                  <a:pt x="6812796" y="1080444"/>
                  <a:pt x="7366930" y="468066"/>
                </a:cubicBezTo>
                <a:lnTo>
                  <a:pt x="7537583" y="600807"/>
                </a:lnTo>
                <a:cubicBezTo>
                  <a:pt x="7525987" y="705168"/>
                  <a:pt x="7051847" y="1446090"/>
                  <a:pt x="6662105" y="1770197"/>
                </a:cubicBezTo>
                <a:cubicBezTo>
                  <a:pt x="6091909" y="1896554"/>
                  <a:pt x="4517982" y="1127553"/>
                  <a:pt x="3634625" y="798513"/>
                </a:cubicBezTo>
                <a:lnTo>
                  <a:pt x="1125991" y="798851"/>
                </a:lnTo>
                <a:lnTo>
                  <a:pt x="0" y="216075"/>
                </a:lnTo>
                <a:lnTo>
                  <a:pt x="0" y="7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1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latin typeface="+mn-lt"/>
              </a:rPr>
              <a:t>Kritieke pad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4DF7EA4-633A-4F1E-9490-34A7C9874F2E}"/>
              </a:ext>
            </a:extLst>
          </p:cNvPr>
          <p:cNvSpPr/>
          <p:nvPr/>
        </p:nvSpPr>
        <p:spPr>
          <a:xfrm>
            <a:off x="6905999" y="450160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9FC5503-DF3E-4F4A-AA6F-B6A82A924739}"/>
              </a:ext>
            </a:extLst>
          </p:cNvPr>
          <p:cNvCxnSpPr>
            <a:cxnSpLocks/>
          </p:cNvCxnSpPr>
          <p:nvPr/>
        </p:nvCxnSpPr>
        <p:spPr>
          <a:xfrm flipV="1">
            <a:off x="7777322" y="4075781"/>
            <a:ext cx="847547" cy="103254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CD1FFF4-46A1-4C3E-9F4C-10BD8E752B37}"/>
              </a:ext>
            </a:extLst>
          </p:cNvPr>
          <p:cNvCxnSpPr>
            <a:cxnSpLocks/>
          </p:cNvCxnSpPr>
          <p:nvPr/>
        </p:nvCxnSpPr>
        <p:spPr>
          <a:xfrm>
            <a:off x="5627615" y="2507543"/>
            <a:ext cx="2423081" cy="65310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9A5CDF0-8BF1-41BC-B29D-3E1044EA2E6B}"/>
              </a:ext>
            </a:extLst>
          </p:cNvPr>
          <p:cNvCxnSpPr>
            <a:cxnSpLocks/>
          </p:cNvCxnSpPr>
          <p:nvPr/>
        </p:nvCxnSpPr>
        <p:spPr>
          <a:xfrm flipV="1">
            <a:off x="5708122" y="3640691"/>
            <a:ext cx="2444478" cy="57481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2140A42-2BBE-48BC-AF0A-B79E8FEA97F0}"/>
              </a:ext>
            </a:extLst>
          </p:cNvPr>
          <p:cNvSpPr txBox="1"/>
          <p:nvPr/>
        </p:nvSpPr>
        <p:spPr>
          <a:xfrm rot="1025916">
            <a:off x="5810953" y="2246934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D01B686-49E4-4E4A-9571-8E801E5E72A7}"/>
              </a:ext>
            </a:extLst>
          </p:cNvPr>
          <p:cNvSpPr txBox="1"/>
          <p:nvPr/>
        </p:nvSpPr>
        <p:spPr>
          <a:xfrm rot="20793936">
            <a:off x="6106119" y="363882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0DA7B814-B0D0-4F88-9307-745B150BEC59}"/>
              </a:ext>
            </a:extLst>
          </p:cNvPr>
          <p:cNvSpPr/>
          <p:nvPr/>
        </p:nvSpPr>
        <p:spPr>
          <a:xfrm>
            <a:off x="8222768" y="2928889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DA4C45D-7964-4242-805F-45E1BA2D93C8}"/>
              </a:ext>
            </a:extLst>
          </p:cNvPr>
          <p:cNvCxnSpPr>
            <a:cxnSpLocks/>
          </p:cNvCxnSpPr>
          <p:nvPr/>
        </p:nvCxnSpPr>
        <p:spPr>
          <a:xfrm flipV="1">
            <a:off x="7710201" y="3854339"/>
            <a:ext cx="588973" cy="64924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4E726005-0665-4BA4-BDE0-7DE0ED97BBDF}"/>
              </a:ext>
            </a:extLst>
          </p:cNvPr>
          <p:cNvSpPr txBox="1"/>
          <p:nvPr/>
        </p:nvSpPr>
        <p:spPr>
          <a:xfrm rot="18878081">
            <a:off x="7364704" y="3913670"/>
            <a:ext cx="8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H* (3)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724587CD-CDB4-4820-A316-85DAA085A708}"/>
              </a:ext>
            </a:extLst>
          </p:cNvPr>
          <p:cNvSpPr txBox="1"/>
          <p:nvPr/>
        </p:nvSpPr>
        <p:spPr>
          <a:xfrm rot="18538368">
            <a:off x="7741182" y="4228754"/>
            <a:ext cx="74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I* (1)</a:t>
            </a:r>
          </a:p>
        </p:txBody>
      </p:sp>
    </p:spTree>
    <p:extLst>
      <p:ext uri="{BB962C8B-B14F-4D97-AF65-F5344CB8AC3E}">
        <p14:creationId xmlns:p14="http://schemas.microsoft.com/office/powerpoint/2010/main" val="159514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16</a:t>
            </a:fld>
            <a:endParaRPr lang="nl-NL" noProof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24038A-D8DE-4ABF-894A-1ACFA74FC714}"/>
              </a:ext>
            </a:extLst>
          </p:cNvPr>
          <p:cNvSpPr txBox="1"/>
          <p:nvPr/>
        </p:nvSpPr>
        <p:spPr>
          <a:xfrm>
            <a:off x="371476" y="1818578"/>
            <a:ext cx="10296524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de project duur?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de doorlooptijd?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het kritieke pad?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Stel, je mag een extra medewerker inzetten. Op welke werkzaamheden kan je tijdwinst halen? </a:t>
            </a:r>
          </a:p>
        </p:txBody>
      </p:sp>
    </p:spTree>
    <p:extLst>
      <p:ext uri="{BB962C8B-B14F-4D97-AF65-F5344CB8AC3E}">
        <p14:creationId xmlns:p14="http://schemas.microsoft.com/office/powerpoint/2010/main" val="172978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17</a:t>
            </a:fld>
            <a:endParaRPr lang="nl-NL" noProof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24038A-D8DE-4ABF-894A-1ACFA74FC714}"/>
              </a:ext>
            </a:extLst>
          </p:cNvPr>
          <p:cNvSpPr txBox="1"/>
          <p:nvPr/>
        </p:nvSpPr>
        <p:spPr>
          <a:xfrm>
            <a:off x="371476" y="1818578"/>
            <a:ext cx="1029652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de project duur? </a:t>
            </a:r>
            <a:r>
              <a:rPr lang="nl-NL" sz="2400" dirty="0">
                <a:solidFill>
                  <a:srgbClr val="FF0000"/>
                </a:solidFill>
              </a:rPr>
              <a:t>16 dagen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de doorlooptijd? </a:t>
            </a:r>
            <a:r>
              <a:rPr lang="nl-NL" sz="2400" dirty="0">
                <a:solidFill>
                  <a:srgbClr val="FF0000"/>
                </a:solidFill>
              </a:rPr>
              <a:t>9 dagen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het kritieke pad? </a:t>
            </a:r>
            <a:r>
              <a:rPr lang="nl-NL" sz="2400" dirty="0">
                <a:solidFill>
                  <a:srgbClr val="FF0000"/>
                </a:solidFill>
              </a:rPr>
              <a:t>B – D – G - 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Stel, je mag een extra medewerker inzetten. Op welke werkzaamheden kan je tijdwinst halen? </a:t>
            </a:r>
            <a:r>
              <a:rPr lang="nl-NL" sz="2400" dirty="0">
                <a:solidFill>
                  <a:srgbClr val="FF0000"/>
                </a:solidFill>
              </a:rPr>
              <a:t>Opschonen achtertuin, grond- en uitzetwerk achtertuin, vijver, beplanting voortuin</a:t>
            </a:r>
          </a:p>
        </p:txBody>
      </p:sp>
    </p:spTree>
    <p:extLst>
      <p:ext uri="{BB962C8B-B14F-4D97-AF65-F5344CB8AC3E}">
        <p14:creationId xmlns:p14="http://schemas.microsoft.com/office/powerpoint/2010/main" val="409082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latin typeface="+mn-lt"/>
              </a:rPr>
              <a:t>Activiteiten-tabel</a:t>
            </a:r>
          </a:p>
        </p:txBody>
      </p:sp>
      <p:pic>
        <p:nvPicPr>
          <p:cNvPr id="8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D2D30D41-B79F-49C8-9D6B-8AEDE3FDA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371476" y="1908313"/>
            <a:ext cx="10501933" cy="415765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latin typeface="+mn-lt"/>
              </a:rPr>
              <a:t>Opzet netwerk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9A74CDB9-8574-6801-EA1C-DA9948092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D21D288-8AFA-7752-1139-5D84DEE048C3}"/>
              </a:ext>
            </a:extLst>
          </p:cNvPr>
          <p:cNvSpPr/>
          <p:nvPr/>
        </p:nvSpPr>
        <p:spPr>
          <a:xfrm>
            <a:off x="177839" y="4948518"/>
            <a:ext cx="5417917" cy="2160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36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C5AB3F73-DCE6-04C6-8976-359579577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5E20E4E-CE6A-D06F-258E-8CD487A5C1AC}"/>
              </a:ext>
            </a:extLst>
          </p:cNvPr>
          <p:cNvSpPr/>
          <p:nvPr/>
        </p:nvSpPr>
        <p:spPr>
          <a:xfrm>
            <a:off x="177839" y="4948518"/>
            <a:ext cx="5417917" cy="38985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65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1A66E097-BBDC-8B72-6D4D-71F7A4983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4367752-FDB7-397F-9D94-AEFB8663B635}"/>
              </a:ext>
            </a:extLst>
          </p:cNvPr>
          <p:cNvSpPr/>
          <p:nvPr/>
        </p:nvSpPr>
        <p:spPr>
          <a:xfrm>
            <a:off x="177839" y="4948518"/>
            <a:ext cx="5417917" cy="6142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48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E5444519-29D4-5B53-5585-17B397826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C0F93F8-7E4E-52C0-3DCE-ED8565F2356B}"/>
              </a:ext>
            </a:extLst>
          </p:cNvPr>
          <p:cNvSpPr/>
          <p:nvPr/>
        </p:nvSpPr>
        <p:spPr>
          <a:xfrm>
            <a:off x="177839" y="4948518"/>
            <a:ext cx="5417917" cy="84005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55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F71E1778-A576-E0EC-DDF5-CA4C00784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E137A5B-CF7F-6CD1-244A-C721AB4428D0}"/>
              </a:ext>
            </a:extLst>
          </p:cNvPr>
          <p:cNvSpPr/>
          <p:nvPr/>
        </p:nvSpPr>
        <p:spPr>
          <a:xfrm>
            <a:off x="177839" y="4948517"/>
            <a:ext cx="5417917" cy="103093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73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C69367C7-020D-E28B-E0B3-6049CB44B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E332414-0961-FF08-6BA7-5DBA3E0AAB43}"/>
              </a:ext>
            </a:extLst>
          </p:cNvPr>
          <p:cNvSpPr/>
          <p:nvPr/>
        </p:nvSpPr>
        <p:spPr>
          <a:xfrm>
            <a:off x="177839" y="4948518"/>
            <a:ext cx="5417917" cy="12297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18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4669C9-E392-407C-86C8-A584CFE16BFB}"/>
              </a:ext>
            </a:extLst>
          </p:cNvPr>
          <p:cNvSpPr txBox="1"/>
          <p:nvPr/>
        </p:nvSpPr>
        <p:spPr>
          <a:xfrm rot="1191355">
            <a:off x="5960076" y="427491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(2)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F1BF295-D252-4831-8191-61DCD3DA284C}"/>
              </a:ext>
            </a:extLst>
          </p:cNvPr>
          <p:cNvSpPr/>
          <p:nvPr/>
        </p:nvSpPr>
        <p:spPr>
          <a:xfrm>
            <a:off x="281319" y="291933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28D9D8-AB81-4AC7-8D15-5976276E8394}"/>
              </a:ext>
            </a:extLst>
          </p:cNvPr>
          <p:cNvCxnSpPr>
            <a:cxnSpLocks/>
          </p:cNvCxnSpPr>
          <p:nvPr/>
        </p:nvCxnSpPr>
        <p:spPr>
          <a:xfrm flipV="1">
            <a:off x="1177740" y="2395330"/>
            <a:ext cx="1165965" cy="61584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1F5E245-8E73-4C61-80C8-BCF82AE9655C}"/>
              </a:ext>
            </a:extLst>
          </p:cNvPr>
          <p:cNvCxnSpPr>
            <a:cxnSpLocks/>
          </p:cNvCxnSpPr>
          <p:nvPr/>
        </p:nvCxnSpPr>
        <p:spPr>
          <a:xfrm>
            <a:off x="1202539" y="3557823"/>
            <a:ext cx="1141166" cy="56691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04C39BB0-B0B0-462C-B17A-A634684239A6}"/>
              </a:ext>
            </a:extLst>
          </p:cNvPr>
          <p:cNvSpPr txBox="1"/>
          <p:nvPr/>
        </p:nvSpPr>
        <p:spPr>
          <a:xfrm rot="19946647">
            <a:off x="1129796" y="232287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(1)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E60E5D9-2233-4D65-99D1-E012D2B06F5D}"/>
              </a:ext>
            </a:extLst>
          </p:cNvPr>
          <p:cNvSpPr txBox="1"/>
          <p:nvPr/>
        </p:nvSpPr>
        <p:spPr>
          <a:xfrm rot="1702427">
            <a:off x="1410564" y="3414304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 (2)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667E810-2A10-470F-BBB7-4588B094EF71}"/>
              </a:ext>
            </a:extLst>
          </p:cNvPr>
          <p:cNvSpPr/>
          <p:nvPr/>
        </p:nvSpPr>
        <p:spPr>
          <a:xfrm>
            <a:off x="2435924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F796E3A-CB17-45A6-9F25-6E78BFBB75A7}"/>
              </a:ext>
            </a:extLst>
          </p:cNvPr>
          <p:cNvSpPr/>
          <p:nvPr/>
        </p:nvSpPr>
        <p:spPr>
          <a:xfrm>
            <a:off x="2435924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405659-8EC2-46C4-A786-09F81BD52FA0}"/>
              </a:ext>
            </a:extLst>
          </p:cNvPr>
          <p:cNvCxnSpPr/>
          <p:nvPr/>
        </p:nvCxnSpPr>
        <p:spPr>
          <a:xfrm>
            <a:off x="3368596" y="2270022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F5AF9A-2BF5-4A67-AE85-4658D0482B18}"/>
              </a:ext>
            </a:extLst>
          </p:cNvPr>
          <p:cNvCxnSpPr/>
          <p:nvPr/>
        </p:nvCxnSpPr>
        <p:spPr>
          <a:xfrm>
            <a:off x="3368596" y="4124739"/>
            <a:ext cx="1278384" cy="0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EF5EA1B7-96E2-4051-B473-1B5A3FB7CEF3}"/>
              </a:ext>
            </a:extLst>
          </p:cNvPr>
          <p:cNvSpPr/>
          <p:nvPr/>
        </p:nvSpPr>
        <p:spPr>
          <a:xfrm>
            <a:off x="4775450" y="1874966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4A216C-7199-407F-983E-70FCC636AD8A}"/>
              </a:ext>
            </a:extLst>
          </p:cNvPr>
          <p:cNvSpPr/>
          <p:nvPr/>
        </p:nvSpPr>
        <p:spPr>
          <a:xfrm>
            <a:off x="4775450" y="3680725"/>
            <a:ext cx="804202" cy="790112"/>
          </a:xfrm>
          <a:prstGeom prst="ellipse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5410F6F-7B89-42F7-9310-03DD6E5C28A9}"/>
              </a:ext>
            </a:extLst>
          </p:cNvPr>
          <p:cNvCxnSpPr>
            <a:cxnSpLocks/>
          </p:cNvCxnSpPr>
          <p:nvPr/>
        </p:nvCxnSpPr>
        <p:spPr>
          <a:xfrm>
            <a:off x="5627615" y="1996730"/>
            <a:ext cx="2595153" cy="815246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256E956-41E0-4138-A62E-DF007AA63B77}"/>
              </a:ext>
            </a:extLst>
          </p:cNvPr>
          <p:cNvCxnSpPr>
            <a:cxnSpLocks/>
          </p:cNvCxnSpPr>
          <p:nvPr/>
        </p:nvCxnSpPr>
        <p:spPr>
          <a:xfrm flipV="1">
            <a:off x="5627615" y="3264088"/>
            <a:ext cx="2423081" cy="590251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C123F32-F372-4574-A8C2-55F5AF9F0110}"/>
              </a:ext>
            </a:extLst>
          </p:cNvPr>
          <p:cNvSpPr txBox="1"/>
          <p:nvPr/>
        </p:nvSpPr>
        <p:spPr>
          <a:xfrm>
            <a:off x="3551582" y="1874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 (2)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DC20434-F3DC-49CE-8CC7-4F8F6BE41F9F}"/>
              </a:ext>
            </a:extLst>
          </p:cNvPr>
          <p:cNvSpPr txBox="1"/>
          <p:nvPr/>
        </p:nvSpPr>
        <p:spPr>
          <a:xfrm>
            <a:off x="3551582" y="3756966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 (2)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AC5E56-50CD-43DA-86E7-C5DACC07C212}"/>
              </a:ext>
            </a:extLst>
          </p:cNvPr>
          <p:cNvSpPr txBox="1"/>
          <p:nvPr/>
        </p:nvSpPr>
        <p:spPr>
          <a:xfrm rot="1057536">
            <a:off x="6003420" y="1813092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 (1)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30D0714B-3AC5-4849-A32F-38EE2102C3D1}"/>
              </a:ext>
            </a:extLst>
          </p:cNvPr>
          <p:cNvCxnSpPr>
            <a:cxnSpLocks/>
          </p:cNvCxnSpPr>
          <p:nvPr/>
        </p:nvCxnSpPr>
        <p:spPr>
          <a:xfrm>
            <a:off x="5708122" y="4470837"/>
            <a:ext cx="1131033" cy="399337"/>
          </a:xfrm>
          <a:prstGeom prst="straightConnector1">
            <a:avLst/>
          </a:prstGeom>
          <a:ln w="63500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E3D1DCF-D2FC-44AF-8236-694853B17633}"/>
              </a:ext>
            </a:extLst>
          </p:cNvPr>
          <p:cNvSpPr txBox="1"/>
          <p:nvPr/>
        </p:nvSpPr>
        <p:spPr>
          <a:xfrm rot="20804998">
            <a:off x="5996747" y="3229638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 (2)</a:t>
            </a:r>
          </a:p>
        </p:txBody>
      </p:sp>
      <p:pic>
        <p:nvPicPr>
          <p:cNvPr id="3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520B1375-2AB6-6048-51F4-D1AA50711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6982" r="11080" b="12299"/>
          <a:stretch/>
        </p:blipFill>
        <p:spPr>
          <a:xfrm>
            <a:off x="177839" y="4696248"/>
            <a:ext cx="5417917" cy="2144923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9BC5ABC-461D-BBF9-D65E-B36601524AF8}"/>
              </a:ext>
            </a:extLst>
          </p:cNvPr>
          <p:cNvSpPr/>
          <p:nvPr/>
        </p:nvSpPr>
        <p:spPr>
          <a:xfrm>
            <a:off x="177839" y="4948517"/>
            <a:ext cx="5417917" cy="1411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35502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 v1.0</Template>
  <TotalTime>76</TotalTime>
  <Words>574</Words>
  <Application>Microsoft Office PowerPoint</Application>
  <PresentationFormat>Breedbeeld</PresentationFormat>
  <Paragraphs>154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Yuverta</vt:lpstr>
      <vt:lpstr>Netwerk planning</vt:lpstr>
      <vt:lpstr>Activiteiten-tabel</vt:lpstr>
      <vt:lpstr>Opzet netwerk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Kritieke pad</vt:lpstr>
      <vt:lpstr>Kritieke pad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Maurice van Bijnen</dc:creator>
  <dc:description>Template by HQ Solutions</dc:description>
  <cp:lastModifiedBy>Maurice van Bijnen</cp:lastModifiedBy>
  <cp:revision>1</cp:revision>
  <dcterms:created xsi:type="dcterms:W3CDTF">2022-01-19T11:05:37Z</dcterms:created>
  <dcterms:modified xsi:type="dcterms:W3CDTF">2023-01-04T09:29:02Z</dcterms:modified>
  <cp:version>002</cp:version>
</cp:coreProperties>
</file>