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9"/>
  </p:normalViewPr>
  <p:slideViewPr>
    <p:cSldViewPr snapToGrid="0" snapToObjects="1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AD36E6-A8AB-4F54-BFC3-378E31B4DBE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CCD4773-B4F2-4B9D-8137-B5DCA6452DD6}">
      <dgm:prSet/>
      <dgm:spPr/>
      <dgm:t>
        <a:bodyPr/>
        <a:lstStyle/>
        <a:p>
          <a:r>
            <a:rPr lang="nl-NL"/>
            <a:t>Je weet tenminste 3 desinfectiemiddelen op te noemen</a:t>
          </a:r>
          <a:endParaRPr lang="en-US"/>
        </a:p>
      </dgm:t>
    </dgm:pt>
    <dgm:pt modelId="{A5C06C38-7426-4A68-8307-B00BAC7C8962}" type="parTrans" cxnId="{804BCC2D-3FCA-4E74-B217-6A1D31BE19F3}">
      <dgm:prSet/>
      <dgm:spPr/>
      <dgm:t>
        <a:bodyPr/>
        <a:lstStyle/>
        <a:p>
          <a:endParaRPr lang="en-US"/>
        </a:p>
      </dgm:t>
    </dgm:pt>
    <dgm:pt modelId="{3DCBF17E-70A1-4C75-90DC-42810CD8D397}" type="sibTrans" cxnId="{804BCC2D-3FCA-4E74-B217-6A1D31BE19F3}">
      <dgm:prSet/>
      <dgm:spPr/>
      <dgm:t>
        <a:bodyPr/>
        <a:lstStyle/>
        <a:p>
          <a:endParaRPr lang="en-US"/>
        </a:p>
      </dgm:t>
    </dgm:pt>
    <dgm:pt modelId="{F969B09D-A6D0-4A93-B5A7-86704B0E3A29}">
      <dgm:prSet/>
      <dgm:spPr/>
      <dgm:t>
        <a:bodyPr/>
        <a:lstStyle/>
        <a:p>
          <a:r>
            <a:rPr lang="nl-NL"/>
            <a:t>Je weet welke voor en nadelen deze 3 middelen hebben</a:t>
          </a:r>
          <a:endParaRPr lang="en-US"/>
        </a:p>
      </dgm:t>
    </dgm:pt>
    <dgm:pt modelId="{1A225F97-7D8C-4A43-8734-D5BFE23D666D}" type="parTrans" cxnId="{F28650BF-42E5-4DE2-9FE0-1F31DBE0F2F6}">
      <dgm:prSet/>
      <dgm:spPr/>
      <dgm:t>
        <a:bodyPr/>
        <a:lstStyle/>
        <a:p>
          <a:endParaRPr lang="en-US"/>
        </a:p>
      </dgm:t>
    </dgm:pt>
    <dgm:pt modelId="{DB7F9C29-C33D-48F0-A648-E1BD2D90DE66}" type="sibTrans" cxnId="{F28650BF-42E5-4DE2-9FE0-1F31DBE0F2F6}">
      <dgm:prSet/>
      <dgm:spPr/>
      <dgm:t>
        <a:bodyPr/>
        <a:lstStyle/>
        <a:p>
          <a:endParaRPr lang="en-US"/>
        </a:p>
      </dgm:t>
    </dgm:pt>
    <dgm:pt modelId="{CD5EE562-B402-4F81-A2FD-EEB7CE65A22B}">
      <dgm:prSet/>
      <dgm:spPr/>
      <dgm:t>
        <a:bodyPr/>
        <a:lstStyle/>
        <a:p>
          <a:r>
            <a:rPr lang="nl-NL"/>
            <a:t>Je weet de pictogrammen voor waarschuwingen</a:t>
          </a:r>
          <a:endParaRPr lang="en-US"/>
        </a:p>
      </dgm:t>
    </dgm:pt>
    <dgm:pt modelId="{1EEC9B79-4D49-47EB-86F7-31E2F79B7DE8}" type="parTrans" cxnId="{822B39B5-2DF7-4F0E-A6F7-FB4F55503547}">
      <dgm:prSet/>
      <dgm:spPr/>
      <dgm:t>
        <a:bodyPr/>
        <a:lstStyle/>
        <a:p>
          <a:endParaRPr lang="en-US"/>
        </a:p>
      </dgm:t>
    </dgm:pt>
    <dgm:pt modelId="{8BF030F0-7110-4193-BEC7-6AF9298BEE04}" type="sibTrans" cxnId="{822B39B5-2DF7-4F0E-A6F7-FB4F55503547}">
      <dgm:prSet/>
      <dgm:spPr/>
      <dgm:t>
        <a:bodyPr/>
        <a:lstStyle/>
        <a:p>
          <a:endParaRPr lang="en-US"/>
        </a:p>
      </dgm:t>
    </dgm:pt>
    <dgm:pt modelId="{6AB3E4BD-30EC-48FF-8C22-A8C64CB9C15D}">
      <dgm:prSet/>
      <dgm:spPr/>
      <dgm:t>
        <a:bodyPr/>
        <a:lstStyle/>
        <a:p>
          <a:r>
            <a:rPr lang="nl-NL"/>
            <a:t>Je weet tenminste 7 materialen die je gebruikt om schoon te maken</a:t>
          </a:r>
          <a:endParaRPr lang="en-US"/>
        </a:p>
      </dgm:t>
    </dgm:pt>
    <dgm:pt modelId="{24F4C8C2-54DF-4624-8F98-33B828DD6C12}" type="parTrans" cxnId="{C5F7D5B6-5DDB-4D59-8EB1-F17C07584C4A}">
      <dgm:prSet/>
      <dgm:spPr/>
      <dgm:t>
        <a:bodyPr/>
        <a:lstStyle/>
        <a:p>
          <a:endParaRPr lang="en-US"/>
        </a:p>
      </dgm:t>
    </dgm:pt>
    <dgm:pt modelId="{BF40C553-F40C-4D61-AF5C-62108F9FC05E}" type="sibTrans" cxnId="{C5F7D5B6-5DDB-4D59-8EB1-F17C07584C4A}">
      <dgm:prSet/>
      <dgm:spPr/>
      <dgm:t>
        <a:bodyPr/>
        <a:lstStyle/>
        <a:p>
          <a:endParaRPr lang="en-US"/>
        </a:p>
      </dgm:t>
    </dgm:pt>
    <dgm:pt modelId="{1131F1F5-525E-D54F-9586-638BB9CBC241}" type="pres">
      <dgm:prSet presAssocID="{A7AD36E6-A8AB-4F54-BFC3-378E31B4DBE6}" presName="linear" presStyleCnt="0">
        <dgm:presLayoutVars>
          <dgm:animLvl val="lvl"/>
          <dgm:resizeHandles val="exact"/>
        </dgm:presLayoutVars>
      </dgm:prSet>
      <dgm:spPr/>
    </dgm:pt>
    <dgm:pt modelId="{D0E8A2D4-CA0F-AE43-BD27-1502AF4DC854}" type="pres">
      <dgm:prSet presAssocID="{ECCD4773-B4F2-4B9D-8137-B5DCA6452DD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0DCDAA2-37B7-4F40-B027-33AA6216BC5C}" type="pres">
      <dgm:prSet presAssocID="{3DCBF17E-70A1-4C75-90DC-42810CD8D397}" presName="spacer" presStyleCnt="0"/>
      <dgm:spPr/>
    </dgm:pt>
    <dgm:pt modelId="{BEC3CE33-1132-254C-9935-AA5E6D696540}" type="pres">
      <dgm:prSet presAssocID="{F969B09D-A6D0-4A93-B5A7-86704B0E3A2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0E87858-20E9-0646-92FA-0EC94B98E953}" type="pres">
      <dgm:prSet presAssocID="{DB7F9C29-C33D-48F0-A648-E1BD2D90DE66}" presName="spacer" presStyleCnt="0"/>
      <dgm:spPr/>
    </dgm:pt>
    <dgm:pt modelId="{A65DC99B-2A79-E044-AC4A-F62FCB07A5ED}" type="pres">
      <dgm:prSet presAssocID="{CD5EE562-B402-4F81-A2FD-EEB7CE65A22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DD74FAE-A56A-9B4D-A356-E2C0A76C1DCE}" type="pres">
      <dgm:prSet presAssocID="{8BF030F0-7110-4193-BEC7-6AF9298BEE04}" presName="spacer" presStyleCnt="0"/>
      <dgm:spPr/>
    </dgm:pt>
    <dgm:pt modelId="{EDC20F68-7CC2-2A4F-BA44-4CB90486F35F}" type="pres">
      <dgm:prSet presAssocID="{6AB3E4BD-30EC-48FF-8C22-A8C64CB9C15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28ECC09-C151-7348-B019-2190D9803135}" type="presOf" srcId="{6AB3E4BD-30EC-48FF-8C22-A8C64CB9C15D}" destId="{EDC20F68-7CC2-2A4F-BA44-4CB90486F35F}" srcOrd="0" destOrd="0" presId="urn:microsoft.com/office/officeart/2005/8/layout/vList2"/>
    <dgm:cxn modelId="{DC364B14-0525-344B-9EC2-FF90D1BD063D}" type="presOf" srcId="{F969B09D-A6D0-4A93-B5A7-86704B0E3A29}" destId="{BEC3CE33-1132-254C-9935-AA5E6D696540}" srcOrd="0" destOrd="0" presId="urn:microsoft.com/office/officeart/2005/8/layout/vList2"/>
    <dgm:cxn modelId="{804BCC2D-3FCA-4E74-B217-6A1D31BE19F3}" srcId="{A7AD36E6-A8AB-4F54-BFC3-378E31B4DBE6}" destId="{ECCD4773-B4F2-4B9D-8137-B5DCA6452DD6}" srcOrd="0" destOrd="0" parTransId="{A5C06C38-7426-4A68-8307-B00BAC7C8962}" sibTransId="{3DCBF17E-70A1-4C75-90DC-42810CD8D397}"/>
    <dgm:cxn modelId="{3BAE3C3B-6BD8-134B-94AE-D99E826B2D2F}" type="presOf" srcId="{ECCD4773-B4F2-4B9D-8137-B5DCA6452DD6}" destId="{D0E8A2D4-CA0F-AE43-BD27-1502AF4DC854}" srcOrd="0" destOrd="0" presId="urn:microsoft.com/office/officeart/2005/8/layout/vList2"/>
    <dgm:cxn modelId="{822B39B5-2DF7-4F0E-A6F7-FB4F55503547}" srcId="{A7AD36E6-A8AB-4F54-BFC3-378E31B4DBE6}" destId="{CD5EE562-B402-4F81-A2FD-EEB7CE65A22B}" srcOrd="2" destOrd="0" parTransId="{1EEC9B79-4D49-47EB-86F7-31E2F79B7DE8}" sibTransId="{8BF030F0-7110-4193-BEC7-6AF9298BEE04}"/>
    <dgm:cxn modelId="{C5F7D5B6-5DDB-4D59-8EB1-F17C07584C4A}" srcId="{A7AD36E6-A8AB-4F54-BFC3-378E31B4DBE6}" destId="{6AB3E4BD-30EC-48FF-8C22-A8C64CB9C15D}" srcOrd="3" destOrd="0" parTransId="{24F4C8C2-54DF-4624-8F98-33B828DD6C12}" sibTransId="{BF40C553-F40C-4D61-AF5C-62108F9FC05E}"/>
    <dgm:cxn modelId="{F28650BF-42E5-4DE2-9FE0-1F31DBE0F2F6}" srcId="{A7AD36E6-A8AB-4F54-BFC3-378E31B4DBE6}" destId="{F969B09D-A6D0-4A93-B5A7-86704B0E3A29}" srcOrd="1" destOrd="0" parTransId="{1A225F97-7D8C-4A43-8734-D5BFE23D666D}" sibTransId="{DB7F9C29-C33D-48F0-A648-E1BD2D90DE66}"/>
    <dgm:cxn modelId="{1CFC4AC9-DCD6-414F-8B1A-C7679345EE6C}" type="presOf" srcId="{CD5EE562-B402-4F81-A2FD-EEB7CE65A22B}" destId="{A65DC99B-2A79-E044-AC4A-F62FCB07A5ED}" srcOrd="0" destOrd="0" presId="urn:microsoft.com/office/officeart/2005/8/layout/vList2"/>
    <dgm:cxn modelId="{C2D459DC-13D3-2D40-8D1C-73D02CFB63E3}" type="presOf" srcId="{A7AD36E6-A8AB-4F54-BFC3-378E31B4DBE6}" destId="{1131F1F5-525E-D54F-9586-638BB9CBC241}" srcOrd="0" destOrd="0" presId="urn:microsoft.com/office/officeart/2005/8/layout/vList2"/>
    <dgm:cxn modelId="{8F0B3C35-734B-D24F-B771-0F85842F1FC9}" type="presParOf" srcId="{1131F1F5-525E-D54F-9586-638BB9CBC241}" destId="{D0E8A2D4-CA0F-AE43-BD27-1502AF4DC854}" srcOrd="0" destOrd="0" presId="urn:microsoft.com/office/officeart/2005/8/layout/vList2"/>
    <dgm:cxn modelId="{41DC0193-9333-B447-BEC6-7C4611E6DEAC}" type="presParOf" srcId="{1131F1F5-525E-D54F-9586-638BB9CBC241}" destId="{B0DCDAA2-37B7-4F40-B027-33AA6216BC5C}" srcOrd="1" destOrd="0" presId="urn:microsoft.com/office/officeart/2005/8/layout/vList2"/>
    <dgm:cxn modelId="{99E106DA-22EA-4F4B-B73B-BA938D4E0679}" type="presParOf" srcId="{1131F1F5-525E-D54F-9586-638BB9CBC241}" destId="{BEC3CE33-1132-254C-9935-AA5E6D696540}" srcOrd="2" destOrd="0" presId="urn:microsoft.com/office/officeart/2005/8/layout/vList2"/>
    <dgm:cxn modelId="{0F94ECF7-43DF-B441-B0A1-4EE772BCE7A5}" type="presParOf" srcId="{1131F1F5-525E-D54F-9586-638BB9CBC241}" destId="{D0E87858-20E9-0646-92FA-0EC94B98E953}" srcOrd="3" destOrd="0" presId="urn:microsoft.com/office/officeart/2005/8/layout/vList2"/>
    <dgm:cxn modelId="{28FA5CE9-28DB-5C4E-867D-52CFDAD5E8AC}" type="presParOf" srcId="{1131F1F5-525E-D54F-9586-638BB9CBC241}" destId="{A65DC99B-2A79-E044-AC4A-F62FCB07A5ED}" srcOrd="4" destOrd="0" presId="urn:microsoft.com/office/officeart/2005/8/layout/vList2"/>
    <dgm:cxn modelId="{C05B2733-E3AD-8745-BEA2-BC0611B9CD78}" type="presParOf" srcId="{1131F1F5-525E-D54F-9586-638BB9CBC241}" destId="{8DD74FAE-A56A-9B4D-A356-E2C0A76C1DCE}" srcOrd="5" destOrd="0" presId="urn:microsoft.com/office/officeart/2005/8/layout/vList2"/>
    <dgm:cxn modelId="{8F81837D-6564-0548-8B47-687CA33FEF01}" type="presParOf" srcId="{1131F1F5-525E-D54F-9586-638BB9CBC241}" destId="{EDC20F68-7CC2-2A4F-BA44-4CB90486F35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DF37F0-CC15-4C9F-92DC-430917D21BC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AE29792-21BD-4D77-8CB0-D7C42865C4DE}">
      <dgm:prSet/>
      <dgm:spPr/>
      <dgm:t>
        <a:bodyPr/>
        <a:lstStyle/>
        <a:p>
          <a:r>
            <a:rPr lang="nl-NL" b="1" dirty="0"/>
            <a:t>Ontsmetten</a:t>
          </a:r>
          <a:r>
            <a:rPr lang="nl-NL" dirty="0"/>
            <a:t> : groene zeep, water, allesreiniger</a:t>
          </a:r>
          <a:endParaRPr lang="en-US" dirty="0"/>
        </a:p>
      </dgm:t>
    </dgm:pt>
    <dgm:pt modelId="{456DFDB7-187B-4B71-9197-5E3F7D92D846}" type="parTrans" cxnId="{A5FB5DB0-6D4B-4358-92BD-72B4FB41963D}">
      <dgm:prSet/>
      <dgm:spPr/>
      <dgm:t>
        <a:bodyPr/>
        <a:lstStyle/>
        <a:p>
          <a:endParaRPr lang="en-US"/>
        </a:p>
      </dgm:t>
    </dgm:pt>
    <dgm:pt modelId="{4E3C338D-33F9-4F10-AD2C-5041F46C7307}" type="sibTrans" cxnId="{A5FB5DB0-6D4B-4358-92BD-72B4FB41963D}">
      <dgm:prSet/>
      <dgm:spPr/>
      <dgm:t>
        <a:bodyPr/>
        <a:lstStyle/>
        <a:p>
          <a:endParaRPr lang="en-US"/>
        </a:p>
      </dgm:t>
    </dgm:pt>
    <dgm:pt modelId="{66A270E5-0A88-49B1-AB1B-5C84EE2FEF45}">
      <dgm:prSet/>
      <dgm:spPr/>
      <dgm:t>
        <a:bodyPr/>
        <a:lstStyle/>
        <a:p>
          <a:r>
            <a:rPr lang="nl-NL" b="1" dirty="0"/>
            <a:t>Desinfecteren</a:t>
          </a:r>
          <a:r>
            <a:rPr lang="nl-NL" dirty="0"/>
            <a:t>: alcohol, jodium, chloor, chloorhexidine, formaldehyde</a:t>
          </a:r>
          <a:endParaRPr lang="en-US" dirty="0"/>
        </a:p>
      </dgm:t>
    </dgm:pt>
    <dgm:pt modelId="{2B2048C1-749C-4777-B4B3-4D7F7CFAA6E1}" type="parTrans" cxnId="{AA93F279-C636-40D4-B36E-A5F851075FC4}">
      <dgm:prSet/>
      <dgm:spPr/>
      <dgm:t>
        <a:bodyPr/>
        <a:lstStyle/>
        <a:p>
          <a:endParaRPr lang="en-US"/>
        </a:p>
      </dgm:t>
    </dgm:pt>
    <dgm:pt modelId="{87F109E7-2AD2-4736-A856-921A30BDDE5B}" type="sibTrans" cxnId="{AA93F279-C636-40D4-B36E-A5F851075FC4}">
      <dgm:prSet/>
      <dgm:spPr/>
      <dgm:t>
        <a:bodyPr/>
        <a:lstStyle/>
        <a:p>
          <a:endParaRPr lang="en-US"/>
        </a:p>
      </dgm:t>
    </dgm:pt>
    <dgm:pt modelId="{DDD3C0C5-F551-4CB1-953B-747D7E3C1418}" type="pres">
      <dgm:prSet presAssocID="{22DF37F0-CC15-4C9F-92DC-430917D21BC7}" presName="root" presStyleCnt="0">
        <dgm:presLayoutVars>
          <dgm:dir/>
          <dgm:resizeHandles val="exact"/>
        </dgm:presLayoutVars>
      </dgm:prSet>
      <dgm:spPr/>
    </dgm:pt>
    <dgm:pt modelId="{567611B8-3BCE-47EB-B0EA-6A46ADE0A27F}" type="pres">
      <dgm:prSet presAssocID="{EAE29792-21BD-4D77-8CB0-D7C42865C4DE}" presName="compNode" presStyleCnt="0"/>
      <dgm:spPr/>
    </dgm:pt>
    <dgm:pt modelId="{7F59D14A-E25F-4E44-A693-7CF6E4FFB32F}" type="pres">
      <dgm:prSet presAssocID="{EAE29792-21BD-4D77-8CB0-D7C42865C4D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eep"/>
        </a:ext>
      </dgm:extLst>
    </dgm:pt>
    <dgm:pt modelId="{CBFD0D19-85AF-4A48-B521-1B794BDE4FA7}" type="pres">
      <dgm:prSet presAssocID="{EAE29792-21BD-4D77-8CB0-D7C42865C4DE}" presName="spaceRect" presStyleCnt="0"/>
      <dgm:spPr/>
    </dgm:pt>
    <dgm:pt modelId="{D9AF5327-53E5-4022-B0F4-8654F9E17A40}" type="pres">
      <dgm:prSet presAssocID="{EAE29792-21BD-4D77-8CB0-D7C42865C4DE}" presName="textRect" presStyleLbl="revTx" presStyleIdx="0" presStyleCnt="2">
        <dgm:presLayoutVars>
          <dgm:chMax val="1"/>
          <dgm:chPref val="1"/>
        </dgm:presLayoutVars>
      </dgm:prSet>
      <dgm:spPr/>
    </dgm:pt>
    <dgm:pt modelId="{FD9771D3-E5EF-44BC-AED3-C73C014E2E0F}" type="pres">
      <dgm:prSet presAssocID="{4E3C338D-33F9-4F10-AD2C-5041F46C7307}" presName="sibTrans" presStyleCnt="0"/>
      <dgm:spPr/>
    </dgm:pt>
    <dgm:pt modelId="{D4F985BB-A517-4BAB-B58C-CE4C95230709}" type="pres">
      <dgm:prSet presAssocID="{66A270E5-0A88-49B1-AB1B-5C84EE2FEF45}" presName="compNode" presStyleCnt="0"/>
      <dgm:spPr/>
    </dgm:pt>
    <dgm:pt modelId="{90FFE835-FBBC-4604-BE6E-6BE1AE429344}" type="pres">
      <dgm:prSet presAssocID="{66A270E5-0A88-49B1-AB1B-5C84EE2FEF4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lf"/>
        </a:ext>
      </dgm:extLst>
    </dgm:pt>
    <dgm:pt modelId="{B2741B3A-8A7D-48D9-9CC1-E6C522CD1D94}" type="pres">
      <dgm:prSet presAssocID="{66A270E5-0A88-49B1-AB1B-5C84EE2FEF45}" presName="spaceRect" presStyleCnt="0"/>
      <dgm:spPr/>
    </dgm:pt>
    <dgm:pt modelId="{10F65C42-2369-4A71-A4F0-B65A493C3F7F}" type="pres">
      <dgm:prSet presAssocID="{66A270E5-0A88-49B1-AB1B-5C84EE2FEF4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D0D8009-F3BA-4442-8CED-BDD77761DFCD}" type="presOf" srcId="{66A270E5-0A88-49B1-AB1B-5C84EE2FEF45}" destId="{10F65C42-2369-4A71-A4F0-B65A493C3F7F}" srcOrd="0" destOrd="0" presId="urn:microsoft.com/office/officeart/2018/2/layout/IconLabelList"/>
    <dgm:cxn modelId="{26A95263-E440-4F51-8F3B-B9A6AACABF2F}" type="presOf" srcId="{22DF37F0-CC15-4C9F-92DC-430917D21BC7}" destId="{DDD3C0C5-F551-4CB1-953B-747D7E3C1418}" srcOrd="0" destOrd="0" presId="urn:microsoft.com/office/officeart/2018/2/layout/IconLabelList"/>
    <dgm:cxn modelId="{AA93F279-C636-40D4-B36E-A5F851075FC4}" srcId="{22DF37F0-CC15-4C9F-92DC-430917D21BC7}" destId="{66A270E5-0A88-49B1-AB1B-5C84EE2FEF45}" srcOrd="1" destOrd="0" parTransId="{2B2048C1-749C-4777-B4B3-4D7F7CFAA6E1}" sibTransId="{87F109E7-2AD2-4736-A856-921A30BDDE5B}"/>
    <dgm:cxn modelId="{94A6FEA5-F4A1-413F-9151-77EED90A0ED7}" type="presOf" srcId="{EAE29792-21BD-4D77-8CB0-D7C42865C4DE}" destId="{D9AF5327-53E5-4022-B0F4-8654F9E17A40}" srcOrd="0" destOrd="0" presId="urn:microsoft.com/office/officeart/2018/2/layout/IconLabelList"/>
    <dgm:cxn modelId="{A5FB5DB0-6D4B-4358-92BD-72B4FB41963D}" srcId="{22DF37F0-CC15-4C9F-92DC-430917D21BC7}" destId="{EAE29792-21BD-4D77-8CB0-D7C42865C4DE}" srcOrd="0" destOrd="0" parTransId="{456DFDB7-187B-4B71-9197-5E3F7D92D846}" sibTransId="{4E3C338D-33F9-4F10-AD2C-5041F46C7307}"/>
    <dgm:cxn modelId="{4A4CDFED-E6A2-4FA9-A66E-51D3494782A3}" type="presParOf" srcId="{DDD3C0C5-F551-4CB1-953B-747D7E3C1418}" destId="{567611B8-3BCE-47EB-B0EA-6A46ADE0A27F}" srcOrd="0" destOrd="0" presId="urn:microsoft.com/office/officeart/2018/2/layout/IconLabelList"/>
    <dgm:cxn modelId="{0B534DD4-523F-492B-8E0F-DE4662D99DC3}" type="presParOf" srcId="{567611B8-3BCE-47EB-B0EA-6A46ADE0A27F}" destId="{7F59D14A-E25F-4E44-A693-7CF6E4FFB32F}" srcOrd="0" destOrd="0" presId="urn:microsoft.com/office/officeart/2018/2/layout/IconLabelList"/>
    <dgm:cxn modelId="{3BD59C21-FB9F-477C-886A-7546B9124793}" type="presParOf" srcId="{567611B8-3BCE-47EB-B0EA-6A46ADE0A27F}" destId="{CBFD0D19-85AF-4A48-B521-1B794BDE4FA7}" srcOrd="1" destOrd="0" presId="urn:microsoft.com/office/officeart/2018/2/layout/IconLabelList"/>
    <dgm:cxn modelId="{B5942BEE-FF02-4A99-86BE-F0D5165901A6}" type="presParOf" srcId="{567611B8-3BCE-47EB-B0EA-6A46ADE0A27F}" destId="{D9AF5327-53E5-4022-B0F4-8654F9E17A40}" srcOrd="2" destOrd="0" presId="urn:microsoft.com/office/officeart/2018/2/layout/IconLabelList"/>
    <dgm:cxn modelId="{7DC03DBB-CB56-4E95-8D69-02B028A5B6DD}" type="presParOf" srcId="{DDD3C0C5-F551-4CB1-953B-747D7E3C1418}" destId="{FD9771D3-E5EF-44BC-AED3-C73C014E2E0F}" srcOrd="1" destOrd="0" presId="urn:microsoft.com/office/officeart/2018/2/layout/IconLabelList"/>
    <dgm:cxn modelId="{1E4E4CB6-AA10-46EB-8212-B570078E12E7}" type="presParOf" srcId="{DDD3C0C5-F551-4CB1-953B-747D7E3C1418}" destId="{D4F985BB-A517-4BAB-B58C-CE4C95230709}" srcOrd="2" destOrd="0" presId="urn:microsoft.com/office/officeart/2018/2/layout/IconLabelList"/>
    <dgm:cxn modelId="{A130A22C-C9E5-47A3-93E5-24CEC83B758F}" type="presParOf" srcId="{D4F985BB-A517-4BAB-B58C-CE4C95230709}" destId="{90FFE835-FBBC-4604-BE6E-6BE1AE429344}" srcOrd="0" destOrd="0" presId="urn:microsoft.com/office/officeart/2018/2/layout/IconLabelList"/>
    <dgm:cxn modelId="{A50B4153-1872-4F64-A5CC-3F8A98474172}" type="presParOf" srcId="{D4F985BB-A517-4BAB-B58C-CE4C95230709}" destId="{B2741B3A-8A7D-48D9-9CC1-E6C522CD1D94}" srcOrd="1" destOrd="0" presId="urn:microsoft.com/office/officeart/2018/2/layout/IconLabelList"/>
    <dgm:cxn modelId="{A50DE353-5775-445E-851B-A27443B14B3A}" type="presParOf" srcId="{D4F985BB-A517-4BAB-B58C-CE4C95230709}" destId="{10F65C42-2369-4A71-A4F0-B65A493C3F7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8A2D4-CA0F-AE43-BD27-1502AF4DC854}">
      <dsp:nvSpPr>
        <dsp:cNvPr id="0" name=""/>
        <dsp:cNvSpPr/>
      </dsp:nvSpPr>
      <dsp:spPr>
        <a:xfrm>
          <a:off x="0" y="311359"/>
          <a:ext cx="6449246" cy="1153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Je weet tenminste 3 desinfectiemiddelen op te noemen</a:t>
          </a:r>
          <a:endParaRPr lang="en-US" sz="2900" kern="1200"/>
        </a:p>
      </dsp:txBody>
      <dsp:txXfrm>
        <a:off x="56315" y="367674"/>
        <a:ext cx="6336616" cy="1040990"/>
      </dsp:txXfrm>
    </dsp:sp>
    <dsp:sp modelId="{BEC3CE33-1132-254C-9935-AA5E6D696540}">
      <dsp:nvSpPr>
        <dsp:cNvPr id="0" name=""/>
        <dsp:cNvSpPr/>
      </dsp:nvSpPr>
      <dsp:spPr>
        <a:xfrm>
          <a:off x="0" y="1548499"/>
          <a:ext cx="6449246" cy="11536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Je weet welke voor en nadelen deze 3 middelen hebben</a:t>
          </a:r>
          <a:endParaRPr lang="en-US" sz="2900" kern="1200"/>
        </a:p>
      </dsp:txBody>
      <dsp:txXfrm>
        <a:off x="56315" y="1604814"/>
        <a:ext cx="6336616" cy="1040990"/>
      </dsp:txXfrm>
    </dsp:sp>
    <dsp:sp modelId="{A65DC99B-2A79-E044-AC4A-F62FCB07A5ED}">
      <dsp:nvSpPr>
        <dsp:cNvPr id="0" name=""/>
        <dsp:cNvSpPr/>
      </dsp:nvSpPr>
      <dsp:spPr>
        <a:xfrm>
          <a:off x="0" y="2785639"/>
          <a:ext cx="6449246" cy="11536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Je weet de pictogrammen voor waarschuwingen</a:t>
          </a:r>
          <a:endParaRPr lang="en-US" sz="2900" kern="1200"/>
        </a:p>
      </dsp:txBody>
      <dsp:txXfrm>
        <a:off x="56315" y="2841954"/>
        <a:ext cx="6336616" cy="1040990"/>
      </dsp:txXfrm>
    </dsp:sp>
    <dsp:sp modelId="{EDC20F68-7CC2-2A4F-BA44-4CB90486F35F}">
      <dsp:nvSpPr>
        <dsp:cNvPr id="0" name=""/>
        <dsp:cNvSpPr/>
      </dsp:nvSpPr>
      <dsp:spPr>
        <a:xfrm>
          <a:off x="0" y="4022779"/>
          <a:ext cx="6449246" cy="11536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Je weet tenminste 7 materialen die je gebruikt om schoon te maken</a:t>
          </a:r>
          <a:endParaRPr lang="en-US" sz="2900" kern="1200"/>
        </a:p>
      </dsp:txBody>
      <dsp:txXfrm>
        <a:off x="56315" y="4079094"/>
        <a:ext cx="6336616" cy="1040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9D14A-E25F-4E44-A693-7CF6E4FFB32F}">
      <dsp:nvSpPr>
        <dsp:cNvPr id="0" name=""/>
        <dsp:cNvSpPr/>
      </dsp:nvSpPr>
      <dsp:spPr>
        <a:xfrm>
          <a:off x="1528725" y="206902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F5327-53E5-4022-B0F4-8654F9E17A40}">
      <dsp:nvSpPr>
        <dsp:cNvPr id="0" name=""/>
        <dsp:cNvSpPr/>
      </dsp:nvSpPr>
      <dsp:spPr>
        <a:xfrm>
          <a:off x="340725" y="2621159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 dirty="0"/>
            <a:t>Ontsmetten</a:t>
          </a:r>
          <a:r>
            <a:rPr lang="nl-NL" sz="1900" kern="1200" dirty="0"/>
            <a:t> : groene zeep, water, allesreiniger</a:t>
          </a:r>
          <a:endParaRPr lang="en-US" sz="1900" kern="1200" dirty="0"/>
        </a:p>
      </dsp:txBody>
      <dsp:txXfrm>
        <a:off x="340725" y="2621159"/>
        <a:ext cx="4320000" cy="720000"/>
      </dsp:txXfrm>
    </dsp:sp>
    <dsp:sp modelId="{90FFE835-FBBC-4604-BE6E-6BE1AE429344}">
      <dsp:nvSpPr>
        <dsp:cNvPr id="0" name=""/>
        <dsp:cNvSpPr/>
      </dsp:nvSpPr>
      <dsp:spPr>
        <a:xfrm>
          <a:off x="6604725" y="206902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65C42-2369-4A71-A4F0-B65A493C3F7F}">
      <dsp:nvSpPr>
        <dsp:cNvPr id="0" name=""/>
        <dsp:cNvSpPr/>
      </dsp:nvSpPr>
      <dsp:spPr>
        <a:xfrm>
          <a:off x="5416725" y="2621159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b="1" kern="1200" dirty="0"/>
            <a:t>Desinfecteren</a:t>
          </a:r>
          <a:r>
            <a:rPr lang="nl-NL" sz="1900" kern="1200" dirty="0"/>
            <a:t>: alcohol, jodium, chloor, chloorhexidine, formaldehyde</a:t>
          </a:r>
          <a:endParaRPr lang="en-US" sz="1900" kern="1200" dirty="0"/>
        </a:p>
      </dsp:txBody>
      <dsp:txXfrm>
        <a:off x="5416725" y="2621159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10/8/2023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449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124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100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10/8/2023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9926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37B4CDD2-E09A-418A-9131-FBDEE440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900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0CB61A83-9419-49FC-8074-2AB3D34F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917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10/8/2023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8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id="{AC45ECC6-E29C-40EF-A7C9-5A17DAFD4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922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10/8/2023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7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839DB371-B90D-44CB-A4AF-C7BDBFD0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171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7627CBC2-9DC2-4EE8-A2D5-849E30F2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171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10/8/2023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24" r:id="rId6"/>
    <p:sldLayoutId id="2147483719" r:id="rId7"/>
    <p:sldLayoutId id="2147483720" r:id="rId8"/>
    <p:sldLayoutId id="2147483721" r:id="rId9"/>
    <p:sldLayoutId id="2147483723" r:id="rId10"/>
    <p:sldLayoutId id="214748372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116017-D469-B142-B896-593CC8E927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-1" b="8139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CA782F5-F757-FCD8-1EB5-136A60437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9238" y="1145080"/>
            <a:ext cx="9090476" cy="2179601"/>
          </a:xfrm>
        </p:spPr>
        <p:txBody>
          <a:bodyPr anchor="b">
            <a:normAutofit/>
          </a:bodyPr>
          <a:lstStyle/>
          <a:p>
            <a:pPr algn="ctr"/>
            <a:r>
              <a:rPr lang="nl-NL" dirty="0">
                <a:solidFill>
                  <a:srgbClr val="FFFFFF"/>
                </a:solidFill>
              </a:rPr>
              <a:t>Huisvesting en hygiëne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798EF49-639B-565F-F024-AF3168BF9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9029" y="3774105"/>
            <a:ext cx="6190895" cy="1633040"/>
          </a:xfrm>
        </p:spPr>
        <p:txBody>
          <a:bodyPr anchor="t">
            <a:normAutofit/>
          </a:bodyPr>
          <a:lstStyle/>
          <a:p>
            <a:pPr algn="ctr"/>
            <a:r>
              <a:rPr lang="nl-NL" dirty="0">
                <a:solidFill>
                  <a:srgbClr val="FFFFFF"/>
                </a:solidFill>
              </a:rPr>
              <a:t>Niveau 2: blok 1 les 5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7F2079-504C-499A-A644-58F4DDC76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491506" y="-615180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aphic 78">
            <a:extLst>
              <a:ext uri="{FF2B5EF4-FFF2-40B4-BE49-F238E27FC236}">
                <a16:creationId xmlns:a16="http://schemas.microsoft.com/office/drawing/2014/main" id="{DBBA0A0D-8F6A-400A-9E49-8C008E2C7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8356" y="353329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4" name="Graphic 78">
              <a:extLst>
                <a:ext uri="{FF2B5EF4-FFF2-40B4-BE49-F238E27FC236}">
                  <a16:creationId xmlns:a16="http://schemas.microsoft.com/office/drawing/2014/main" id="{A5DD701E-4BC9-48E3-AF4F-013B52D63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aphic 78">
              <a:extLst>
                <a:ext uri="{FF2B5EF4-FFF2-40B4-BE49-F238E27FC236}">
                  <a16:creationId xmlns:a16="http://schemas.microsoft.com/office/drawing/2014/main" id="{FB658B62-664D-4B3B-BBDA-2356662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B11F9D25-67B1-4BDB-A290-97B93A19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B9D5C40A-1B1B-4C25-9707-E8F1CF6EE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2DD0C1D6-FF64-45AB-8775-83AB3C470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id="{15AFBB84-8485-4329-89FC-04663D98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D505D40-32E9-4C48-81F8-AD80433BE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516668"/>
            <a:ext cx="4187283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507BF36-B92B-4CAC-BCA7-8364B51E1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969850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276237E-3A6D-452F-879C-FB8C77A18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8BC9243-F4BF-48A7-89AE-DFA5B37DE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DE414EC-F3DF-412E-9B22-5328DAA99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7" name="Graphic 12">
              <a:extLst>
                <a:ext uri="{FF2B5EF4-FFF2-40B4-BE49-F238E27FC236}">
                  <a16:creationId xmlns:a16="http://schemas.microsoft.com/office/drawing/2014/main" id="{039C06B1-FDEA-47B1-8222-7D622CD72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5">
              <a:extLst>
                <a:ext uri="{FF2B5EF4-FFF2-40B4-BE49-F238E27FC236}">
                  <a16:creationId xmlns:a16="http://schemas.microsoft.com/office/drawing/2014/main" id="{B834C8C1-9BD1-4635-8E5B-65815F901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15">
              <a:extLst>
                <a:ext uri="{FF2B5EF4-FFF2-40B4-BE49-F238E27FC236}">
                  <a16:creationId xmlns:a16="http://schemas.microsoft.com/office/drawing/2014/main" id="{2963D456-B3F4-4EDC-827E-645741F64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3A58845-EFFB-4806-BC6D-47418C15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37809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42D98E1-37D2-4470-BF74-845E8979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EEFD08-240C-1B58-2960-3A74D014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75402"/>
            <a:ext cx="5512288" cy="3926561"/>
          </a:xfrm>
        </p:spPr>
        <p:txBody>
          <a:bodyPr anchor="t">
            <a:normAutofit/>
          </a:bodyPr>
          <a:lstStyle/>
          <a:p>
            <a:r>
              <a:rPr lang="nl-NL" sz="4800" dirty="0"/>
              <a:t>Inhoud 	</a:t>
            </a:r>
          </a:p>
        </p:txBody>
      </p:sp>
      <p:grpSp>
        <p:nvGrpSpPr>
          <p:cNvPr id="10" name="Graphic 78">
            <a:extLst>
              <a:ext uri="{FF2B5EF4-FFF2-40B4-BE49-F238E27FC236}">
                <a16:creationId xmlns:a16="http://schemas.microsoft.com/office/drawing/2014/main" id="{2EDC2578-BDB0-4118-975D-CFCE02823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63724" y="77610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1" name="Graphic 78">
              <a:extLst>
                <a:ext uri="{FF2B5EF4-FFF2-40B4-BE49-F238E27FC236}">
                  <a16:creationId xmlns:a16="http://schemas.microsoft.com/office/drawing/2014/main" id="{FB6536F0-4A9C-46C9-96E9-22CBB33E6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aphic 78">
              <a:extLst>
                <a:ext uri="{FF2B5EF4-FFF2-40B4-BE49-F238E27FC236}">
                  <a16:creationId xmlns:a16="http://schemas.microsoft.com/office/drawing/2014/main" id="{DFD6A33A-F889-42D7-ADC2-DD9B88DF0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39" name="Graphic 78">
                <a:extLst>
                  <a:ext uri="{FF2B5EF4-FFF2-40B4-BE49-F238E27FC236}">
                    <a16:creationId xmlns:a16="http://schemas.microsoft.com/office/drawing/2014/main" id="{C375AFD7-9E86-4D19-B86E-C936D33B0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4102C78E-31A2-4DB3-8790-415EB0B48A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Graphic 78">
                <a:extLst>
                  <a:ext uri="{FF2B5EF4-FFF2-40B4-BE49-F238E27FC236}">
                    <a16:creationId xmlns:a16="http://schemas.microsoft.com/office/drawing/2014/main" id="{4F3E144D-8167-438A-B67F-50F5D9C0C3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4BE2135F-02C1-449F-B195-232E9AFDD6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Tijdelijke aanduiding voor inhoud 2">
            <a:extLst>
              <a:ext uri="{FF2B5EF4-FFF2-40B4-BE49-F238E27FC236}">
                <a16:creationId xmlns:a16="http://schemas.microsoft.com/office/drawing/2014/main" id="{EE7004EA-36E6-9950-8EF4-E5CAC0B38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040" y="1114690"/>
            <a:ext cx="5833166" cy="55294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/>
              <a:t>Lesdoelen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/>
              <a:t>Welke middelen zijn er?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/>
              <a:t>Etiketten, waarschuwing en pictogrammen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/>
              <a:t>Welk materiaal heb je nodig?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/>
              <a:t>Herhaling voor de toets</a:t>
            </a:r>
          </a:p>
        </p:txBody>
      </p:sp>
      <p:sp>
        <p:nvSpPr>
          <p:cNvPr id="41" name="Freeform: Shape 17">
            <a:extLst>
              <a:ext uri="{FF2B5EF4-FFF2-40B4-BE49-F238E27FC236}">
                <a16:creationId xmlns:a16="http://schemas.microsoft.com/office/drawing/2014/main" id="{808D4A0C-A317-468C-ABC7-9713599D8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5100515"/>
            <a:ext cx="5486401" cy="1757485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6D15788-48EC-465C-BB15-0E2B97EE0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5364" y="4799663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2" name="Freeform: Shape 20">
              <a:extLst>
                <a:ext uri="{FF2B5EF4-FFF2-40B4-BE49-F238E27FC236}">
                  <a16:creationId xmlns:a16="http://schemas.microsoft.com/office/drawing/2014/main" id="{25CD05F5-33B9-4797-9B70-3606E7518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3" name="Freeform: Shape 21">
              <a:extLst>
                <a:ext uri="{FF2B5EF4-FFF2-40B4-BE49-F238E27FC236}">
                  <a16:creationId xmlns:a16="http://schemas.microsoft.com/office/drawing/2014/main" id="{77568428-5E56-452D-92CF-4FEBA58E08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4" name="Freeform: Shape 22">
              <a:extLst>
                <a:ext uri="{FF2B5EF4-FFF2-40B4-BE49-F238E27FC236}">
                  <a16:creationId xmlns:a16="http://schemas.microsoft.com/office/drawing/2014/main" id="{ADF9CDED-1081-4C5D-B9D8-E4FFA1F2A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5" name="Graphic 12">
              <a:extLst>
                <a:ext uri="{FF2B5EF4-FFF2-40B4-BE49-F238E27FC236}">
                  <a16:creationId xmlns:a16="http://schemas.microsoft.com/office/drawing/2014/main" id="{3CC9677D-E092-475D-8E7E-C43C89DDA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15">
              <a:extLst>
                <a:ext uri="{FF2B5EF4-FFF2-40B4-BE49-F238E27FC236}">
                  <a16:creationId xmlns:a16="http://schemas.microsoft.com/office/drawing/2014/main" id="{5AC9D903-294F-42DE-B314-62EA405CB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15">
              <a:extLst>
                <a:ext uri="{FF2B5EF4-FFF2-40B4-BE49-F238E27FC236}">
                  <a16:creationId xmlns:a16="http://schemas.microsoft.com/office/drawing/2014/main" id="{BC6A8352-AF17-4A33-BC11-6D8E09184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26">
              <a:extLst>
                <a:ext uri="{FF2B5EF4-FFF2-40B4-BE49-F238E27FC236}">
                  <a16:creationId xmlns:a16="http://schemas.microsoft.com/office/drawing/2014/main" id="{3427F3A2-6126-4803-9D2F-46C1F5F2B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43694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42D98E1-37D2-4470-BF74-845E8979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CCAE59-9B1E-AB30-C71A-6F8E6BA2B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829" y="1528527"/>
            <a:ext cx="4421731" cy="4542073"/>
          </a:xfrm>
        </p:spPr>
        <p:txBody>
          <a:bodyPr anchor="t">
            <a:normAutofit/>
          </a:bodyPr>
          <a:lstStyle/>
          <a:p>
            <a:r>
              <a:rPr lang="nl-NL" dirty="0"/>
              <a:t>Lesdoelen	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ED2C98F-B668-4CD9-862F-6BF4AE5D2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3976378" cy="127377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20AB166E-69B6-9F75-4658-DEF252EA69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038122"/>
              </p:ext>
            </p:extLst>
          </p:nvPr>
        </p:nvGraphicFramePr>
        <p:xfrm>
          <a:off x="5068561" y="582842"/>
          <a:ext cx="6449246" cy="5487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1710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98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C0203B-484F-168A-A5D5-8A2490154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</p:spPr>
        <p:txBody>
          <a:bodyPr>
            <a:normAutofit/>
          </a:bodyPr>
          <a:lstStyle/>
          <a:p>
            <a:r>
              <a:rPr lang="nl-NL" dirty="0"/>
              <a:t>Welke middelen zijn er?</a:t>
            </a:r>
          </a:p>
        </p:txBody>
      </p:sp>
      <p:grpSp>
        <p:nvGrpSpPr>
          <p:cNvPr id="13" name="Graphic 78">
            <a:extLst>
              <a:ext uri="{FF2B5EF4-FFF2-40B4-BE49-F238E27FC236}">
                <a16:creationId xmlns:a16="http://schemas.microsoft.com/office/drawing/2014/main" id="{C13D619A-1417-41F6-AB84-3DA81D94B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45718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4" name="Graphic 78">
              <a:extLst>
                <a:ext uri="{FF2B5EF4-FFF2-40B4-BE49-F238E27FC236}">
                  <a16:creationId xmlns:a16="http://schemas.microsoft.com/office/drawing/2014/main" id="{ABA075C2-6990-484C-907A-08DB4DF5A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aphic 78">
              <a:extLst>
                <a:ext uri="{FF2B5EF4-FFF2-40B4-BE49-F238E27FC236}">
                  <a16:creationId xmlns:a16="http://schemas.microsoft.com/office/drawing/2014/main" id="{EC9D29F2-21D6-461F-8BD7-533101D86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F1CB2E23-919F-4FDA-9880-7AEF61BF39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2BBC6B41-7E8B-40C0-8289-6918BCA68F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67E04027-1EC8-4CBE-A4D2-F09F6AF0E0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id="{5EC8762A-B2EC-4710-9F10-B93BE2075E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5B4F0F5-BE58-4EC0-B650-A71A0743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700C1F5-B637-45FE-96CC-270D263A5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3DA22C9-3830-4323-9087-6D7C1E6AA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5AC4DA9-FD16-4055-8D2D-95D615C03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A7D58E-9AB5-4B54-A635-2E86BEC7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7" name="Graphic 12">
              <a:extLst>
                <a:ext uri="{FF2B5EF4-FFF2-40B4-BE49-F238E27FC236}">
                  <a16:creationId xmlns:a16="http://schemas.microsoft.com/office/drawing/2014/main" id="{B7D72779-BBD2-4D64-B6B1-E052E227E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5">
              <a:extLst>
                <a:ext uri="{FF2B5EF4-FFF2-40B4-BE49-F238E27FC236}">
                  <a16:creationId xmlns:a16="http://schemas.microsoft.com/office/drawing/2014/main" id="{569BD34C-BFEF-4FB1-A094-2D9E687CD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15">
              <a:extLst>
                <a:ext uri="{FF2B5EF4-FFF2-40B4-BE49-F238E27FC236}">
                  <a16:creationId xmlns:a16="http://schemas.microsoft.com/office/drawing/2014/main" id="{DC258A66-ED52-4FA3-96CE-7932E91F5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EC6A48C-21EF-4485-9836-044550003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76BAFDF3-77D9-64C7-EFC9-708D9B11F8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135096"/>
              </p:ext>
            </p:extLst>
          </p:nvPr>
        </p:nvGraphicFramePr>
        <p:xfrm>
          <a:off x="525463" y="2522538"/>
          <a:ext cx="10077450" cy="3548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3026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C71C45-1ED9-E212-2082-24A2C45E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63" y="-325040"/>
            <a:ext cx="10077557" cy="1325563"/>
          </a:xfrm>
        </p:spPr>
        <p:txBody>
          <a:bodyPr/>
          <a:lstStyle/>
          <a:p>
            <a:r>
              <a:rPr lang="nl-NL" dirty="0"/>
              <a:t>Welke middelen zijn er? 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2E47EB34-544B-3EF1-E82D-626641F583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39326"/>
              </p:ext>
            </p:extLst>
          </p:nvPr>
        </p:nvGraphicFramePr>
        <p:xfrm>
          <a:off x="525463" y="1000523"/>
          <a:ext cx="11225815" cy="5728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5163">
                  <a:extLst>
                    <a:ext uri="{9D8B030D-6E8A-4147-A177-3AD203B41FA5}">
                      <a16:colId xmlns:a16="http://schemas.microsoft.com/office/drawing/2014/main" val="2706759513"/>
                    </a:ext>
                  </a:extLst>
                </a:gridCol>
                <a:gridCol w="2245163">
                  <a:extLst>
                    <a:ext uri="{9D8B030D-6E8A-4147-A177-3AD203B41FA5}">
                      <a16:colId xmlns:a16="http://schemas.microsoft.com/office/drawing/2014/main" val="2129278557"/>
                    </a:ext>
                  </a:extLst>
                </a:gridCol>
                <a:gridCol w="2245163">
                  <a:extLst>
                    <a:ext uri="{9D8B030D-6E8A-4147-A177-3AD203B41FA5}">
                      <a16:colId xmlns:a16="http://schemas.microsoft.com/office/drawing/2014/main" val="434921581"/>
                    </a:ext>
                  </a:extLst>
                </a:gridCol>
                <a:gridCol w="2245163">
                  <a:extLst>
                    <a:ext uri="{9D8B030D-6E8A-4147-A177-3AD203B41FA5}">
                      <a16:colId xmlns:a16="http://schemas.microsoft.com/office/drawing/2014/main" val="3680732469"/>
                    </a:ext>
                  </a:extLst>
                </a:gridCol>
                <a:gridCol w="2245163">
                  <a:extLst>
                    <a:ext uri="{9D8B030D-6E8A-4147-A177-3AD203B41FA5}">
                      <a16:colId xmlns:a16="http://schemas.microsoft.com/office/drawing/2014/main" val="3925080209"/>
                    </a:ext>
                  </a:extLst>
                </a:gridCol>
              </a:tblGrid>
              <a:tr h="1156479">
                <a:tc>
                  <a:txBody>
                    <a:bodyPr/>
                    <a:lstStyle/>
                    <a:p>
                      <a:r>
                        <a:rPr lang="nl-NL" dirty="0"/>
                        <a:t>Middel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Werkzaam tegen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Mens/dier ( d ) of omgeving ( o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Voordelen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Nadelen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394159"/>
                  </a:ext>
                </a:extLst>
              </a:tr>
              <a:tr h="453269">
                <a:tc>
                  <a:txBody>
                    <a:bodyPr/>
                    <a:lstStyle/>
                    <a:p>
                      <a:r>
                        <a:rPr lang="nl-NL" dirty="0"/>
                        <a:t>Alcohol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Bacteriën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D,O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Ideaal voor opname op operatiegebied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Niet op beschadigde huid, licht </a:t>
                      </a:r>
                      <a:r>
                        <a:rPr lang="nl-NL" dirty="0" err="1"/>
                        <a:t>onvlambaar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938157"/>
                  </a:ext>
                </a:extLst>
              </a:tr>
              <a:tr h="453269">
                <a:tc>
                  <a:txBody>
                    <a:bodyPr/>
                    <a:lstStyle/>
                    <a:p>
                      <a:r>
                        <a:rPr lang="nl-NL" dirty="0"/>
                        <a:t>Jodium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Bacteriën, schimmels, gisten, virussen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D,O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Geschikt voor huid voor de 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Kan leiden tot vergiftiging. Nooit op slijmvliezen/ beschadigde huid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5245"/>
                  </a:ext>
                </a:extLst>
              </a:tr>
              <a:tr h="453269">
                <a:tc>
                  <a:txBody>
                    <a:bodyPr/>
                    <a:lstStyle/>
                    <a:p>
                      <a:r>
                        <a:rPr lang="nl-NL" dirty="0"/>
                        <a:t>Chloor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Bacteriën, virussen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Geschikt voor ruimtes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Inwerktijd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679416"/>
                  </a:ext>
                </a:extLst>
              </a:tr>
              <a:tr h="453269">
                <a:tc>
                  <a:txBody>
                    <a:bodyPr/>
                    <a:lstStyle/>
                    <a:p>
                      <a:r>
                        <a:rPr lang="nl-NL" dirty="0"/>
                        <a:t>Chloorhexidine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Bacteriën, gisten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D,O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Handen/huid/ wonden ontsmetten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315449"/>
                  </a:ext>
                </a:extLst>
              </a:tr>
              <a:tr h="453269">
                <a:tc>
                  <a:txBody>
                    <a:bodyPr/>
                    <a:lstStyle/>
                    <a:p>
                      <a:r>
                        <a:rPr lang="nl-NL" dirty="0"/>
                        <a:t>Formaldehyde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Bacteriën, schimmels, gisten, virussen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Oplossing in water, goed voor dood materiaal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Bij verhitting giftig gas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367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240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37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8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9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42" name="Freeform: Shape 1041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44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045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6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47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8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9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0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1052" name="Rectangle 1051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780EA9-8EC8-0D5B-8C5B-C3F57AEEF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589788"/>
            <a:ext cx="4884481" cy="25109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Etiketten, waarschuwing, pictogrammen	</a:t>
            </a:r>
          </a:p>
        </p:txBody>
      </p:sp>
      <p:grpSp>
        <p:nvGrpSpPr>
          <p:cNvPr id="1054" name="Graphic 78">
            <a:extLst>
              <a:ext uri="{FF2B5EF4-FFF2-40B4-BE49-F238E27FC236}">
                <a16:creationId xmlns:a16="http://schemas.microsoft.com/office/drawing/2014/main" id="{06B4C967-D337-479B-87CA-7587B7FCF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352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055" name="Graphic 78">
              <a:extLst>
                <a:ext uri="{FF2B5EF4-FFF2-40B4-BE49-F238E27FC236}">
                  <a16:creationId xmlns:a16="http://schemas.microsoft.com/office/drawing/2014/main" id="{6EF1A9DB-7052-4254-8534-9AAED6F6B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6" name="Graphic 78">
              <a:extLst>
                <a:ext uri="{FF2B5EF4-FFF2-40B4-BE49-F238E27FC236}">
                  <a16:creationId xmlns:a16="http://schemas.microsoft.com/office/drawing/2014/main" id="{55D44775-F9E3-4142-8CDB-277AEF2F3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57" name="Graphic 78">
                <a:extLst>
                  <a:ext uri="{FF2B5EF4-FFF2-40B4-BE49-F238E27FC236}">
                    <a16:creationId xmlns:a16="http://schemas.microsoft.com/office/drawing/2014/main" id="{93BB9C83-6DC3-450C-BFAD-0CB5EAD294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8" name="Graphic 78">
                <a:extLst>
                  <a:ext uri="{FF2B5EF4-FFF2-40B4-BE49-F238E27FC236}">
                    <a16:creationId xmlns:a16="http://schemas.microsoft.com/office/drawing/2014/main" id="{4E01AF91-A65B-4AE1-96C9-4168BD8F90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9" name="Graphic 78">
                <a:extLst>
                  <a:ext uri="{FF2B5EF4-FFF2-40B4-BE49-F238E27FC236}">
                    <a16:creationId xmlns:a16="http://schemas.microsoft.com/office/drawing/2014/main" id="{0AD45C08-DFB9-441F-A901-BCB9B03058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0" name="Graphic 78">
                <a:extLst>
                  <a:ext uri="{FF2B5EF4-FFF2-40B4-BE49-F238E27FC236}">
                    <a16:creationId xmlns:a16="http://schemas.microsoft.com/office/drawing/2014/main" id="{E05BEC0E-4EE4-42C4-BF0B-15F9AC5181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62" name="Freeform: Shape 1061">
            <a:extLst>
              <a:ext uri="{FF2B5EF4-FFF2-40B4-BE49-F238E27FC236}">
                <a16:creationId xmlns:a16="http://schemas.microsoft.com/office/drawing/2014/main" id="{752C2BA4-3BBE-4D22-A0D9-8D2A7B8F1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5918708"/>
            <a:ext cx="4187283" cy="93929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64" name="Freeform: Shape 1063">
            <a:extLst>
              <a:ext uri="{FF2B5EF4-FFF2-40B4-BE49-F238E27FC236}">
                <a16:creationId xmlns:a16="http://schemas.microsoft.com/office/drawing/2014/main" id="{82AA7049-B18D-49D6-AD7D-DBB9E19F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713190" y="-534982"/>
            <a:ext cx="943826" cy="2013794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3850DB66-16D1-4953-A6E3-FCA3DC5F2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35690" y="349252"/>
            <a:ext cx="886142" cy="693398"/>
            <a:chOff x="10948005" y="3379098"/>
            <a:chExt cx="868640" cy="679702"/>
          </a:xfrm>
          <a:solidFill>
            <a:schemeClr val="accent6"/>
          </a:solidFill>
        </p:grpSpPr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D698AB2F-1D17-4249-81CB-9A41D46B8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F5301961-8687-4ADB-8043-4065F470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69" name="Graphic 15">
              <a:extLst>
                <a:ext uri="{FF2B5EF4-FFF2-40B4-BE49-F238E27FC236}">
                  <a16:creationId xmlns:a16="http://schemas.microsoft.com/office/drawing/2014/main" id="{9DC20816-893A-4201-AA91-22F71E46F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0" name="Graphic 15">
              <a:extLst>
                <a:ext uri="{FF2B5EF4-FFF2-40B4-BE49-F238E27FC236}">
                  <a16:creationId xmlns:a16="http://schemas.microsoft.com/office/drawing/2014/main" id="{866D1F4E-BA21-44F3-A97A-E979C5FE7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B35EADCB-1DB5-4B69-892B-14567F528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8" name="Picture 4" descr="Pictogrammen - Veilig werken voor schoonmakers">
            <a:extLst>
              <a:ext uri="{FF2B5EF4-FFF2-40B4-BE49-F238E27FC236}">
                <a16:creationId xmlns:a16="http://schemas.microsoft.com/office/drawing/2014/main" id="{A211DD15-FAA5-2EF4-8EC4-38CD4E88D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729" y="1070561"/>
            <a:ext cx="4271045" cy="427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ogrammen - Veilig werken voor schoonmakers">
            <a:extLst>
              <a:ext uri="{FF2B5EF4-FFF2-40B4-BE49-F238E27FC236}">
                <a16:creationId xmlns:a16="http://schemas.microsoft.com/office/drawing/2014/main" id="{FBBA5530-8960-81EB-46CC-6141A7BAF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315" y="1070561"/>
            <a:ext cx="4458224" cy="445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ogrammen - Veilig werken voor schoonmakers">
            <a:extLst>
              <a:ext uri="{FF2B5EF4-FFF2-40B4-BE49-F238E27FC236}">
                <a16:creationId xmlns:a16="http://schemas.microsoft.com/office/drawing/2014/main" id="{E5CEFA72-6699-F153-AC00-A0E515236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891" y="926443"/>
            <a:ext cx="5065999" cy="507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GHS-05 corrosief - Stickerpoint">
            <a:extLst>
              <a:ext uri="{FF2B5EF4-FFF2-40B4-BE49-F238E27FC236}">
                <a16:creationId xmlns:a16="http://schemas.microsoft.com/office/drawing/2014/main" id="{3658F3E2-3D5C-D77C-C838-DA258FC26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90" y="1002821"/>
            <a:ext cx="4996667" cy="499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ijdelijke aanduiding voor inhoud 6" descr="Afbeelding met tekst, teken&#10;&#10;Automatisch gegenereerde beschrijving">
            <a:extLst>
              <a:ext uri="{FF2B5EF4-FFF2-40B4-BE49-F238E27FC236}">
                <a16:creationId xmlns:a16="http://schemas.microsoft.com/office/drawing/2014/main" id="{F3C1A10D-C3AF-DB7B-0A89-343C059A9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074272" y="1066211"/>
            <a:ext cx="4854752" cy="4854752"/>
          </a:xfrm>
        </p:spPr>
      </p:pic>
      <p:pic>
        <p:nvPicPr>
          <p:cNvPr id="9" name="Afbeelding 8" descr="Afbeelding met tekst, teken, buiten, draaien&#10;&#10;Automatisch gegenereerde beschrijving">
            <a:extLst>
              <a:ext uri="{FF2B5EF4-FFF2-40B4-BE49-F238E27FC236}">
                <a16:creationId xmlns:a16="http://schemas.microsoft.com/office/drawing/2014/main" id="{13DCCFF7-DCB4-EF38-1AC6-D280793A68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9131" y="950634"/>
            <a:ext cx="4845034" cy="486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42D98E1-37D2-4470-BF74-845E8979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74201C-0983-2822-974E-6221DDB5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75402"/>
            <a:ext cx="5512288" cy="3926561"/>
          </a:xfrm>
        </p:spPr>
        <p:txBody>
          <a:bodyPr anchor="t">
            <a:normAutofit/>
          </a:bodyPr>
          <a:lstStyle/>
          <a:p>
            <a:r>
              <a:rPr lang="nl-NL" dirty="0"/>
              <a:t>Welk materiaal heb je nodig?</a:t>
            </a:r>
          </a:p>
        </p:txBody>
      </p:sp>
      <p:grpSp>
        <p:nvGrpSpPr>
          <p:cNvPr id="33" name="Graphic 78">
            <a:extLst>
              <a:ext uri="{FF2B5EF4-FFF2-40B4-BE49-F238E27FC236}">
                <a16:creationId xmlns:a16="http://schemas.microsoft.com/office/drawing/2014/main" id="{2EDC2578-BDB0-4118-975D-CFCE02823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63724" y="77610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1" name="Graphic 78">
              <a:extLst>
                <a:ext uri="{FF2B5EF4-FFF2-40B4-BE49-F238E27FC236}">
                  <a16:creationId xmlns:a16="http://schemas.microsoft.com/office/drawing/2014/main" id="{FB6536F0-4A9C-46C9-96E9-22CBB33E6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aphic 78">
              <a:extLst>
                <a:ext uri="{FF2B5EF4-FFF2-40B4-BE49-F238E27FC236}">
                  <a16:creationId xmlns:a16="http://schemas.microsoft.com/office/drawing/2014/main" id="{DFD6A33A-F889-42D7-ADC2-DD9B88DF0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C375AFD7-9E86-4D19-B86E-C936D33B0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Graphic 78">
                <a:extLst>
                  <a:ext uri="{FF2B5EF4-FFF2-40B4-BE49-F238E27FC236}">
                    <a16:creationId xmlns:a16="http://schemas.microsoft.com/office/drawing/2014/main" id="{4102C78E-31A2-4DB3-8790-415EB0B48A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Graphic 78">
                <a:extLst>
                  <a:ext uri="{FF2B5EF4-FFF2-40B4-BE49-F238E27FC236}">
                    <a16:creationId xmlns:a16="http://schemas.microsoft.com/office/drawing/2014/main" id="{4F3E144D-8167-438A-B67F-50F5D9C0C3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4BE2135F-02C1-449F-B195-232E9AFDD6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5397CC-ED5D-CC41-2A18-3A6D25CE5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040" y="1114690"/>
            <a:ext cx="4159233" cy="5235590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Vuilniszak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Emmer met water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Stoffer en blik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Bezem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Trekker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 err="1"/>
              <a:t>Reining</a:t>
            </a:r>
            <a:r>
              <a:rPr lang="nl-NL" dirty="0"/>
              <a:t> middel/desinfectie middel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Afwasborstel of harde borstel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Droge doek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Schoon doekje, schuurspons of borstel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Plastic handschoenen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beschermbril</a:t>
            </a:r>
          </a:p>
        </p:txBody>
      </p:sp>
      <p:sp>
        <p:nvSpPr>
          <p:cNvPr id="37" name="Freeform: Shape 17">
            <a:extLst>
              <a:ext uri="{FF2B5EF4-FFF2-40B4-BE49-F238E27FC236}">
                <a16:creationId xmlns:a16="http://schemas.microsoft.com/office/drawing/2014/main" id="{808D4A0C-A317-468C-ABC7-9713599D8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5100515"/>
            <a:ext cx="5486401" cy="1757485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8" name="Group 19">
            <a:extLst>
              <a:ext uri="{FF2B5EF4-FFF2-40B4-BE49-F238E27FC236}">
                <a16:creationId xmlns:a16="http://schemas.microsoft.com/office/drawing/2014/main" id="{66D15788-48EC-465C-BB15-0E2B97EE0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5364" y="4799663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5CD05F5-33B9-4797-9B70-3606E7518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9" name="Freeform: Shape 21">
              <a:extLst>
                <a:ext uri="{FF2B5EF4-FFF2-40B4-BE49-F238E27FC236}">
                  <a16:creationId xmlns:a16="http://schemas.microsoft.com/office/drawing/2014/main" id="{77568428-5E56-452D-92CF-4FEBA58E08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DF9CDED-1081-4C5D-B9D8-E4FFA1F2A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0" name="Graphic 12">
              <a:extLst>
                <a:ext uri="{FF2B5EF4-FFF2-40B4-BE49-F238E27FC236}">
                  <a16:creationId xmlns:a16="http://schemas.microsoft.com/office/drawing/2014/main" id="{3CC9677D-E092-475D-8E7E-C43C89DDA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15">
              <a:extLst>
                <a:ext uri="{FF2B5EF4-FFF2-40B4-BE49-F238E27FC236}">
                  <a16:creationId xmlns:a16="http://schemas.microsoft.com/office/drawing/2014/main" id="{5AC9D903-294F-42DE-B314-62EA405CB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15">
              <a:extLst>
                <a:ext uri="{FF2B5EF4-FFF2-40B4-BE49-F238E27FC236}">
                  <a16:creationId xmlns:a16="http://schemas.microsoft.com/office/drawing/2014/main" id="{BC6A8352-AF17-4A33-BC11-6D8E09184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26">
              <a:extLst>
                <a:ext uri="{FF2B5EF4-FFF2-40B4-BE49-F238E27FC236}">
                  <a16:creationId xmlns:a16="http://schemas.microsoft.com/office/drawing/2014/main" id="{3427F3A2-6126-4803-9D2F-46C1F5F2B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36730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A5AFAF-CDBC-4BA0-DF9E-756C8D1AC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5566263" cy="1455091"/>
          </a:xfrm>
        </p:spPr>
        <p:txBody>
          <a:bodyPr>
            <a:normAutofit/>
          </a:bodyPr>
          <a:lstStyle/>
          <a:p>
            <a:r>
              <a:rPr lang="nl-NL"/>
              <a:t>Herhaling toets </a:t>
            </a:r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059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060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61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062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3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4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5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4FBC2A-B788-EE72-1DB0-32162E003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7"/>
            <a:ext cx="5566263" cy="327450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Opdracht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Bedenk 2 makkelijke meerkeuze vragen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Bedenk 2 gemiddelde meerkeuze vragen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Bedenk 2 moeilijke meerkeuze vragen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Volgende week </a:t>
            </a:r>
            <a:r>
              <a:rPr lang="nl-NL" sz="2000"/>
              <a:t>kahoot</a:t>
            </a:r>
            <a:endParaRPr lang="nl-NL" sz="2000" dirty="0"/>
          </a:p>
          <a:p>
            <a:pPr lvl="2"/>
            <a:endParaRPr lang="nl-NL" sz="2000" dirty="0"/>
          </a:p>
          <a:p>
            <a:pPr marL="800100" lvl="2" indent="-342900"/>
            <a:endParaRPr lang="nl-NL" sz="2000" dirty="0"/>
          </a:p>
        </p:txBody>
      </p:sp>
      <p:pic>
        <p:nvPicPr>
          <p:cNvPr id="2050" name="Picture 2" descr="Today is the Day to Learn Something New SVG-snijbestand door Creative  Fabrica Crafts · Creative Fabrica">
            <a:extLst>
              <a:ext uri="{FF2B5EF4-FFF2-40B4-BE49-F238E27FC236}">
                <a16:creationId xmlns:a16="http://schemas.microsoft.com/office/drawing/2014/main" id="{DA4E3DC8-1870-6D5B-A2D3-3C77B8EF92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0" r="20304"/>
          <a:stretch/>
        </p:blipFill>
        <p:spPr bwMode="auto">
          <a:xfrm>
            <a:off x="6531789" y="10"/>
            <a:ext cx="566021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Freeform: Shape 2066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69" name="Group 2068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070" name="Freeform: Shape 2069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071" name="Freeform: Shape 2070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072" name="Freeform: Shape 2071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073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4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5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6" name="Freeform: Shape 2075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97446322"/>
      </p:ext>
    </p:extLst>
  </p:cSld>
  <p:clrMapOvr>
    <a:masterClrMapping/>
  </p:clrMapOvr>
</p:sld>
</file>

<file path=ppt/theme/theme1.xml><?xml version="1.0" encoding="utf-8"?>
<a:theme xmlns:a="http://schemas.openxmlformats.org/drawingml/2006/main" name="RocaVTI">
  <a:themeElements>
    <a:clrScheme name="AnalogousFromRegularSeed_2SEEDS">
      <a:dk1>
        <a:srgbClr val="000000"/>
      </a:dk1>
      <a:lt1>
        <a:srgbClr val="FFFFFF"/>
      </a:lt1>
      <a:dk2>
        <a:srgbClr val="1D2E33"/>
      </a:dk2>
      <a:lt2>
        <a:srgbClr val="E2E5E8"/>
      </a:lt2>
      <a:accent1>
        <a:srgbClr val="B16D3B"/>
      </a:accent1>
      <a:accent2>
        <a:srgbClr val="C34E4D"/>
      </a:accent2>
      <a:accent3>
        <a:srgbClr val="B4A347"/>
      </a:accent3>
      <a:accent4>
        <a:srgbClr val="3BB1AE"/>
      </a:accent4>
      <a:accent5>
        <a:srgbClr val="4D95C3"/>
      </a:accent5>
      <a:accent6>
        <a:srgbClr val="3B52B1"/>
      </a:accent6>
      <a:hlink>
        <a:srgbClr val="3F88BF"/>
      </a:hlink>
      <a:folHlink>
        <a:srgbClr val="7F7F7F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268</Words>
  <Application>Microsoft Office PowerPoint</Application>
  <PresentationFormat>Breedbeeld</PresentationFormat>
  <Paragraphs>67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Avenir Next LT Pro</vt:lpstr>
      <vt:lpstr>Avenir Next LT Pro Light</vt:lpstr>
      <vt:lpstr>Georgia Pro Semibold</vt:lpstr>
      <vt:lpstr>RocaVTI</vt:lpstr>
      <vt:lpstr>Huisvesting en hygiëne</vt:lpstr>
      <vt:lpstr>Inhoud  </vt:lpstr>
      <vt:lpstr>Lesdoelen </vt:lpstr>
      <vt:lpstr>Welke middelen zijn er?</vt:lpstr>
      <vt:lpstr>Welke middelen zijn er? </vt:lpstr>
      <vt:lpstr>Etiketten, waarschuwing, pictogrammen </vt:lpstr>
      <vt:lpstr>Welk materiaal heb je nodig?</vt:lpstr>
      <vt:lpstr>Herhaling toets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Huisvesting en hygiëne</dc:title>
  <dc:creator>Straten, Maxime van</dc:creator>
  <cp:lastModifiedBy>Maxime Van Straten</cp:lastModifiedBy>
  <cp:revision>2</cp:revision>
  <dcterms:created xsi:type="dcterms:W3CDTF">2022-07-12T13:53:48Z</dcterms:created>
  <dcterms:modified xsi:type="dcterms:W3CDTF">2023-10-08T11:48:14Z</dcterms:modified>
</cp:coreProperties>
</file>