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20104100" cy="11309350"/>
  <p:notesSz cx="20104100" cy="11309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768" y="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16182" y="994734"/>
            <a:ext cx="10425430" cy="2691130"/>
          </a:xfrm>
          <a:custGeom>
            <a:avLst/>
            <a:gdLst/>
            <a:ahLst/>
            <a:cxnLst/>
            <a:rect l="l" t="t" r="r" b="b"/>
            <a:pathLst>
              <a:path w="10425430" h="2691129">
                <a:moveTo>
                  <a:pt x="10299686" y="0"/>
                </a:moveTo>
                <a:lnTo>
                  <a:pt x="125650" y="0"/>
                </a:ln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2565366"/>
                </a:lnTo>
                <a:lnTo>
                  <a:pt x="9874" y="2614273"/>
                </a:lnTo>
                <a:lnTo>
                  <a:pt x="36803" y="2654213"/>
                </a:lnTo>
                <a:lnTo>
                  <a:pt x="76743" y="2681142"/>
                </a:lnTo>
                <a:lnTo>
                  <a:pt x="125650" y="2691017"/>
                </a:lnTo>
                <a:lnTo>
                  <a:pt x="10299686" y="2691017"/>
                </a:lnTo>
                <a:lnTo>
                  <a:pt x="10348597" y="2681142"/>
                </a:lnTo>
                <a:lnTo>
                  <a:pt x="10388537" y="2654213"/>
                </a:lnTo>
                <a:lnTo>
                  <a:pt x="10415463" y="2614273"/>
                </a:lnTo>
                <a:lnTo>
                  <a:pt x="10425337" y="2565366"/>
                </a:lnTo>
                <a:lnTo>
                  <a:pt x="10425337" y="125650"/>
                </a:lnTo>
                <a:lnTo>
                  <a:pt x="10415463" y="76743"/>
                </a:lnTo>
                <a:lnTo>
                  <a:pt x="10388537" y="36803"/>
                </a:lnTo>
                <a:lnTo>
                  <a:pt x="10348597" y="9874"/>
                </a:lnTo>
                <a:lnTo>
                  <a:pt x="102996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16182" y="994734"/>
            <a:ext cx="10425430" cy="2691130"/>
          </a:xfrm>
          <a:custGeom>
            <a:avLst/>
            <a:gdLst/>
            <a:ahLst/>
            <a:cxnLst/>
            <a:rect l="l" t="t" r="r" b="b"/>
            <a:pathLst>
              <a:path w="10425430" h="2691129">
                <a:moveTo>
                  <a:pt x="125650" y="0"/>
                </a:move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2565366"/>
                </a:lnTo>
                <a:lnTo>
                  <a:pt x="9874" y="2614273"/>
                </a:lnTo>
                <a:lnTo>
                  <a:pt x="36803" y="2654213"/>
                </a:lnTo>
                <a:lnTo>
                  <a:pt x="76743" y="2681142"/>
                </a:lnTo>
                <a:lnTo>
                  <a:pt x="125650" y="2691017"/>
                </a:lnTo>
                <a:lnTo>
                  <a:pt x="10299686" y="2691017"/>
                </a:lnTo>
                <a:lnTo>
                  <a:pt x="10348597" y="2681142"/>
                </a:lnTo>
                <a:lnTo>
                  <a:pt x="10388537" y="2654213"/>
                </a:lnTo>
                <a:lnTo>
                  <a:pt x="10415463" y="2614273"/>
                </a:lnTo>
                <a:lnTo>
                  <a:pt x="10425337" y="2565366"/>
                </a:lnTo>
                <a:lnTo>
                  <a:pt x="10425337" y="125650"/>
                </a:lnTo>
                <a:lnTo>
                  <a:pt x="10415463" y="76743"/>
                </a:lnTo>
                <a:lnTo>
                  <a:pt x="10388537" y="36803"/>
                </a:lnTo>
                <a:lnTo>
                  <a:pt x="10348597" y="9874"/>
                </a:lnTo>
                <a:lnTo>
                  <a:pt x="10299686" y="0"/>
                </a:lnTo>
                <a:lnTo>
                  <a:pt x="125650" y="0"/>
                </a:lnTo>
                <a:close/>
              </a:path>
            </a:pathLst>
          </a:custGeom>
          <a:ln w="104708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701908" y="4575776"/>
            <a:ext cx="9748520" cy="5706745"/>
          </a:xfrm>
          <a:custGeom>
            <a:avLst/>
            <a:gdLst/>
            <a:ahLst/>
            <a:cxnLst/>
            <a:rect l="l" t="t" r="r" b="b"/>
            <a:pathLst>
              <a:path w="9748519" h="5706745">
                <a:moveTo>
                  <a:pt x="9622743" y="0"/>
                </a:moveTo>
                <a:lnTo>
                  <a:pt x="125650" y="0"/>
                </a:ln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5580981"/>
                </a:lnTo>
                <a:lnTo>
                  <a:pt x="9874" y="5629888"/>
                </a:lnTo>
                <a:lnTo>
                  <a:pt x="36803" y="5669828"/>
                </a:lnTo>
                <a:lnTo>
                  <a:pt x="76743" y="5696757"/>
                </a:lnTo>
                <a:lnTo>
                  <a:pt x="125650" y="5706632"/>
                </a:lnTo>
                <a:lnTo>
                  <a:pt x="9622743" y="5706632"/>
                </a:lnTo>
                <a:lnTo>
                  <a:pt x="9671650" y="5696757"/>
                </a:lnTo>
                <a:lnTo>
                  <a:pt x="9711590" y="5669828"/>
                </a:lnTo>
                <a:lnTo>
                  <a:pt x="9738519" y="5629888"/>
                </a:lnTo>
                <a:lnTo>
                  <a:pt x="9748394" y="5580981"/>
                </a:lnTo>
                <a:lnTo>
                  <a:pt x="9748394" y="125650"/>
                </a:lnTo>
                <a:lnTo>
                  <a:pt x="9738519" y="76743"/>
                </a:lnTo>
                <a:lnTo>
                  <a:pt x="9711590" y="36803"/>
                </a:lnTo>
                <a:lnTo>
                  <a:pt x="9671650" y="9874"/>
                </a:lnTo>
                <a:lnTo>
                  <a:pt x="96227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701908" y="4575776"/>
            <a:ext cx="9748520" cy="5706745"/>
          </a:xfrm>
          <a:custGeom>
            <a:avLst/>
            <a:gdLst/>
            <a:ahLst/>
            <a:cxnLst/>
            <a:rect l="l" t="t" r="r" b="b"/>
            <a:pathLst>
              <a:path w="9748519" h="5706745">
                <a:moveTo>
                  <a:pt x="125650" y="0"/>
                </a:move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5580981"/>
                </a:lnTo>
                <a:lnTo>
                  <a:pt x="9874" y="5629888"/>
                </a:lnTo>
                <a:lnTo>
                  <a:pt x="36803" y="5669828"/>
                </a:lnTo>
                <a:lnTo>
                  <a:pt x="76743" y="5696757"/>
                </a:lnTo>
                <a:lnTo>
                  <a:pt x="125650" y="5706632"/>
                </a:lnTo>
                <a:lnTo>
                  <a:pt x="9622743" y="5706632"/>
                </a:lnTo>
                <a:lnTo>
                  <a:pt x="9671650" y="5696757"/>
                </a:lnTo>
                <a:lnTo>
                  <a:pt x="9711590" y="5669828"/>
                </a:lnTo>
                <a:lnTo>
                  <a:pt x="9738519" y="5629888"/>
                </a:lnTo>
                <a:lnTo>
                  <a:pt x="9748394" y="5580981"/>
                </a:lnTo>
                <a:lnTo>
                  <a:pt x="9748394" y="125650"/>
                </a:lnTo>
                <a:lnTo>
                  <a:pt x="9738519" y="76743"/>
                </a:lnTo>
                <a:lnTo>
                  <a:pt x="9711590" y="36803"/>
                </a:lnTo>
                <a:lnTo>
                  <a:pt x="9671650" y="9874"/>
                </a:lnTo>
                <a:lnTo>
                  <a:pt x="9622743" y="0"/>
                </a:lnTo>
                <a:lnTo>
                  <a:pt x="125650" y="0"/>
                </a:lnTo>
                <a:close/>
              </a:path>
            </a:pathLst>
          </a:custGeom>
          <a:ln w="104708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7846881" y="10315244"/>
            <a:ext cx="204716" cy="204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8103915" y="9947679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90562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7034795" y="10077025"/>
            <a:ext cx="475615" cy="340995"/>
          </a:xfrm>
          <a:custGeom>
            <a:avLst/>
            <a:gdLst/>
            <a:ahLst/>
            <a:cxnLst/>
            <a:rect l="l" t="t" r="r" b="b"/>
            <a:pathLst>
              <a:path w="475615" h="340995">
                <a:moveTo>
                  <a:pt x="0" y="0"/>
                </a:moveTo>
                <a:lnTo>
                  <a:pt x="71128" y="80405"/>
                </a:lnTo>
                <a:lnTo>
                  <a:pt x="71128" y="279394"/>
                </a:lnTo>
                <a:lnTo>
                  <a:pt x="129273" y="340576"/>
                </a:lnTo>
                <a:lnTo>
                  <a:pt x="188727" y="340576"/>
                </a:lnTo>
                <a:lnTo>
                  <a:pt x="261604" y="340576"/>
                </a:lnTo>
                <a:lnTo>
                  <a:pt x="475482" y="340576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8739718" y="10227011"/>
            <a:ext cx="125730" cy="0"/>
          </a:xfrm>
          <a:custGeom>
            <a:avLst/>
            <a:gdLst/>
            <a:ahLst/>
            <a:cxnLst/>
            <a:rect l="l" t="t" r="r" b="b"/>
            <a:pathLst>
              <a:path w="125730">
                <a:moveTo>
                  <a:pt x="125273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7710094" y="9998598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4">
                <a:moveTo>
                  <a:pt x="143922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7446593" y="9908999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144519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7265919" y="10108386"/>
            <a:ext cx="136525" cy="303530"/>
          </a:xfrm>
          <a:custGeom>
            <a:avLst/>
            <a:gdLst/>
            <a:ahLst/>
            <a:cxnLst/>
            <a:rect l="l" t="t" r="r" b="b"/>
            <a:pathLst>
              <a:path w="136525" h="303529">
                <a:moveTo>
                  <a:pt x="0" y="0"/>
                </a:moveTo>
                <a:lnTo>
                  <a:pt x="0" y="149157"/>
                </a:lnTo>
                <a:lnTo>
                  <a:pt x="136163" y="303174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7707130" y="9747664"/>
            <a:ext cx="1252855" cy="797560"/>
          </a:xfrm>
          <a:custGeom>
            <a:avLst/>
            <a:gdLst/>
            <a:ahLst/>
            <a:cxnLst/>
            <a:rect l="l" t="t" r="r" b="b"/>
            <a:pathLst>
              <a:path w="1252855" h="797559">
                <a:moveTo>
                  <a:pt x="0" y="0"/>
                </a:moveTo>
                <a:lnTo>
                  <a:pt x="0" y="356051"/>
                </a:lnTo>
                <a:lnTo>
                  <a:pt x="103127" y="463933"/>
                </a:lnTo>
                <a:lnTo>
                  <a:pt x="817933" y="463933"/>
                </a:lnTo>
                <a:lnTo>
                  <a:pt x="912265" y="553930"/>
                </a:lnTo>
                <a:lnTo>
                  <a:pt x="912265" y="612881"/>
                </a:lnTo>
                <a:lnTo>
                  <a:pt x="912265" y="797211"/>
                </a:lnTo>
              </a:path>
              <a:path w="1252855" h="797559">
                <a:moveTo>
                  <a:pt x="278536" y="466729"/>
                </a:moveTo>
                <a:lnTo>
                  <a:pt x="600191" y="788384"/>
                </a:lnTo>
                <a:lnTo>
                  <a:pt x="704847" y="788384"/>
                </a:lnTo>
                <a:lnTo>
                  <a:pt x="826477" y="668984"/>
                </a:lnTo>
                <a:lnTo>
                  <a:pt x="1252789" y="668984"/>
                </a:lnTo>
              </a:path>
              <a:path w="1252855" h="797559">
                <a:moveTo>
                  <a:pt x="387873" y="757725"/>
                </a:moveTo>
                <a:lnTo>
                  <a:pt x="569532" y="576076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7839917" y="9897288"/>
            <a:ext cx="204716" cy="204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8936959" y="10315244"/>
            <a:ext cx="204716" cy="2047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8517034" y="10535613"/>
            <a:ext cx="204716" cy="2047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7604776" y="9558597"/>
            <a:ext cx="204716" cy="2047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8811542" y="9907145"/>
            <a:ext cx="446405" cy="185420"/>
          </a:xfrm>
          <a:custGeom>
            <a:avLst/>
            <a:gdLst/>
            <a:ahLst/>
            <a:cxnLst/>
            <a:rect l="l" t="t" r="r" b="b"/>
            <a:pathLst>
              <a:path w="446405" h="185420">
                <a:moveTo>
                  <a:pt x="0" y="105944"/>
                </a:moveTo>
                <a:lnTo>
                  <a:pt x="308430" y="105944"/>
                </a:lnTo>
                <a:lnTo>
                  <a:pt x="345912" y="92772"/>
                </a:lnTo>
                <a:lnTo>
                  <a:pt x="360941" y="53432"/>
                </a:lnTo>
                <a:lnTo>
                  <a:pt x="360941" y="45160"/>
                </a:lnTo>
                <a:lnTo>
                  <a:pt x="358560" y="31875"/>
                </a:lnTo>
                <a:lnTo>
                  <a:pt x="350828" y="17043"/>
                </a:lnTo>
                <a:lnTo>
                  <a:pt x="336862" y="4980"/>
                </a:lnTo>
                <a:lnTo>
                  <a:pt x="315780" y="0"/>
                </a:lnTo>
                <a:lnTo>
                  <a:pt x="143534" y="0"/>
                </a:lnTo>
                <a:lnTo>
                  <a:pt x="106047" y="13173"/>
                </a:lnTo>
                <a:lnTo>
                  <a:pt x="91012" y="52521"/>
                </a:lnTo>
                <a:lnTo>
                  <a:pt x="91012" y="139838"/>
                </a:lnTo>
                <a:lnTo>
                  <a:pt x="115096" y="180019"/>
                </a:lnTo>
                <a:lnTo>
                  <a:pt x="136173" y="184999"/>
                </a:lnTo>
                <a:lnTo>
                  <a:pt x="446007" y="184999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9247626" y="9989785"/>
            <a:ext cx="204716" cy="2047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8810573" y="10014761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91986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6970210" y="10298312"/>
            <a:ext cx="130810" cy="144145"/>
          </a:xfrm>
          <a:custGeom>
            <a:avLst/>
            <a:gdLst/>
            <a:ahLst/>
            <a:cxnLst/>
            <a:rect l="l" t="t" r="r" b="b"/>
            <a:pathLst>
              <a:path w="130809" h="144145">
                <a:moveTo>
                  <a:pt x="0" y="143922"/>
                </a:moveTo>
                <a:lnTo>
                  <a:pt x="0" y="0"/>
                </a:lnTo>
                <a:lnTo>
                  <a:pt x="130791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6819120" y="9836765"/>
            <a:ext cx="263525" cy="263525"/>
          </a:xfrm>
          <a:custGeom>
            <a:avLst/>
            <a:gdLst/>
            <a:ahLst/>
            <a:cxnLst/>
            <a:rect l="l" t="t" r="r" b="b"/>
            <a:pathLst>
              <a:path w="263525" h="263525">
                <a:moveTo>
                  <a:pt x="263520" y="131765"/>
                </a:moveTo>
                <a:lnTo>
                  <a:pt x="256803" y="173413"/>
                </a:lnTo>
                <a:lnTo>
                  <a:pt x="238097" y="209584"/>
                </a:lnTo>
                <a:lnTo>
                  <a:pt x="209574" y="238108"/>
                </a:lnTo>
                <a:lnTo>
                  <a:pt x="173403" y="256813"/>
                </a:lnTo>
                <a:lnTo>
                  <a:pt x="131755" y="263531"/>
                </a:lnTo>
                <a:lnTo>
                  <a:pt x="90111" y="256813"/>
                </a:lnTo>
                <a:lnTo>
                  <a:pt x="53944" y="238108"/>
                </a:lnTo>
                <a:lnTo>
                  <a:pt x="25422" y="209584"/>
                </a:lnTo>
                <a:lnTo>
                  <a:pt x="6717" y="173413"/>
                </a:lnTo>
                <a:lnTo>
                  <a:pt x="0" y="131765"/>
                </a:lnTo>
                <a:lnTo>
                  <a:pt x="6717" y="90117"/>
                </a:lnTo>
                <a:lnTo>
                  <a:pt x="25422" y="53946"/>
                </a:lnTo>
                <a:lnTo>
                  <a:pt x="53944" y="25422"/>
                </a:lnTo>
                <a:lnTo>
                  <a:pt x="90111" y="6717"/>
                </a:lnTo>
                <a:lnTo>
                  <a:pt x="131755" y="0"/>
                </a:lnTo>
                <a:lnTo>
                  <a:pt x="173403" y="6717"/>
                </a:lnTo>
                <a:lnTo>
                  <a:pt x="209574" y="25422"/>
                </a:lnTo>
                <a:lnTo>
                  <a:pt x="238097" y="53946"/>
                </a:lnTo>
                <a:lnTo>
                  <a:pt x="256803" y="90117"/>
                </a:lnTo>
                <a:lnTo>
                  <a:pt x="263520" y="131765"/>
                </a:lnTo>
                <a:close/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6863623" y="10424976"/>
            <a:ext cx="204716" cy="2047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7144818" y="9884026"/>
            <a:ext cx="243898" cy="2357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7510278" y="10296699"/>
            <a:ext cx="281305" cy="242570"/>
          </a:xfrm>
          <a:custGeom>
            <a:avLst/>
            <a:gdLst/>
            <a:ahLst/>
            <a:cxnLst/>
            <a:rect l="l" t="t" r="r" b="b"/>
            <a:pathLst>
              <a:path w="281305" h="242570">
                <a:moveTo>
                  <a:pt x="228286" y="119389"/>
                </a:moveTo>
                <a:lnTo>
                  <a:pt x="249120" y="116091"/>
                </a:lnTo>
                <a:lnTo>
                  <a:pt x="265768" y="106220"/>
                </a:lnTo>
                <a:lnTo>
                  <a:pt x="276802" y="89805"/>
                </a:lnTo>
                <a:lnTo>
                  <a:pt x="280797" y="66877"/>
                </a:lnTo>
                <a:lnTo>
                  <a:pt x="280797" y="45160"/>
                </a:lnTo>
                <a:lnTo>
                  <a:pt x="278416" y="31875"/>
                </a:lnTo>
                <a:lnTo>
                  <a:pt x="270684" y="17043"/>
                </a:lnTo>
                <a:lnTo>
                  <a:pt x="256718" y="4980"/>
                </a:lnTo>
                <a:lnTo>
                  <a:pt x="235636" y="0"/>
                </a:lnTo>
                <a:lnTo>
                  <a:pt x="0" y="0"/>
                </a:lnTo>
                <a:lnTo>
                  <a:pt x="0" y="52521"/>
                </a:lnTo>
                <a:lnTo>
                  <a:pt x="0" y="189837"/>
                </a:lnTo>
                <a:lnTo>
                  <a:pt x="0" y="242348"/>
                </a:lnTo>
                <a:lnTo>
                  <a:pt x="235636" y="242348"/>
                </a:lnTo>
                <a:lnTo>
                  <a:pt x="256718" y="237369"/>
                </a:lnTo>
                <a:lnTo>
                  <a:pt x="270684" y="225308"/>
                </a:lnTo>
                <a:lnTo>
                  <a:pt x="278416" y="210477"/>
                </a:lnTo>
                <a:lnTo>
                  <a:pt x="280797" y="197187"/>
                </a:lnTo>
                <a:lnTo>
                  <a:pt x="280797" y="171879"/>
                </a:lnTo>
                <a:lnTo>
                  <a:pt x="276802" y="148949"/>
                </a:lnTo>
                <a:lnTo>
                  <a:pt x="265768" y="132531"/>
                </a:lnTo>
                <a:lnTo>
                  <a:pt x="249120" y="122656"/>
                </a:lnTo>
                <a:lnTo>
                  <a:pt x="228286" y="119357"/>
                </a:lnTo>
                <a:lnTo>
                  <a:pt x="3162" y="119357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8525064" y="9851874"/>
            <a:ext cx="279400" cy="362585"/>
          </a:xfrm>
          <a:custGeom>
            <a:avLst/>
            <a:gdLst/>
            <a:ahLst/>
            <a:cxnLst/>
            <a:rect l="l" t="t" r="r" b="b"/>
            <a:pathLst>
              <a:path w="279400" h="362584">
                <a:moveTo>
                  <a:pt x="90164" y="0"/>
                </a:moveTo>
                <a:lnTo>
                  <a:pt x="90164" y="190381"/>
                </a:lnTo>
                <a:lnTo>
                  <a:pt x="90164" y="256505"/>
                </a:lnTo>
                <a:lnTo>
                  <a:pt x="0" y="359727"/>
                </a:lnTo>
              </a:path>
              <a:path w="279400" h="362584">
                <a:moveTo>
                  <a:pt x="98478" y="63348"/>
                </a:moveTo>
                <a:lnTo>
                  <a:pt x="226767" y="63348"/>
                </a:lnTo>
                <a:lnTo>
                  <a:pt x="247597" y="66646"/>
                </a:lnTo>
                <a:lnTo>
                  <a:pt x="264245" y="76517"/>
                </a:lnTo>
                <a:lnTo>
                  <a:pt x="275282" y="92932"/>
                </a:lnTo>
                <a:lnTo>
                  <a:pt x="279279" y="115860"/>
                </a:lnTo>
                <a:lnTo>
                  <a:pt x="279279" y="362522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7499482" y="9851874"/>
            <a:ext cx="119380" cy="243204"/>
          </a:xfrm>
          <a:custGeom>
            <a:avLst/>
            <a:gdLst/>
            <a:ahLst/>
            <a:cxnLst/>
            <a:rect l="l" t="t" r="r" b="b"/>
            <a:pathLst>
              <a:path w="119380" h="243204">
                <a:moveTo>
                  <a:pt x="0" y="0"/>
                </a:moveTo>
                <a:lnTo>
                  <a:pt x="0" y="197742"/>
                </a:lnTo>
                <a:lnTo>
                  <a:pt x="2381" y="211025"/>
                </a:lnTo>
                <a:lnTo>
                  <a:pt x="10113" y="225854"/>
                </a:lnTo>
                <a:lnTo>
                  <a:pt x="24079" y="237914"/>
                </a:lnTo>
                <a:lnTo>
                  <a:pt x="45160" y="242893"/>
                </a:lnTo>
                <a:lnTo>
                  <a:pt x="118938" y="242893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8103915" y="9851874"/>
            <a:ext cx="103505" cy="360045"/>
          </a:xfrm>
          <a:custGeom>
            <a:avLst/>
            <a:gdLst/>
            <a:ahLst/>
            <a:cxnLst/>
            <a:rect l="l" t="t" r="r" b="b"/>
            <a:pathLst>
              <a:path w="103505" h="360045">
                <a:moveTo>
                  <a:pt x="103347" y="0"/>
                </a:moveTo>
                <a:lnTo>
                  <a:pt x="45160" y="0"/>
                </a:lnTo>
                <a:lnTo>
                  <a:pt x="24079" y="4980"/>
                </a:lnTo>
                <a:lnTo>
                  <a:pt x="10113" y="17043"/>
                </a:lnTo>
                <a:lnTo>
                  <a:pt x="2381" y="31875"/>
                </a:lnTo>
                <a:lnTo>
                  <a:pt x="0" y="45160"/>
                </a:lnTo>
                <a:lnTo>
                  <a:pt x="0" y="242893"/>
                </a:lnTo>
                <a:lnTo>
                  <a:pt x="0" y="261918"/>
                </a:lnTo>
                <a:lnTo>
                  <a:pt x="96394" y="359727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8370880" y="9657639"/>
            <a:ext cx="244475" cy="379730"/>
          </a:xfrm>
          <a:custGeom>
            <a:avLst/>
            <a:gdLst/>
            <a:ahLst/>
            <a:cxnLst/>
            <a:rect l="l" t="t" r="r" b="b"/>
            <a:pathLst>
              <a:path w="244475" h="379729">
                <a:moveTo>
                  <a:pt x="143021" y="251364"/>
                </a:moveTo>
                <a:lnTo>
                  <a:pt x="0" y="251364"/>
                </a:lnTo>
              </a:path>
              <a:path w="244475" h="379729">
                <a:moveTo>
                  <a:pt x="52647" y="0"/>
                </a:moveTo>
                <a:lnTo>
                  <a:pt x="52538" y="185098"/>
                </a:lnTo>
                <a:lnTo>
                  <a:pt x="52482" y="281645"/>
                </a:lnTo>
                <a:lnTo>
                  <a:pt x="52462" y="321006"/>
                </a:lnTo>
                <a:lnTo>
                  <a:pt x="52459" y="334544"/>
                </a:lnTo>
                <a:lnTo>
                  <a:pt x="54841" y="347828"/>
                </a:lnTo>
                <a:lnTo>
                  <a:pt x="62576" y="362656"/>
                </a:lnTo>
                <a:lnTo>
                  <a:pt x="76542" y="374716"/>
                </a:lnTo>
                <a:lnTo>
                  <a:pt x="97620" y="379695"/>
                </a:lnTo>
                <a:lnTo>
                  <a:pt x="244348" y="379695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5D5B5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5D5B5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5D5B5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22606" y="5221613"/>
            <a:ext cx="9258886" cy="1030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5D5B5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2.png"/><Relationship Id="rId5" Type="http://schemas.openxmlformats.org/officeDocument/2006/relationships/image" Target="../media/image5.png"/><Relationship Id="rId10" Type="http://schemas.openxmlformats.org/officeDocument/2006/relationships/hyperlink" Target="https://jeugdbieb.nl/nieuws.php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34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26.jpg"/><Relationship Id="rId10" Type="http://schemas.openxmlformats.org/officeDocument/2006/relationships/image" Target="../media/image21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8890" y="1499219"/>
            <a:ext cx="7570795" cy="8229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79078" y="7029891"/>
            <a:ext cx="2769235" cy="1720214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635" algn="ctr">
              <a:lnSpc>
                <a:spcPts val="3310"/>
              </a:lnSpc>
              <a:spcBef>
                <a:spcPts val="290"/>
              </a:spcBef>
            </a:pP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Digitaal  begrijpend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lezen:  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wegwijs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websites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794137" y="10331913"/>
            <a:ext cx="330200" cy="243840"/>
          </a:xfrm>
          <a:custGeom>
            <a:avLst/>
            <a:gdLst/>
            <a:ahLst/>
            <a:cxnLst/>
            <a:rect l="l" t="t" r="r" b="b"/>
            <a:pathLst>
              <a:path w="330200" h="243840">
                <a:moveTo>
                  <a:pt x="172935" y="221234"/>
                </a:moveTo>
                <a:lnTo>
                  <a:pt x="171805" y="218617"/>
                </a:lnTo>
                <a:lnTo>
                  <a:pt x="169595" y="216281"/>
                </a:lnTo>
                <a:lnTo>
                  <a:pt x="168173" y="214757"/>
                </a:lnTo>
                <a:lnTo>
                  <a:pt x="165455" y="213423"/>
                </a:lnTo>
                <a:lnTo>
                  <a:pt x="144767" y="213423"/>
                </a:lnTo>
                <a:lnTo>
                  <a:pt x="144767" y="102323"/>
                </a:lnTo>
                <a:lnTo>
                  <a:pt x="144767" y="75704"/>
                </a:lnTo>
                <a:lnTo>
                  <a:pt x="144767" y="28054"/>
                </a:lnTo>
                <a:lnTo>
                  <a:pt x="144767" y="3302"/>
                </a:lnTo>
                <a:lnTo>
                  <a:pt x="141439" y="0"/>
                </a:lnTo>
                <a:lnTo>
                  <a:pt x="92938" y="165"/>
                </a:lnTo>
                <a:lnTo>
                  <a:pt x="90347" y="165"/>
                </a:lnTo>
                <a:lnTo>
                  <a:pt x="87985" y="1181"/>
                </a:lnTo>
                <a:lnTo>
                  <a:pt x="83997" y="4838"/>
                </a:lnTo>
                <a:lnTo>
                  <a:pt x="82613" y="7696"/>
                </a:lnTo>
                <a:lnTo>
                  <a:pt x="82613" y="20485"/>
                </a:lnTo>
                <a:lnTo>
                  <a:pt x="83959" y="23317"/>
                </a:lnTo>
                <a:lnTo>
                  <a:pt x="87934" y="26974"/>
                </a:lnTo>
                <a:lnTo>
                  <a:pt x="90335" y="28054"/>
                </a:lnTo>
                <a:lnTo>
                  <a:pt x="110045" y="28143"/>
                </a:lnTo>
                <a:lnTo>
                  <a:pt x="110045" y="75704"/>
                </a:lnTo>
                <a:lnTo>
                  <a:pt x="110045" y="105270"/>
                </a:lnTo>
                <a:lnTo>
                  <a:pt x="110045" y="158178"/>
                </a:lnTo>
                <a:lnTo>
                  <a:pt x="106984" y="178536"/>
                </a:lnTo>
                <a:lnTo>
                  <a:pt x="99072" y="196710"/>
                </a:lnTo>
                <a:lnTo>
                  <a:pt x="86563" y="209753"/>
                </a:lnTo>
                <a:lnTo>
                  <a:pt x="69710" y="214757"/>
                </a:lnTo>
                <a:lnTo>
                  <a:pt x="55181" y="211366"/>
                </a:lnTo>
                <a:lnTo>
                  <a:pt x="45034" y="201447"/>
                </a:lnTo>
                <a:lnTo>
                  <a:pt x="39077" y="185356"/>
                </a:lnTo>
                <a:lnTo>
                  <a:pt x="37134" y="163474"/>
                </a:lnTo>
                <a:lnTo>
                  <a:pt x="40551" y="135343"/>
                </a:lnTo>
                <a:lnTo>
                  <a:pt x="50165" y="116382"/>
                </a:lnTo>
                <a:lnTo>
                  <a:pt x="65024" y="105689"/>
                </a:lnTo>
                <a:lnTo>
                  <a:pt x="84137" y="102323"/>
                </a:lnTo>
                <a:lnTo>
                  <a:pt x="90551" y="102514"/>
                </a:lnTo>
                <a:lnTo>
                  <a:pt x="96977" y="103073"/>
                </a:lnTo>
                <a:lnTo>
                  <a:pt x="103466" y="103987"/>
                </a:lnTo>
                <a:lnTo>
                  <a:pt x="110045" y="105270"/>
                </a:lnTo>
                <a:lnTo>
                  <a:pt x="110045" y="75704"/>
                </a:lnTo>
                <a:lnTo>
                  <a:pt x="101206" y="75057"/>
                </a:lnTo>
                <a:lnTo>
                  <a:pt x="93332" y="74383"/>
                </a:lnTo>
                <a:lnTo>
                  <a:pt x="85458" y="74383"/>
                </a:lnTo>
                <a:lnTo>
                  <a:pt x="49784" y="80924"/>
                </a:lnTo>
                <a:lnTo>
                  <a:pt x="22885" y="99504"/>
                </a:lnTo>
                <a:lnTo>
                  <a:pt x="5918" y="128625"/>
                </a:lnTo>
                <a:lnTo>
                  <a:pt x="0" y="166763"/>
                </a:lnTo>
                <a:lnTo>
                  <a:pt x="3759" y="198755"/>
                </a:lnTo>
                <a:lnTo>
                  <a:pt x="15049" y="222973"/>
                </a:lnTo>
                <a:lnTo>
                  <a:pt x="33845" y="238328"/>
                </a:lnTo>
                <a:lnTo>
                  <a:pt x="60159" y="243687"/>
                </a:lnTo>
                <a:lnTo>
                  <a:pt x="76060" y="241719"/>
                </a:lnTo>
                <a:lnTo>
                  <a:pt x="89839" y="236156"/>
                </a:lnTo>
                <a:lnTo>
                  <a:pt x="101257" y="227520"/>
                </a:lnTo>
                <a:lnTo>
                  <a:pt x="110045" y="216281"/>
                </a:lnTo>
                <a:lnTo>
                  <a:pt x="110045" y="237959"/>
                </a:lnTo>
                <a:lnTo>
                  <a:pt x="113372" y="241300"/>
                </a:lnTo>
                <a:lnTo>
                  <a:pt x="164896" y="241300"/>
                </a:lnTo>
                <a:lnTo>
                  <a:pt x="167005" y="240461"/>
                </a:lnTo>
                <a:lnTo>
                  <a:pt x="171272" y="237134"/>
                </a:lnTo>
                <a:lnTo>
                  <a:pt x="172935" y="234048"/>
                </a:lnTo>
                <a:lnTo>
                  <a:pt x="172935" y="221234"/>
                </a:lnTo>
                <a:close/>
              </a:path>
              <a:path w="330200" h="243840">
                <a:moveTo>
                  <a:pt x="330174" y="144437"/>
                </a:moveTo>
                <a:lnTo>
                  <a:pt x="317080" y="99720"/>
                </a:lnTo>
                <a:lnTo>
                  <a:pt x="294995" y="80403"/>
                </a:lnTo>
                <a:lnTo>
                  <a:pt x="294995" y="136207"/>
                </a:lnTo>
                <a:lnTo>
                  <a:pt x="225628" y="136207"/>
                </a:lnTo>
                <a:lnTo>
                  <a:pt x="229806" y="121208"/>
                </a:lnTo>
                <a:lnTo>
                  <a:pt x="237591" y="109702"/>
                </a:lnTo>
                <a:lnTo>
                  <a:pt x="248513" y="102323"/>
                </a:lnTo>
                <a:lnTo>
                  <a:pt x="262128" y="99720"/>
                </a:lnTo>
                <a:lnTo>
                  <a:pt x="276085" y="102273"/>
                </a:lnTo>
                <a:lnTo>
                  <a:pt x="286575" y="109575"/>
                </a:lnTo>
                <a:lnTo>
                  <a:pt x="293052" y="121069"/>
                </a:lnTo>
                <a:lnTo>
                  <a:pt x="294995" y="136207"/>
                </a:lnTo>
                <a:lnTo>
                  <a:pt x="294995" y="80403"/>
                </a:lnTo>
                <a:lnTo>
                  <a:pt x="293547" y="79336"/>
                </a:lnTo>
                <a:lnTo>
                  <a:pt x="263436" y="73748"/>
                </a:lnTo>
                <a:lnTo>
                  <a:pt x="231660" y="80264"/>
                </a:lnTo>
                <a:lnTo>
                  <a:pt x="208254" y="98323"/>
                </a:lnTo>
                <a:lnTo>
                  <a:pt x="193776" y="125603"/>
                </a:lnTo>
                <a:lnTo>
                  <a:pt x="188810" y="159854"/>
                </a:lnTo>
                <a:lnTo>
                  <a:pt x="193979" y="197231"/>
                </a:lnTo>
                <a:lnTo>
                  <a:pt x="209143" y="223354"/>
                </a:lnTo>
                <a:lnTo>
                  <a:pt x="233883" y="238683"/>
                </a:lnTo>
                <a:lnTo>
                  <a:pt x="267716" y="243687"/>
                </a:lnTo>
                <a:lnTo>
                  <a:pt x="280606" y="243192"/>
                </a:lnTo>
                <a:lnTo>
                  <a:pt x="322554" y="233984"/>
                </a:lnTo>
                <a:lnTo>
                  <a:pt x="324116" y="230708"/>
                </a:lnTo>
                <a:lnTo>
                  <a:pt x="323342" y="226301"/>
                </a:lnTo>
                <a:lnTo>
                  <a:pt x="322122" y="215773"/>
                </a:lnTo>
                <a:lnTo>
                  <a:pt x="321538" y="210693"/>
                </a:lnTo>
                <a:lnTo>
                  <a:pt x="321081" y="208102"/>
                </a:lnTo>
                <a:lnTo>
                  <a:pt x="318477" y="206514"/>
                </a:lnTo>
                <a:lnTo>
                  <a:pt x="315645" y="207645"/>
                </a:lnTo>
                <a:lnTo>
                  <a:pt x="315455" y="207683"/>
                </a:lnTo>
                <a:lnTo>
                  <a:pt x="305625" y="211099"/>
                </a:lnTo>
                <a:lnTo>
                  <a:pt x="295135" y="213639"/>
                </a:lnTo>
                <a:lnTo>
                  <a:pt x="284264" y="215226"/>
                </a:lnTo>
                <a:lnTo>
                  <a:pt x="273304" y="215773"/>
                </a:lnTo>
                <a:lnTo>
                  <a:pt x="251879" y="212509"/>
                </a:lnTo>
                <a:lnTo>
                  <a:pt x="236562" y="202488"/>
                </a:lnTo>
                <a:lnTo>
                  <a:pt x="227533" y="185381"/>
                </a:lnTo>
                <a:lnTo>
                  <a:pt x="224967" y="160858"/>
                </a:lnTo>
                <a:lnTo>
                  <a:pt x="326402" y="160769"/>
                </a:lnTo>
                <a:lnTo>
                  <a:pt x="329323" y="157772"/>
                </a:lnTo>
                <a:lnTo>
                  <a:pt x="329755" y="153352"/>
                </a:lnTo>
                <a:lnTo>
                  <a:pt x="329920" y="152120"/>
                </a:lnTo>
                <a:lnTo>
                  <a:pt x="330085" y="149326"/>
                </a:lnTo>
                <a:lnTo>
                  <a:pt x="330174" y="144437"/>
                </a:lnTo>
                <a:close/>
              </a:path>
            </a:pathLst>
          </a:custGeom>
          <a:solidFill>
            <a:srgbClr val="4F5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7233710" y="9902228"/>
            <a:ext cx="2136775" cy="673735"/>
            <a:chOff x="17233710" y="9902228"/>
            <a:chExt cx="2136775" cy="673735"/>
          </a:xfrm>
        </p:grpSpPr>
        <p:sp>
          <p:nvSpPr>
            <p:cNvPr id="6" name="object 6"/>
            <p:cNvSpPr/>
            <p:nvPr/>
          </p:nvSpPr>
          <p:spPr>
            <a:xfrm>
              <a:off x="17789614" y="10340536"/>
              <a:ext cx="233679" cy="235585"/>
            </a:xfrm>
            <a:custGeom>
              <a:avLst/>
              <a:gdLst/>
              <a:ahLst/>
              <a:cxnLst/>
              <a:rect l="l" t="t" r="r" b="b"/>
              <a:pathLst>
                <a:path w="233680" h="235584">
                  <a:moveTo>
                    <a:pt x="45046" y="22047"/>
                  </a:moveTo>
                  <a:lnTo>
                    <a:pt x="43256" y="13335"/>
                  </a:lnTo>
                  <a:lnTo>
                    <a:pt x="38379" y="6337"/>
                  </a:lnTo>
                  <a:lnTo>
                    <a:pt x="31165" y="1689"/>
                  </a:lnTo>
                  <a:lnTo>
                    <a:pt x="22352" y="0"/>
                  </a:lnTo>
                  <a:lnTo>
                    <a:pt x="13728" y="1739"/>
                  </a:lnTo>
                  <a:lnTo>
                    <a:pt x="6616" y="6464"/>
                  </a:lnTo>
                  <a:lnTo>
                    <a:pt x="1778" y="13474"/>
                  </a:lnTo>
                  <a:lnTo>
                    <a:pt x="0" y="22047"/>
                  </a:lnTo>
                  <a:lnTo>
                    <a:pt x="1778" y="30619"/>
                  </a:lnTo>
                  <a:lnTo>
                    <a:pt x="6616" y="37617"/>
                  </a:lnTo>
                  <a:lnTo>
                    <a:pt x="13728" y="42341"/>
                  </a:lnTo>
                  <a:lnTo>
                    <a:pt x="22352" y="44069"/>
                  </a:lnTo>
                  <a:lnTo>
                    <a:pt x="31165" y="42341"/>
                  </a:lnTo>
                  <a:lnTo>
                    <a:pt x="38379" y="37617"/>
                  </a:lnTo>
                  <a:lnTo>
                    <a:pt x="43256" y="30619"/>
                  </a:lnTo>
                  <a:lnTo>
                    <a:pt x="45046" y="22047"/>
                  </a:lnTo>
                  <a:close/>
                </a:path>
                <a:path w="233680" h="235584">
                  <a:moveTo>
                    <a:pt x="233413" y="146939"/>
                  </a:moveTo>
                  <a:lnTo>
                    <a:pt x="227901" y="109893"/>
                  </a:lnTo>
                  <a:lnTo>
                    <a:pt x="218706" y="94729"/>
                  </a:lnTo>
                  <a:lnTo>
                    <a:pt x="212496" y="84467"/>
                  </a:lnTo>
                  <a:lnTo>
                    <a:pt x="197218" y="74993"/>
                  </a:lnTo>
                  <a:lnTo>
                    <a:pt x="197218" y="149288"/>
                  </a:lnTo>
                  <a:lnTo>
                    <a:pt x="193890" y="173913"/>
                  </a:lnTo>
                  <a:lnTo>
                    <a:pt x="184861" y="191236"/>
                  </a:lnTo>
                  <a:lnTo>
                    <a:pt x="171564" y="201472"/>
                  </a:lnTo>
                  <a:lnTo>
                    <a:pt x="155460" y="204838"/>
                  </a:lnTo>
                  <a:lnTo>
                    <a:pt x="137439" y="201231"/>
                  </a:lnTo>
                  <a:lnTo>
                    <a:pt x="124371" y="190525"/>
                  </a:lnTo>
                  <a:lnTo>
                    <a:pt x="116420" y="172923"/>
                  </a:lnTo>
                  <a:lnTo>
                    <a:pt x="113728" y="148602"/>
                  </a:lnTo>
                  <a:lnTo>
                    <a:pt x="117297" y="124383"/>
                  </a:lnTo>
                  <a:lnTo>
                    <a:pt x="126758" y="107619"/>
                  </a:lnTo>
                  <a:lnTo>
                    <a:pt x="140220" y="97878"/>
                  </a:lnTo>
                  <a:lnTo>
                    <a:pt x="155803" y="94729"/>
                  </a:lnTo>
                  <a:lnTo>
                    <a:pt x="174066" y="98348"/>
                  </a:lnTo>
                  <a:lnTo>
                    <a:pt x="186994" y="108940"/>
                  </a:lnTo>
                  <a:lnTo>
                    <a:pt x="194678" y="126060"/>
                  </a:lnTo>
                  <a:lnTo>
                    <a:pt x="197218" y="149288"/>
                  </a:lnTo>
                  <a:lnTo>
                    <a:pt x="197218" y="74993"/>
                  </a:lnTo>
                  <a:lnTo>
                    <a:pt x="188887" y="69824"/>
                  </a:lnTo>
                  <a:lnTo>
                    <a:pt x="158788" y="65125"/>
                  </a:lnTo>
                  <a:lnTo>
                    <a:pt x="125095" y="71793"/>
                  </a:lnTo>
                  <a:lnTo>
                    <a:pt x="99390" y="90182"/>
                  </a:lnTo>
                  <a:lnTo>
                    <a:pt x="83007" y="117817"/>
                  </a:lnTo>
                  <a:lnTo>
                    <a:pt x="77254" y="152234"/>
                  </a:lnTo>
                  <a:lnTo>
                    <a:pt x="82575" y="189445"/>
                  </a:lnTo>
                  <a:lnTo>
                    <a:pt x="97713" y="215226"/>
                  </a:lnTo>
                  <a:lnTo>
                    <a:pt x="121348" y="230212"/>
                  </a:lnTo>
                  <a:lnTo>
                    <a:pt x="152196" y="235064"/>
                  </a:lnTo>
                  <a:lnTo>
                    <a:pt x="185280" y="228371"/>
                  </a:lnTo>
                  <a:lnTo>
                    <a:pt x="210921" y="209880"/>
                  </a:lnTo>
                  <a:lnTo>
                    <a:pt x="213918" y="204838"/>
                  </a:lnTo>
                  <a:lnTo>
                    <a:pt x="227520" y="181952"/>
                  </a:lnTo>
                  <a:lnTo>
                    <a:pt x="233413" y="146939"/>
                  </a:lnTo>
                  <a:close/>
                </a:path>
              </a:pathLst>
            </a:custGeom>
            <a:solidFill>
              <a:srgbClr val="4F54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488912" y="10331509"/>
              <a:ext cx="248903" cy="2434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402023" y="10340536"/>
              <a:ext cx="427990" cy="231140"/>
            </a:xfrm>
            <a:custGeom>
              <a:avLst/>
              <a:gdLst/>
              <a:ahLst/>
              <a:cxnLst/>
              <a:rect l="l" t="t" r="r" b="b"/>
              <a:pathLst>
                <a:path w="427990" h="231140">
                  <a:moveTo>
                    <a:pt x="63004" y="227749"/>
                  </a:moveTo>
                  <a:lnTo>
                    <a:pt x="62992" y="96266"/>
                  </a:lnTo>
                  <a:lnTo>
                    <a:pt x="62992" y="71742"/>
                  </a:lnTo>
                  <a:lnTo>
                    <a:pt x="59651" y="68402"/>
                  </a:lnTo>
                  <a:lnTo>
                    <a:pt x="7772" y="68402"/>
                  </a:lnTo>
                  <a:lnTo>
                    <a:pt x="5422" y="69430"/>
                  </a:lnTo>
                  <a:lnTo>
                    <a:pt x="3632" y="71107"/>
                  </a:lnTo>
                  <a:lnTo>
                    <a:pt x="1409" y="73037"/>
                  </a:lnTo>
                  <a:lnTo>
                    <a:pt x="76" y="75780"/>
                  </a:lnTo>
                  <a:lnTo>
                    <a:pt x="0" y="88734"/>
                  </a:lnTo>
                  <a:lnTo>
                    <a:pt x="1384" y="91554"/>
                  </a:lnTo>
                  <a:lnTo>
                    <a:pt x="3517" y="93560"/>
                  </a:lnTo>
                  <a:lnTo>
                    <a:pt x="5359" y="95237"/>
                  </a:lnTo>
                  <a:lnTo>
                    <a:pt x="7747" y="96266"/>
                  </a:lnTo>
                  <a:lnTo>
                    <a:pt x="27736" y="96304"/>
                  </a:lnTo>
                  <a:lnTo>
                    <a:pt x="27825" y="227749"/>
                  </a:lnTo>
                  <a:lnTo>
                    <a:pt x="31153" y="231063"/>
                  </a:lnTo>
                  <a:lnTo>
                    <a:pt x="59690" y="231063"/>
                  </a:lnTo>
                  <a:lnTo>
                    <a:pt x="63004" y="227749"/>
                  </a:lnTo>
                  <a:close/>
                </a:path>
                <a:path w="427990" h="231140">
                  <a:moveTo>
                    <a:pt x="67716" y="22047"/>
                  </a:moveTo>
                  <a:lnTo>
                    <a:pt x="65925" y="13335"/>
                  </a:lnTo>
                  <a:lnTo>
                    <a:pt x="61061" y="6337"/>
                  </a:lnTo>
                  <a:lnTo>
                    <a:pt x="53860" y="1689"/>
                  </a:lnTo>
                  <a:lnTo>
                    <a:pt x="45046" y="0"/>
                  </a:lnTo>
                  <a:lnTo>
                    <a:pt x="36410" y="1739"/>
                  </a:lnTo>
                  <a:lnTo>
                    <a:pt x="29286" y="6464"/>
                  </a:lnTo>
                  <a:lnTo>
                    <a:pt x="24447" y="13474"/>
                  </a:lnTo>
                  <a:lnTo>
                    <a:pt x="22669" y="22047"/>
                  </a:lnTo>
                  <a:lnTo>
                    <a:pt x="24447" y="30619"/>
                  </a:lnTo>
                  <a:lnTo>
                    <a:pt x="29286" y="37617"/>
                  </a:lnTo>
                  <a:lnTo>
                    <a:pt x="36410" y="42341"/>
                  </a:lnTo>
                  <a:lnTo>
                    <a:pt x="45046" y="44069"/>
                  </a:lnTo>
                  <a:lnTo>
                    <a:pt x="53860" y="42341"/>
                  </a:lnTo>
                  <a:lnTo>
                    <a:pt x="61061" y="37617"/>
                  </a:lnTo>
                  <a:lnTo>
                    <a:pt x="65925" y="30619"/>
                  </a:lnTo>
                  <a:lnTo>
                    <a:pt x="67716" y="22047"/>
                  </a:lnTo>
                  <a:close/>
                </a:path>
                <a:path w="427990" h="231140">
                  <a:moveTo>
                    <a:pt x="427926" y="227749"/>
                  </a:moveTo>
                  <a:lnTo>
                    <a:pt x="427888" y="96266"/>
                  </a:lnTo>
                  <a:lnTo>
                    <a:pt x="427875" y="71742"/>
                  </a:lnTo>
                  <a:lnTo>
                    <a:pt x="424548" y="68402"/>
                  </a:lnTo>
                  <a:lnTo>
                    <a:pt x="372681" y="68402"/>
                  </a:lnTo>
                  <a:lnTo>
                    <a:pt x="370306" y="69430"/>
                  </a:lnTo>
                  <a:lnTo>
                    <a:pt x="368515" y="71107"/>
                  </a:lnTo>
                  <a:lnTo>
                    <a:pt x="366306" y="73037"/>
                  </a:lnTo>
                  <a:lnTo>
                    <a:pt x="364959" y="75780"/>
                  </a:lnTo>
                  <a:lnTo>
                    <a:pt x="364896" y="88734"/>
                  </a:lnTo>
                  <a:lnTo>
                    <a:pt x="366280" y="91554"/>
                  </a:lnTo>
                  <a:lnTo>
                    <a:pt x="368414" y="93560"/>
                  </a:lnTo>
                  <a:lnTo>
                    <a:pt x="370255" y="95237"/>
                  </a:lnTo>
                  <a:lnTo>
                    <a:pt x="372643" y="96266"/>
                  </a:lnTo>
                  <a:lnTo>
                    <a:pt x="392455" y="96304"/>
                  </a:lnTo>
                  <a:lnTo>
                    <a:pt x="392722" y="223685"/>
                  </a:lnTo>
                  <a:lnTo>
                    <a:pt x="392734" y="227749"/>
                  </a:lnTo>
                  <a:lnTo>
                    <a:pt x="396049" y="231063"/>
                  </a:lnTo>
                  <a:lnTo>
                    <a:pt x="424599" y="231063"/>
                  </a:lnTo>
                  <a:lnTo>
                    <a:pt x="427926" y="227749"/>
                  </a:lnTo>
                  <a:close/>
                </a:path>
              </a:pathLst>
            </a:custGeom>
            <a:solidFill>
              <a:srgbClr val="4F54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357762" y="10405651"/>
              <a:ext cx="141346" cy="1699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036007" y="10331507"/>
              <a:ext cx="806450" cy="244475"/>
            </a:xfrm>
            <a:custGeom>
              <a:avLst/>
              <a:gdLst/>
              <a:ahLst/>
              <a:cxnLst/>
              <a:rect l="l" t="t" r="r" b="b"/>
              <a:pathLst>
                <a:path w="806450" h="244475">
                  <a:moveTo>
                    <a:pt x="109956" y="236842"/>
                  </a:moveTo>
                  <a:lnTo>
                    <a:pt x="109664" y="232473"/>
                  </a:lnTo>
                  <a:lnTo>
                    <a:pt x="109613" y="213868"/>
                  </a:lnTo>
                  <a:lnTo>
                    <a:pt x="109613" y="213690"/>
                  </a:lnTo>
                  <a:lnTo>
                    <a:pt x="107950" y="212318"/>
                  </a:lnTo>
                  <a:lnTo>
                    <a:pt x="105892" y="212102"/>
                  </a:lnTo>
                  <a:lnTo>
                    <a:pt x="105283" y="212064"/>
                  </a:lnTo>
                  <a:lnTo>
                    <a:pt x="103505" y="212344"/>
                  </a:lnTo>
                  <a:lnTo>
                    <a:pt x="98386" y="213271"/>
                  </a:lnTo>
                  <a:lnTo>
                    <a:pt x="93154" y="213868"/>
                  </a:lnTo>
                  <a:lnTo>
                    <a:pt x="87833" y="213868"/>
                  </a:lnTo>
                  <a:lnTo>
                    <a:pt x="77546" y="212458"/>
                  </a:lnTo>
                  <a:lnTo>
                    <a:pt x="70980" y="207543"/>
                  </a:lnTo>
                  <a:lnTo>
                    <a:pt x="67487" y="198056"/>
                  </a:lnTo>
                  <a:lnTo>
                    <a:pt x="66471" y="182956"/>
                  </a:lnTo>
                  <a:lnTo>
                    <a:pt x="66319" y="104533"/>
                  </a:lnTo>
                  <a:lnTo>
                    <a:pt x="105752" y="104533"/>
                  </a:lnTo>
                  <a:lnTo>
                    <a:pt x="109067" y="101130"/>
                  </a:lnTo>
                  <a:lnTo>
                    <a:pt x="109067" y="80797"/>
                  </a:lnTo>
                  <a:lnTo>
                    <a:pt x="105752" y="77431"/>
                  </a:lnTo>
                  <a:lnTo>
                    <a:pt x="66268" y="77431"/>
                  </a:lnTo>
                  <a:lnTo>
                    <a:pt x="66179" y="20459"/>
                  </a:lnTo>
                  <a:lnTo>
                    <a:pt x="63500" y="17780"/>
                  </a:lnTo>
                  <a:lnTo>
                    <a:pt x="59728" y="17780"/>
                  </a:lnTo>
                  <a:lnTo>
                    <a:pt x="31280" y="77431"/>
                  </a:lnTo>
                  <a:lnTo>
                    <a:pt x="3327" y="77431"/>
                  </a:lnTo>
                  <a:lnTo>
                    <a:pt x="0" y="80797"/>
                  </a:lnTo>
                  <a:lnTo>
                    <a:pt x="0" y="101130"/>
                  </a:lnTo>
                  <a:lnTo>
                    <a:pt x="3327" y="104533"/>
                  </a:lnTo>
                  <a:lnTo>
                    <a:pt x="31280" y="104533"/>
                  </a:lnTo>
                  <a:lnTo>
                    <a:pt x="31280" y="193802"/>
                  </a:lnTo>
                  <a:lnTo>
                    <a:pt x="33477" y="217004"/>
                  </a:lnTo>
                  <a:lnTo>
                    <a:pt x="40906" y="232473"/>
                  </a:lnTo>
                  <a:lnTo>
                    <a:pt x="54876" y="241096"/>
                  </a:lnTo>
                  <a:lnTo>
                    <a:pt x="76657" y="243776"/>
                  </a:lnTo>
                  <a:lnTo>
                    <a:pt x="82981" y="243611"/>
                  </a:lnTo>
                  <a:lnTo>
                    <a:pt x="89433" y="243141"/>
                  </a:lnTo>
                  <a:lnTo>
                    <a:pt x="95846" y="242417"/>
                  </a:lnTo>
                  <a:lnTo>
                    <a:pt x="102044" y="241490"/>
                  </a:lnTo>
                  <a:lnTo>
                    <a:pt x="102450" y="241465"/>
                  </a:lnTo>
                  <a:lnTo>
                    <a:pt x="108026" y="240017"/>
                  </a:lnTo>
                  <a:lnTo>
                    <a:pt x="109956" y="236842"/>
                  </a:lnTo>
                  <a:close/>
                </a:path>
                <a:path w="806450" h="244475">
                  <a:moveTo>
                    <a:pt x="283616" y="237490"/>
                  </a:moveTo>
                  <a:lnTo>
                    <a:pt x="283603" y="126428"/>
                  </a:lnTo>
                  <a:lnTo>
                    <a:pt x="281178" y="106045"/>
                  </a:lnTo>
                  <a:lnTo>
                    <a:pt x="279895" y="103416"/>
                  </a:lnTo>
                  <a:lnTo>
                    <a:pt x="273050" y="89433"/>
                  </a:lnTo>
                  <a:lnTo>
                    <a:pt x="257949" y="78244"/>
                  </a:lnTo>
                  <a:lnTo>
                    <a:pt x="234619" y="74155"/>
                  </a:lnTo>
                  <a:lnTo>
                    <a:pt x="217411" y="76212"/>
                  </a:lnTo>
                  <a:lnTo>
                    <a:pt x="202704" y="82092"/>
                  </a:lnTo>
                  <a:lnTo>
                    <a:pt x="190677" y="91287"/>
                  </a:lnTo>
                  <a:lnTo>
                    <a:pt x="181521" y="103339"/>
                  </a:lnTo>
                  <a:lnTo>
                    <a:pt x="181508" y="27901"/>
                  </a:lnTo>
                  <a:lnTo>
                    <a:pt x="181508" y="3327"/>
                  </a:lnTo>
                  <a:lnTo>
                    <a:pt x="178193" y="12"/>
                  </a:lnTo>
                  <a:lnTo>
                    <a:pt x="126326" y="12"/>
                  </a:lnTo>
                  <a:lnTo>
                    <a:pt x="123964" y="1054"/>
                  </a:lnTo>
                  <a:lnTo>
                    <a:pt x="122123" y="2692"/>
                  </a:lnTo>
                  <a:lnTo>
                    <a:pt x="119951" y="4686"/>
                  </a:lnTo>
                  <a:lnTo>
                    <a:pt x="118618" y="7378"/>
                  </a:lnTo>
                  <a:lnTo>
                    <a:pt x="118541" y="20370"/>
                  </a:lnTo>
                  <a:lnTo>
                    <a:pt x="119913" y="23190"/>
                  </a:lnTo>
                  <a:lnTo>
                    <a:pt x="123888" y="26860"/>
                  </a:lnTo>
                  <a:lnTo>
                    <a:pt x="126288" y="27927"/>
                  </a:lnTo>
                  <a:lnTo>
                    <a:pt x="146164" y="27927"/>
                  </a:lnTo>
                  <a:lnTo>
                    <a:pt x="146354" y="237490"/>
                  </a:lnTo>
                  <a:lnTo>
                    <a:pt x="149682" y="240817"/>
                  </a:lnTo>
                  <a:lnTo>
                    <a:pt x="178219" y="240817"/>
                  </a:lnTo>
                  <a:lnTo>
                    <a:pt x="181533" y="237490"/>
                  </a:lnTo>
                  <a:lnTo>
                    <a:pt x="181521" y="157467"/>
                  </a:lnTo>
                  <a:lnTo>
                    <a:pt x="185585" y="136131"/>
                  </a:lnTo>
                  <a:lnTo>
                    <a:pt x="194652" y="118986"/>
                  </a:lnTo>
                  <a:lnTo>
                    <a:pt x="207797" y="107569"/>
                  </a:lnTo>
                  <a:lnTo>
                    <a:pt x="224116" y="103416"/>
                  </a:lnTo>
                  <a:lnTo>
                    <a:pt x="235813" y="105587"/>
                  </a:lnTo>
                  <a:lnTo>
                    <a:pt x="243293" y="111887"/>
                  </a:lnTo>
                  <a:lnTo>
                    <a:pt x="247269" y="121996"/>
                  </a:lnTo>
                  <a:lnTo>
                    <a:pt x="248424" y="135636"/>
                  </a:lnTo>
                  <a:lnTo>
                    <a:pt x="247904" y="233413"/>
                  </a:lnTo>
                  <a:lnTo>
                    <a:pt x="247904" y="237490"/>
                  </a:lnTo>
                  <a:lnTo>
                    <a:pt x="251218" y="240817"/>
                  </a:lnTo>
                  <a:lnTo>
                    <a:pt x="280301" y="240817"/>
                  </a:lnTo>
                  <a:lnTo>
                    <a:pt x="283616" y="237490"/>
                  </a:lnTo>
                  <a:close/>
                </a:path>
                <a:path w="806450" h="244475">
                  <a:moveTo>
                    <a:pt x="632421" y="144843"/>
                  </a:moveTo>
                  <a:lnTo>
                    <a:pt x="619328" y="100126"/>
                  </a:lnTo>
                  <a:lnTo>
                    <a:pt x="597255" y="80810"/>
                  </a:lnTo>
                  <a:lnTo>
                    <a:pt x="597255" y="136613"/>
                  </a:lnTo>
                  <a:lnTo>
                    <a:pt x="527888" y="136613"/>
                  </a:lnTo>
                  <a:lnTo>
                    <a:pt x="532066" y="121615"/>
                  </a:lnTo>
                  <a:lnTo>
                    <a:pt x="539851" y="110109"/>
                  </a:lnTo>
                  <a:lnTo>
                    <a:pt x="550773" y="102730"/>
                  </a:lnTo>
                  <a:lnTo>
                    <a:pt x="564388" y="100126"/>
                  </a:lnTo>
                  <a:lnTo>
                    <a:pt x="578358" y="102679"/>
                  </a:lnTo>
                  <a:lnTo>
                    <a:pt x="588835" y="109982"/>
                  </a:lnTo>
                  <a:lnTo>
                    <a:pt x="595312" y="121475"/>
                  </a:lnTo>
                  <a:lnTo>
                    <a:pt x="597255" y="136613"/>
                  </a:lnTo>
                  <a:lnTo>
                    <a:pt x="597255" y="80810"/>
                  </a:lnTo>
                  <a:lnTo>
                    <a:pt x="595807" y="79743"/>
                  </a:lnTo>
                  <a:lnTo>
                    <a:pt x="565708" y="74155"/>
                  </a:lnTo>
                  <a:lnTo>
                    <a:pt x="533933" y="80670"/>
                  </a:lnTo>
                  <a:lnTo>
                    <a:pt x="510514" y="98729"/>
                  </a:lnTo>
                  <a:lnTo>
                    <a:pt x="496036" y="126009"/>
                  </a:lnTo>
                  <a:lnTo>
                    <a:pt x="491083" y="160261"/>
                  </a:lnTo>
                  <a:lnTo>
                    <a:pt x="496239" y="197637"/>
                  </a:lnTo>
                  <a:lnTo>
                    <a:pt x="511403" y="223761"/>
                  </a:lnTo>
                  <a:lnTo>
                    <a:pt x="536130" y="239090"/>
                  </a:lnTo>
                  <a:lnTo>
                    <a:pt x="569976" y="244094"/>
                  </a:lnTo>
                  <a:lnTo>
                    <a:pt x="582866" y="243598"/>
                  </a:lnTo>
                  <a:lnTo>
                    <a:pt x="624814" y="234391"/>
                  </a:lnTo>
                  <a:lnTo>
                    <a:pt x="626389" y="231114"/>
                  </a:lnTo>
                  <a:lnTo>
                    <a:pt x="625614" y="226707"/>
                  </a:lnTo>
                  <a:lnTo>
                    <a:pt x="624382" y="216179"/>
                  </a:lnTo>
                  <a:lnTo>
                    <a:pt x="623798" y="211099"/>
                  </a:lnTo>
                  <a:lnTo>
                    <a:pt x="623341" y="208508"/>
                  </a:lnTo>
                  <a:lnTo>
                    <a:pt x="620737" y="206921"/>
                  </a:lnTo>
                  <a:lnTo>
                    <a:pt x="617918" y="208051"/>
                  </a:lnTo>
                  <a:lnTo>
                    <a:pt x="617715" y="208089"/>
                  </a:lnTo>
                  <a:lnTo>
                    <a:pt x="607885" y="211505"/>
                  </a:lnTo>
                  <a:lnTo>
                    <a:pt x="597395" y="214045"/>
                  </a:lnTo>
                  <a:lnTo>
                    <a:pt x="586524" y="215633"/>
                  </a:lnTo>
                  <a:lnTo>
                    <a:pt x="575551" y="216179"/>
                  </a:lnTo>
                  <a:lnTo>
                    <a:pt x="554139" y="212915"/>
                  </a:lnTo>
                  <a:lnTo>
                    <a:pt x="538822" y="202895"/>
                  </a:lnTo>
                  <a:lnTo>
                    <a:pt x="529793" y="185788"/>
                  </a:lnTo>
                  <a:lnTo>
                    <a:pt x="527227" y="161264"/>
                  </a:lnTo>
                  <a:lnTo>
                    <a:pt x="628650" y="161175"/>
                  </a:lnTo>
                  <a:lnTo>
                    <a:pt x="631583" y="158178"/>
                  </a:lnTo>
                  <a:lnTo>
                    <a:pt x="632002" y="153758"/>
                  </a:lnTo>
                  <a:lnTo>
                    <a:pt x="632167" y="152527"/>
                  </a:lnTo>
                  <a:lnTo>
                    <a:pt x="632345" y="149733"/>
                  </a:lnTo>
                  <a:lnTo>
                    <a:pt x="632421" y="144843"/>
                  </a:lnTo>
                  <a:close/>
                </a:path>
                <a:path w="806450" h="244475">
                  <a:moveTo>
                    <a:pt x="806157" y="238125"/>
                  </a:moveTo>
                  <a:lnTo>
                    <a:pt x="803783" y="234848"/>
                  </a:lnTo>
                  <a:lnTo>
                    <a:pt x="747433" y="158115"/>
                  </a:lnTo>
                  <a:lnTo>
                    <a:pt x="742975" y="152057"/>
                  </a:lnTo>
                  <a:lnTo>
                    <a:pt x="746810" y="147320"/>
                  </a:lnTo>
                  <a:lnTo>
                    <a:pt x="798868" y="83146"/>
                  </a:lnTo>
                  <a:lnTo>
                    <a:pt x="801446" y="80035"/>
                  </a:lnTo>
                  <a:lnTo>
                    <a:pt x="800214" y="77431"/>
                  </a:lnTo>
                  <a:lnTo>
                    <a:pt x="760514" y="77431"/>
                  </a:lnTo>
                  <a:lnTo>
                    <a:pt x="758456" y="80098"/>
                  </a:lnTo>
                  <a:lnTo>
                    <a:pt x="707567" y="147320"/>
                  </a:lnTo>
                  <a:lnTo>
                    <a:pt x="707542" y="27901"/>
                  </a:lnTo>
                  <a:lnTo>
                    <a:pt x="707542" y="3327"/>
                  </a:lnTo>
                  <a:lnTo>
                    <a:pt x="704227" y="0"/>
                  </a:lnTo>
                  <a:lnTo>
                    <a:pt x="652348" y="0"/>
                  </a:lnTo>
                  <a:lnTo>
                    <a:pt x="649998" y="1041"/>
                  </a:lnTo>
                  <a:lnTo>
                    <a:pt x="645998" y="4673"/>
                  </a:lnTo>
                  <a:lnTo>
                    <a:pt x="644639" y="7391"/>
                  </a:lnTo>
                  <a:lnTo>
                    <a:pt x="644575" y="20370"/>
                  </a:lnTo>
                  <a:lnTo>
                    <a:pt x="645947" y="23202"/>
                  </a:lnTo>
                  <a:lnTo>
                    <a:pt x="649935" y="26860"/>
                  </a:lnTo>
                  <a:lnTo>
                    <a:pt x="652322" y="27927"/>
                  </a:lnTo>
                  <a:lnTo>
                    <a:pt x="672198" y="27927"/>
                  </a:lnTo>
                  <a:lnTo>
                    <a:pt x="672401" y="237490"/>
                  </a:lnTo>
                  <a:lnTo>
                    <a:pt x="675716" y="240817"/>
                  </a:lnTo>
                  <a:lnTo>
                    <a:pt x="704253" y="240817"/>
                  </a:lnTo>
                  <a:lnTo>
                    <a:pt x="707580" y="237490"/>
                  </a:lnTo>
                  <a:lnTo>
                    <a:pt x="707567" y="158115"/>
                  </a:lnTo>
                  <a:lnTo>
                    <a:pt x="761619" y="238125"/>
                  </a:lnTo>
                  <a:lnTo>
                    <a:pt x="763371" y="240817"/>
                  </a:lnTo>
                  <a:lnTo>
                    <a:pt x="804811" y="240817"/>
                  </a:lnTo>
                  <a:lnTo>
                    <a:pt x="806157" y="238125"/>
                  </a:lnTo>
                  <a:close/>
                </a:path>
              </a:pathLst>
            </a:custGeom>
            <a:solidFill>
              <a:srgbClr val="4F54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233710" y="10349446"/>
              <a:ext cx="147817" cy="22385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831198" y="9902228"/>
              <a:ext cx="539750" cy="521970"/>
            </a:xfrm>
            <a:custGeom>
              <a:avLst/>
              <a:gdLst/>
              <a:ahLst/>
              <a:cxnLst/>
              <a:rect l="l" t="t" r="r" b="b"/>
              <a:pathLst>
                <a:path w="539750" h="521970">
                  <a:moveTo>
                    <a:pt x="395454" y="0"/>
                  </a:moveTo>
                  <a:lnTo>
                    <a:pt x="353176" y="3020"/>
                  </a:lnTo>
                  <a:lnTo>
                    <a:pt x="308877" y="11274"/>
                  </a:lnTo>
                  <a:lnTo>
                    <a:pt x="263779" y="23859"/>
                  </a:lnTo>
                  <a:lnTo>
                    <a:pt x="219104" y="39876"/>
                  </a:lnTo>
                  <a:lnTo>
                    <a:pt x="176076" y="58423"/>
                  </a:lnTo>
                  <a:lnTo>
                    <a:pt x="135916" y="78601"/>
                  </a:lnTo>
                  <a:lnTo>
                    <a:pt x="76302" y="116378"/>
                  </a:lnTo>
                  <a:lnTo>
                    <a:pt x="35875" y="153577"/>
                  </a:lnTo>
                  <a:lnTo>
                    <a:pt x="11664" y="189787"/>
                  </a:lnTo>
                  <a:lnTo>
                    <a:pt x="0" y="257586"/>
                  </a:lnTo>
                  <a:lnTo>
                    <a:pt x="6602" y="288352"/>
                  </a:lnTo>
                  <a:lnTo>
                    <a:pt x="30291" y="341949"/>
                  </a:lnTo>
                  <a:lnTo>
                    <a:pt x="73973" y="407210"/>
                  </a:lnTo>
                  <a:lnTo>
                    <a:pt x="105268" y="441322"/>
                  </a:lnTo>
                  <a:lnTo>
                    <a:pt x="143111" y="472633"/>
                  </a:lnTo>
                  <a:lnTo>
                    <a:pt x="187690" y="498303"/>
                  </a:lnTo>
                  <a:lnTo>
                    <a:pt x="239190" y="515493"/>
                  </a:lnTo>
                  <a:lnTo>
                    <a:pt x="297796" y="521362"/>
                  </a:lnTo>
                  <a:lnTo>
                    <a:pt x="336873" y="515769"/>
                  </a:lnTo>
                  <a:lnTo>
                    <a:pt x="373476" y="500750"/>
                  </a:lnTo>
                  <a:lnTo>
                    <a:pt x="407288" y="477498"/>
                  </a:lnTo>
                  <a:lnTo>
                    <a:pt x="437992" y="447210"/>
                  </a:lnTo>
                  <a:lnTo>
                    <a:pt x="465272" y="411078"/>
                  </a:lnTo>
                  <a:lnTo>
                    <a:pt x="488811" y="370299"/>
                  </a:lnTo>
                  <a:lnTo>
                    <a:pt x="508291" y="326066"/>
                  </a:lnTo>
                  <a:lnTo>
                    <a:pt x="523396" y="279573"/>
                  </a:lnTo>
                  <a:lnTo>
                    <a:pt x="533809" y="232016"/>
                  </a:lnTo>
                  <a:lnTo>
                    <a:pt x="539213" y="184590"/>
                  </a:lnTo>
                  <a:lnTo>
                    <a:pt x="539291" y="138487"/>
                  </a:lnTo>
                  <a:lnTo>
                    <a:pt x="533726" y="94904"/>
                  </a:lnTo>
                  <a:lnTo>
                    <a:pt x="519896" y="58253"/>
                  </a:lnTo>
                  <a:lnTo>
                    <a:pt x="469054" y="13258"/>
                  </a:lnTo>
                  <a:lnTo>
                    <a:pt x="395454" y="0"/>
                  </a:lnTo>
                  <a:close/>
                </a:path>
              </a:pathLst>
            </a:custGeom>
            <a:solidFill>
              <a:srgbClr val="FF7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998151" y="9971108"/>
              <a:ext cx="235284" cy="4003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0070587" y="3230094"/>
            <a:ext cx="6941184" cy="7339965"/>
            <a:chOff x="10070587" y="3230094"/>
            <a:chExt cx="6941184" cy="7339965"/>
          </a:xfrm>
        </p:grpSpPr>
        <p:sp>
          <p:nvSpPr>
            <p:cNvPr id="15" name="object 15"/>
            <p:cNvSpPr/>
            <p:nvPr/>
          </p:nvSpPr>
          <p:spPr>
            <a:xfrm>
              <a:off x="14137592" y="4651229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39">
                  <a:moveTo>
                    <a:pt x="281384" y="140697"/>
                  </a:moveTo>
                  <a:lnTo>
                    <a:pt x="274211" y="185168"/>
                  </a:lnTo>
                  <a:lnTo>
                    <a:pt x="254237" y="223791"/>
                  </a:lnTo>
                  <a:lnTo>
                    <a:pt x="223780" y="254248"/>
                  </a:lnTo>
                  <a:lnTo>
                    <a:pt x="185157" y="274221"/>
                  </a:lnTo>
                  <a:lnTo>
                    <a:pt x="140686" y="281394"/>
                  </a:lnTo>
                  <a:lnTo>
                    <a:pt x="96220" y="274221"/>
                  </a:lnTo>
                  <a:lnTo>
                    <a:pt x="57601" y="254248"/>
                  </a:lnTo>
                  <a:lnTo>
                    <a:pt x="27145" y="223791"/>
                  </a:lnTo>
                  <a:lnTo>
                    <a:pt x="7172" y="185168"/>
                  </a:lnTo>
                  <a:lnTo>
                    <a:pt x="0" y="140697"/>
                  </a:lnTo>
                  <a:lnTo>
                    <a:pt x="7172" y="96226"/>
                  </a:lnTo>
                  <a:lnTo>
                    <a:pt x="27145" y="57603"/>
                  </a:lnTo>
                  <a:lnTo>
                    <a:pt x="57601" y="27146"/>
                  </a:lnTo>
                  <a:lnTo>
                    <a:pt x="96220" y="7172"/>
                  </a:lnTo>
                  <a:lnTo>
                    <a:pt x="140686" y="0"/>
                  </a:lnTo>
                  <a:lnTo>
                    <a:pt x="185157" y="7172"/>
                  </a:lnTo>
                  <a:lnTo>
                    <a:pt x="223780" y="27146"/>
                  </a:lnTo>
                  <a:lnTo>
                    <a:pt x="254237" y="57603"/>
                  </a:lnTo>
                  <a:lnTo>
                    <a:pt x="274211" y="96226"/>
                  </a:lnTo>
                  <a:lnTo>
                    <a:pt x="281384" y="140697"/>
                  </a:lnTo>
                  <a:close/>
                </a:path>
              </a:pathLst>
            </a:custGeom>
            <a:ln w="90824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559517" y="3892110"/>
              <a:ext cx="165100" cy="91440"/>
            </a:xfrm>
            <a:custGeom>
              <a:avLst/>
              <a:gdLst/>
              <a:ahLst/>
              <a:cxnLst/>
              <a:rect l="l" t="t" r="r" b="b"/>
              <a:pathLst>
                <a:path w="165100" h="91439">
                  <a:moveTo>
                    <a:pt x="0" y="90824"/>
                  </a:moveTo>
                  <a:lnTo>
                    <a:pt x="164644" y="90824"/>
                  </a:lnTo>
                  <a:lnTo>
                    <a:pt x="164644" y="0"/>
                  </a:lnTo>
                  <a:lnTo>
                    <a:pt x="0" y="0"/>
                  </a:lnTo>
                  <a:lnTo>
                    <a:pt x="0" y="90824"/>
                  </a:lnTo>
                  <a:close/>
                </a:path>
              </a:pathLst>
            </a:custGeom>
            <a:solidFill>
              <a:srgbClr val="595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838093" y="3573848"/>
              <a:ext cx="2278380" cy="1449705"/>
            </a:xfrm>
            <a:custGeom>
              <a:avLst/>
              <a:gdLst/>
              <a:ahLst/>
              <a:cxnLst/>
              <a:rect l="l" t="t" r="r" b="b"/>
              <a:pathLst>
                <a:path w="2278380" h="1449704">
                  <a:moveTo>
                    <a:pt x="267070" y="456247"/>
                  </a:moveTo>
                  <a:lnTo>
                    <a:pt x="5382" y="456247"/>
                  </a:lnTo>
                </a:path>
                <a:path w="2278380" h="1449704">
                  <a:moveTo>
                    <a:pt x="0" y="0"/>
                  </a:moveTo>
                  <a:lnTo>
                    <a:pt x="0" y="647383"/>
                  </a:lnTo>
                  <a:lnTo>
                    <a:pt x="187512" y="843534"/>
                  </a:lnTo>
                  <a:lnTo>
                    <a:pt x="1487137" y="843534"/>
                  </a:lnTo>
                  <a:lnTo>
                    <a:pt x="1658651" y="1007163"/>
                  </a:lnTo>
                  <a:lnTo>
                    <a:pt x="1658651" y="1114332"/>
                  </a:lnTo>
                  <a:lnTo>
                    <a:pt x="1658651" y="1449484"/>
                  </a:lnTo>
                </a:path>
                <a:path w="2278380" h="1449704">
                  <a:moveTo>
                    <a:pt x="2105192" y="871554"/>
                  </a:moveTo>
                  <a:lnTo>
                    <a:pt x="1877419" y="871554"/>
                  </a:lnTo>
                </a:path>
                <a:path w="2278380" h="1449704">
                  <a:moveTo>
                    <a:pt x="506413" y="848602"/>
                  </a:moveTo>
                  <a:lnTo>
                    <a:pt x="1091244" y="1433432"/>
                  </a:lnTo>
                  <a:lnTo>
                    <a:pt x="1281531" y="1433432"/>
                  </a:lnTo>
                  <a:lnTo>
                    <a:pt x="1502687" y="1216350"/>
                  </a:lnTo>
                  <a:lnTo>
                    <a:pt x="2277804" y="1216350"/>
                  </a:lnTo>
                </a:path>
                <a:path w="2278380" h="1449704">
                  <a:moveTo>
                    <a:pt x="705224" y="1377696"/>
                  </a:moveTo>
                  <a:lnTo>
                    <a:pt x="1035507" y="1047413"/>
                  </a:lnTo>
                </a:path>
                <a:path w="2278380" h="1449704">
                  <a:moveTo>
                    <a:pt x="568234" y="458153"/>
                  </a:moveTo>
                  <a:lnTo>
                    <a:pt x="561061" y="502624"/>
                  </a:lnTo>
                  <a:lnTo>
                    <a:pt x="541087" y="541247"/>
                  </a:lnTo>
                  <a:lnTo>
                    <a:pt x="510630" y="571704"/>
                  </a:lnTo>
                  <a:lnTo>
                    <a:pt x="472007" y="591677"/>
                  </a:lnTo>
                  <a:lnTo>
                    <a:pt x="427536" y="598850"/>
                  </a:lnTo>
                  <a:lnTo>
                    <a:pt x="383065" y="591677"/>
                  </a:lnTo>
                  <a:lnTo>
                    <a:pt x="344442" y="571704"/>
                  </a:lnTo>
                  <a:lnTo>
                    <a:pt x="313985" y="541247"/>
                  </a:lnTo>
                  <a:lnTo>
                    <a:pt x="294012" y="502624"/>
                  </a:lnTo>
                  <a:lnTo>
                    <a:pt x="286839" y="458153"/>
                  </a:lnTo>
                  <a:lnTo>
                    <a:pt x="294012" y="413687"/>
                  </a:lnTo>
                  <a:lnTo>
                    <a:pt x="313985" y="375068"/>
                  </a:lnTo>
                  <a:lnTo>
                    <a:pt x="344442" y="344612"/>
                  </a:lnTo>
                  <a:lnTo>
                    <a:pt x="383065" y="324639"/>
                  </a:lnTo>
                  <a:lnTo>
                    <a:pt x="427536" y="317466"/>
                  </a:lnTo>
                  <a:lnTo>
                    <a:pt x="472007" y="324639"/>
                  </a:lnTo>
                  <a:lnTo>
                    <a:pt x="510630" y="344612"/>
                  </a:lnTo>
                  <a:lnTo>
                    <a:pt x="541087" y="375068"/>
                  </a:lnTo>
                  <a:lnTo>
                    <a:pt x="561061" y="413687"/>
                  </a:lnTo>
                  <a:lnTo>
                    <a:pt x="568234" y="458153"/>
                  </a:lnTo>
                  <a:close/>
                </a:path>
              </a:pathLst>
            </a:custGeom>
            <a:ln w="90824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119555" y="4651229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39">
                  <a:moveTo>
                    <a:pt x="281384" y="140697"/>
                  </a:moveTo>
                  <a:lnTo>
                    <a:pt x="274211" y="185168"/>
                  </a:lnTo>
                  <a:lnTo>
                    <a:pt x="254237" y="223791"/>
                  </a:lnTo>
                  <a:lnTo>
                    <a:pt x="223780" y="254248"/>
                  </a:lnTo>
                  <a:lnTo>
                    <a:pt x="185157" y="274221"/>
                  </a:lnTo>
                  <a:lnTo>
                    <a:pt x="140686" y="281394"/>
                  </a:lnTo>
                  <a:lnTo>
                    <a:pt x="96220" y="274221"/>
                  </a:lnTo>
                  <a:lnTo>
                    <a:pt x="57601" y="254248"/>
                  </a:lnTo>
                  <a:lnTo>
                    <a:pt x="27145" y="223791"/>
                  </a:lnTo>
                  <a:lnTo>
                    <a:pt x="7172" y="185168"/>
                  </a:lnTo>
                  <a:lnTo>
                    <a:pt x="0" y="140697"/>
                  </a:lnTo>
                  <a:lnTo>
                    <a:pt x="7172" y="96226"/>
                  </a:lnTo>
                  <a:lnTo>
                    <a:pt x="27145" y="57603"/>
                  </a:lnTo>
                  <a:lnTo>
                    <a:pt x="57601" y="27146"/>
                  </a:lnTo>
                  <a:lnTo>
                    <a:pt x="96220" y="7172"/>
                  </a:lnTo>
                  <a:lnTo>
                    <a:pt x="140686" y="0"/>
                  </a:lnTo>
                  <a:lnTo>
                    <a:pt x="185157" y="7172"/>
                  </a:lnTo>
                  <a:lnTo>
                    <a:pt x="223780" y="27146"/>
                  </a:lnTo>
                  <a:lnTo>
                    <a:pt x="254237" y="57603"/>
                  </a:lnTo>
                  <a:lnTo>
                    <a:pt x="274211" y="96226"/>
                  </a:lnTo>
                  <a:lnTo>
                    <a:pt x="281384" y="140697"/>
                  </a:lnTo>
                  <a:close/>
                </a:path>
              </a:pathLst>
            </a:custGeom>
            <a:ln w="90824">
              <a:solidFill>
                <a:srgbClr val="618A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356054" y="5051900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39">
                  <a:moveTo>
                    <a:pt x="281384" y="140697"/>
                  </a:moveTo>
                  <a:lnTo>
                    <a:pt x="274211" y="185168"/>
                  </a:lnTo>
                  <a:lnTo>
                    <a:pt x="254237" y="223791"/>
                  </a:lnTo>
                  <a:lnTo>
                    <a:pt x="223780" y="254248"/>
                  </a:lnTo>
                  <a:lnTo>
                    <a:pt x="185157" y="274221"/>
                  </a:lnTo>
                  <a:lnTo>
                    <a:pt x="140686" y="281394"/>
                  </a:lnTo>
                  <a:lnTo>
                    <a:pt x="96220" y="274221"/>
                  </a:lnTo>
                  <a:lnTo>
                    <a:pt x="57601" y="254248"/>
                  </a:lnTo>
                  <a:lnTo>
                    <a:pt x="27145" y="223791"/>
                  </a:lnTo>
                  <a:lnTo>
                    <a:pt x="7172" y="185168"/>
                  </a:lnTo>
                  <a:lnTo>
                    <a:pt x="0" y="140697"/>
                  </a:lnTo>
                  <a:lnTo>
                    <a:pt x="7172" y="96226"/>
                  </a:lnTo>
                  <a:lnTo>
                    <a:pt x="27145" y="57603"/>
                  </a:lnTo>
                  <a:lnTo>
                    <a:pt x="57601" y="27146"/>
                  </a:lnTo>
                  <a:lnTo>
                    <a:pt x="96220" y="7172"/>
                  </a:lnTo>
                  <a:lnTo>
                    <a:pt x="140686" y="0"/>
                  </a:lnTo>
                  <a:lnTo>
                    <a:pt x="185157" y="7172"/>
                  </a:lnTo>
                  <a:lnTo>
                    <a:pt x="223780" y="27146"/>
                  </a:lnTo>
                  <a:lnTo>
                    <a:pt x="254237" y="57603"/>
                  </a:lnTo>
                  <a:lnTo>
                    <a:pt x="274211" y="96226"/>
                  </a:lnTo>
                  <a:lnTo>
                    <a:pt x="281384" y="140697"/>
                  </a:lnTo>
                  <a:close/>
                </a:path>
              </a:pathLst>
            </a:custGeom>
            <a:ln w="90824">
              <a:solidFill>
                <a:srgbClr val="3394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697403" y="3275506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39">
                  <a:moveTo>
                    <a:pt x="281384" y="140697"/>
                  </a:moveTo>
                  <a:lnTo>
                    <a:pt x="274211" y="185168"/>
                  </a:lnTo>
                  <a:lnTo>
                    <a:pt x="254237" y="223791"/>
                  </a:lnTo>
                  <a:lnTo>
                    <a:pt x="223780" y="254248"/>
                  </a:lnTo>
                  <a:lnTo>
                    <a:pt x="185157" y="274221"/>
                  </a:lnTo>
                  <a:lnTo>
                    <a:pt x="140686" y="281394"/>
                  </a:lnTo>
                  <a:lnTo>
                    <a:pt x="96220" y="274221"/>
                  </a:lnTo>
                  <a:lnTo>
                    <a:pt x="57601" y="254248"/>
                  </a:lnTo>
                  <a:lnTo>
                    <a:pt x="27145" y="223791"/>
                  </a:lnTo>
                  <a:lnTo>
                    <a:pt x="7172" y="185168"/>
                  </a:lnTo>
                  <a:lnTo>
                    <a:pt x="0" y="140697"/>
                  </a:lnTo>
                  <a:lnTo>
                    <a:pt x="7172" y="96226"/>
                  </a:lnTo>
                  <a:lnTo>
                    <a:pt x="27145" y="57603"/>
                  </a:lnTo>
                  <a:lnTo>
                    <a:pt x="57601" y="27146"/>
                  </a:lnTo>
                  <a:lnTo>
                    <a:pt x="96220" y="7172"/>
                  </a:lnTo>
                  <a:lnTo>
                    <a:pt x="140686" y="0"/>
                  </a:lnTo>
                  <a:lnTo>
                    <a:pt x="185157" y="7172"/>
                  </a:lnTo>
                  <a:lnTo>
                    <a:pt x="223780" y="27146"/>
                  </a:lnTo>
                  <a:lnTo>
                    <a:pt x="254237" y="57603"/>
                  </a:lnTo>
                  <a:lnTo>
                    <a:pt x="274211" y="96226"/>
                  </a:lnTo>
                  <a:lnTo>
                    <a:pt x="281384" y="140697"/>
                  </a:lnTo>
                  <a:close/>
                </a:path>
              </a:pathLst>
            </a:custGeom>
            <a:ln w="90824">
              <a:solidFill>
                <a:srgbClr val="DB8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846114" y="3863825"/>
              <a:ext cx="811530" cy="336550"/>
            </a:xfrm>
            <a:custGeom>
              <a:avLst/>
              <a:gdLst/>
              <a:ahLst/>
              <a:cxnLst/>
              <a:rect l="l" t="t" r="r" b="b"/>
              <a:pathLst>
                <a:path w="811530" h="336550">
                  <a:moveTo>
                    <a:pt x="0" y="192622"/>
                  </a:moveTo>
                  <a:lnTo>
                    <a:pt x="560778" y="192622"/>
                  </a:lnTo>
                  <a:lnTo>
                    <a:pt x="598659" y="186626"/>
                  </a:lnTo>
                  <a:lnTo>
                    <a:pt x="648997" y="138827"/>
                  </a:lnTo>
                  <a:lnTo>
                    <a:pt x="656262" y="97138"/>
                  </a:lnTo>
                  <a:lnTo>
                    <a:pt x="656262" y="82112"/>
                  </a:lnTo>
                  <a:lnTo>
                    <a:pt x="651933" y="57956"/>
                  </a:lnTo>
                  <a:lnTo>
                    <a:pt x="637874" y="30988"/>
                  </a:lnTo>
                  <a:lnTo>
                    <a:pt x="612481" y="9054"/>
                  </a:lnTo>
                  <a:lnTo>
                    <a:pt x="574150" y="0"/>
                  </a:lnTo>
                  <a:lnTo>
                    <a:pt x="260965" y="0"/>
                  </a:lnTo>
                  <a:lnTo>
                    <a:pt x="223084" y="5997"/>
                  </a:lnTo>
                  <a:lnTo>
                    <a:pt x="172747" y="53799"/>
                  </a:lnTo>
                  <a:lnTo>
                    <a:pt x="165481" y="95484"/>
                  </a:lnTo>
                  <a:lnTo>
                    <a:pt x="165481" y="254243"/>
                  </a:lnTo>
                  <a:lnTo>
                    <a:pt x="183873" y="305371"/>
                  </a:lnTo>
                  <a:lnTo>
                    <a:pt x="247594" y="336356"/>
                  </a:lnTo>
                  <a:lnTo>
                    <a:pt x="810928" y="336356"/>
                  </a:lnTo>
                </a:path>
              </a:pathLst>
            </a:custGeom>
            <a:ln w="90824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684403" y="4059484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39">
                  <a:moveTo>
                    <a:pt x="281384" y="140697"/>
                  </a:moveTo>
                  <a:lnTo>
                    <a:pt x="274211" y="185168"/>
                  </a:lnTo>
                  <a:lnTo>
                    <a:pt x="254237" y="223791"/>
                  </a:lnTo>
                  <a:lnTo>
                    <a:pt x="223780" y="254248"/>
                  </a:lnTo>
                  <a:lnTo>
                    <a:pt x="185157" y="274221"/>
                  </a:lnTo>
                  <a:lnTo>
                    <a:pt x="140686" y="281394"/>
                  </a:lnTo>
                  <a:lnTo>
                    <a:pt x="96220" y="274221"/>
                  </a:lnTo>
                  <a:lnTo>
                    <a:pt x="57601" y="254248"/>
                  </a:lnTo>
                  <a:lnTo>
                    <a:pt x="27145" y="223791"/>
                  </a:lnTo>
                  <a:lnTo>
                    <a:pt x="7172" y="185168"/>
                  </a:lnTo>
                  <a:lnTo>
                    <a:pt x="0" y="140697"/>
                  </a:lnTo>
                  <a:lnTo>
                    <a:pt x="7172" y="96226"/>
                  </a:lnTo>
                  <a:lnTo>
                    <a:pt x="27145" y="57603"/>
                  </a:lnTo>
                  <a:lnTo>
                    <a:pt x="57601" y="27146"/>
                  </a:lnTo>
                  <a:lnTo>
                    <a:pt x="96220" y="7172"/>
                  </a:lnTo>
                  <a:lnTo>
                    <a:pt x="140686" y="0"/>
                  </a:lnTo>
                  <a:lnTo>
                    <a:pt x="185157" y="7172"/>
                  </a:lnTo>
                  <a:lnTo>
                    <a:pt x="223780" y="27146"/>
                  </a:lnTo>
                  <a:lnTo>
                    <a:pt x="254237" y="57603"/>
                  </a:lnTo>
                  <a:lnTo>
                    <a:pt x="274211" y="96226"/>
                  </a:lnTo>
                  <a:lnTo>
                    <a:pt x="281384" y="140697"/>
                  </a:lnTo>
                  <a:close/>
                </a:path>
              </a:pathLst>
            </a:custGeom>
            <a:ln w="90824">
              <a:solidFill>
                <a:srgbClr val="C200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844347" y="4014075"/>
              <a:ext cx="167640" cy="91440"/>
            </a:xfrm>
            <a:custGeom>
              <a:avLst/>
              <a:gdLst/>
              <a:ahLst/>
              <a:cxnLst/>
              <a:rect l="l" t="t" r="r" b="b"/>
              <a:pathLst>
                <a:path w="167640" h="91439">
                  <a:moveTo>
                    <a:pt x="0" y="90824"/>
                  </a:moveTo>
                  <a:lnTo>
                    <a:pt x="167251" y="90824"/>
                  </a:lnTo>
                  <a:lnTo>
                    <a:pt x="167251" y="0"/>
                  </a:lnTo>
                  <a:lnTo>
                    <a:pt x="0" y="0"/>
                  </a:lnTo>
                  <a:lnTo>
                    <a:pt x="0" y="90824"/>
                  </a:lnTo>
                  <a:close/>
                </a:path>
              </a:pathLst>
            </a:custGeom>
            <a:solidFill>
              <a:srgbClr val="595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615659" y="4172699"/>
              <a:ext cx="864869" cy="619760"/>
            </a:xfrm>
            <a:custGeom>
              <a:avLst/>
              <a:gdLst/>
              <a:ahLst/>
              <a:cxnLst/>
              <a:rect l="l" t="t" r="r" b="b"/>
              <a:pathLst>
                <a:path w="864869" h="619760">
                  <a:moveTo>
                    <a:pt x="0" y="0"/>
                  </a:moveTo>
                  <a:lnTo>
                    <a:pt x="129325" y="146194"/>
                  </a:lnTo>
                  <a:lnTo>
                    <a:pt x="129325" y="507984"/>
                  </a:lnTo>
                  <a:lnTo>
                    <a:pt x="235039" y="619227"/>
                  </a:lnTo>
                  <a:lnTo>
                    <a:pt x="343151" y="619227"/>
                  </a:lnTo>
                  <a:lnTo>
                    <a:pt x="475650" y="619227"/>
                  </a:lnTo>
                  <a:lnTo>
                    <a:pt x="864507" y="619227"/>
                  </a:lnTo>
                </a:path>
                <a:path w="864869" h="619760">
                  <a:moveTo>
                    <a:pt x="420228" y="57013"/>
                  </a:moveTo>
                  <a:lnTo>
                    <a:pt x="420228" y="328209"/>
                  </a:lnTo>
                  <a:lnTo>
                    <a:pt x="667801" y="608253"/>
                  </a:lnTo>
                </a:path>
              </a:pathLst>
            </a:custGeom>
            <a:ln w="90824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498240" y="4575032"/>
              <a:ext cx="238125" cy="262255"/>
            </a:xfrm>
            <a:custGeom>
              <a:avLst/>
              <a:gdLst/>
              <a:ahLst/>
              <a:cxnLst/>
              <a:rect l="l" t="t" r="r" b="b"/>
              <a:pathLst>
                <a:path w="238125" h="262254">
                  <a:moveTo>
                    <a:pt x="0" y="261677"/>
                  </a:moveTo>
                  <a:lnTo>
                    <a:pt x="0" y="0"/>
                  </a:lnTo>
                  <a:lnTo>
                    <a:pt x="237793" y="0"/>
                  </a:lnTo>
                </a:path>
              </a:pathLst>
            </a:custGeom>
            <a:ln w="90824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223517" y="3735869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137" y="239563"/>
                  </a:moveTo>
                  <a:lnTo>
                    <a:pt x="474269" y="287844"/>
                  </a:lnTo>
                  <a:lnTo>
                    <a:pt x="460310" y="332813"/>
                  </a:lnTo>
                  <a:lnTo>
                    <a:pt x="438221" y="373506"/>
                  </a:lnTo>
                  <a:lnTo>
                    <a:pt x="408967" y="408961"/>
                  </a:lnTo>
                  <a:lnTo>
                    <a:pt x="373512" y="438213"/>
                  </a:lnTo>
                  <a:lnTo>
                    <a:pt x="332819" y="460301"/>
                  </a:lnTo>
                  <a:lnTo>
                    <a:pt x="287852" y="474259"/>
                  </a:lnTo>
                  <a:lnTo>
                    <a:pt x="239573" y="479126"/>
                  </a:lnTo>
                  <a:lnTo>
                    <a:pt x="191292" y="474259"/>
                  </a:lnTo>
                  <a:lnTo>
                    <a:pt x="146322" y="460301"/>
                  </a:lnTo>
                  <a:lnTo>
                    <a:pt x="105627" y="438213"/>
                  </a:lnTo>
                  <a:lnTo>
                    <a:pt x="70170" y="408961"/>
                  </a:lnTo>
                  <a:lnTo>
                    <a:pt x="40916" y="373506"/>
                  </a:lnTo>
                  <a:lnTo>
                    <a:pt x="18827" y="332813"/>
                  </a:lnTo>
                  <a:lnTo>
                    <a:pt x="4867" y="287844"/>
                  </a:lnTo>
                  <a:lnTo>
                    <a:pt x="0" y="239563"/>
                  </a:lnTo>
                  <a:lnTo>
                    <a:pt x="4867" y="191282"/>
                  </a:lnTo>
                  <a:lnTo>
                    <a:pt x="18827" y="146313"/>
                  </a:lnTo>
                  <a:lnTo>
                    <a:pt x="40916" y="105619"/>
                  </a:lnTo>
                  <a:lnTo>
                    <a:pt x="70170" y="70165"/>
                  </a:lnTo>
                  <a:lnTo>
                    <a:pt x="105627" y="40912"/>
                  </a:lnTo>
                  <a:lnTo>
                    <a:pt x="146322" y="18825"/>
                  </a:lnTo>
                  <a:lnTo>
                    <a:pt x="191292" y="4866"/>
                  </a:lnTo>
                  <a:lnTo>
                    <a:pt x="239573" y="0"/>
                  </a:lnTo>
                  <a:lnTo>
                    <a:pt x="287852" y="4866"/>
                  </a:lnTo>
                  <a:lnTo>
                    <a:pt x="332819" y="18825"/>
                  </a:lnTo>
                  <a:lnTo>
                    <a:pt x="373512" y="40912"/>
                  </a:lnTo>
                  <a:lnTo>
                    <a:pt x="408967" y="70165"/>
                  </a:lnTo>
                  <a:lnTo>
                    <a:pt x="438221" y="105619"/>
                  </a:lnTo>
                  <a:lnTo>
                    <a:pt x="460310" y="146313"/>
                  </a:lnTo>
                  <a:lnTo>
                    <a:pt x="474269" y="191282"/>
                  </a:lnTo>
                  <a:lnTo>
                    <a:pt x="479137" y="239563"/>
                  </a:lnTo>
                  <a:close/>
                </a:path>
              </a:pathLst>
            </a:custGeom>
            <a:ln w="90824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349848" y="4850750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39">
                  <a:moveTo>
                    <a:pt x="140697" y="0"/>
                  </a:moveTo>
                  <a:lnTo>
                    <a:pt x="185168" y="7172"/>
                  </a:lnTo>
                  <a:lnTo>
                    <a:pt x="223791" y="27146"/>
                  </a:lnTo>
                  <a:lnTo>
                    <a:pt x="254248" y="57603"/>
                  </a:lnTo>
                  <a:lnTo>
                    <a:pt x="274221" y="96226"/>
                  </a:lnTo>
                  <a:lnTo>
                    <a:pt x="281394" y="140697"/>
                  </a:lnTo>
                  <a:lnTo>
                    <a:pt x="274221" y="185163"/>
                  </a:lnTo>
                  <a:lnTo>
                    <a:pt x="254248" y="223782"/>
                  </a:lnTo>
                  <a:lnTo>
                    <a:pt x="223791" y="254238"/>
                  </a:lnTo>
                  <a:lnTo>
                    <a:pt x="185168" y="274211"/>
                  </a:lnTo>
                  <a:lnTo>
                    <a:pt x="140697" y="281384"/>
                  </a:lnTo>
                  <a:lnTo>
                    <a:pt x="96226" y="274211"/>
                  </a:lnTo>
                  <a:lnTo>
                    <a:pt x="57603" y="254238"/>
                  </a:lnTo>
                  <a:lnTo>
                    <a:pt x="27146" y="223782"/>
                  </a:lnTo>
                  <a:lnTo>
                    <a:pt x="7172" y="185163"/>
                  </a:lnTo>
                  <a:lnTo>
                    <a:pt x="0" y="140697"/>
                  </a:lnTo>
                  <a:lnTo>
                    <a:pt x="7172" y="96226"/>
                  </a:lnTo>
                  <a:lnTo>
                    <a:pt x="27146" y="57603"/>
                  </a:lnTo>
                  <a:lnTo>
                    <a:pt x="57603" y="27146"/>
                  </a:lnTo>
                  <a:lnTo>
                    <a:pt x="96226" y="7172"/>
                  </a:lnTo>
                  <a:lnTo>
                    <a:pt x="140697" y="0"/>
                  </a:lnTo>
                  <a:close/>
                </a:path>
              </a:pathLst>
            </a:custGeom>
            <a:ln w="90824">
              <a:solidFill>
                <a:srgbClr val="C20D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861120" y="3763331"/>
              <a:ext cx="2972435" cy="1249680"/>
            </a:xfrm>
            <a:custGeom>
              <a:avLst/>
              <a:gdLst/>
              <a:ahLst/>
              <a:cxnLst/>
              <a:rect l="l" t="t" r="r" b="b"/>
              <a:pathLst>
                <a:path w="2972434" h="1249679">
                  <a:moveTo>
                    <a:pt x="0" y="103871"/>
                  </a:moveTo>
                  <a:lnTo>
                    <a:pt x="0" y="359528"/>
                  </a:lnTo>
                  <a:lnTo>
                    <a:pt x="4329" y="383683"/>
                  </a:lnTo>
                  <a:lnTo>
                    <a:pt x="18388" y="410647"/>
                  </a:lnTo>
                  <a:lnTo>
                    <a:pt x="43780" y="432577"/>
                  </a:lnTo>
                  <a:lnTo>
                    <a:pt x="82112" y="441630"/>
                  </a:lnTo>
                  <a:lnTo>
                    <a:pt x="257133" y="441630"/>
                  </a:lnTo>
                  <a:lnTo>
                    <a:pt x="295014" y="435634"/>
                  </a:lnTo>
                  <a:lnTo>
                    <a:pt x="325285" y="417684"/>
                  </a:lnTo>
                  <a:lnTo>
                    <a:pt x="345352" y="387839"/>
                  </a:lnTo>
                  <a:lnTo>
                    <a:pt x="352617" y="346156"/>
                  </a:lnTo>
                  <a:lnTo>
                    <a:pt x="352617" y="103871"/>
                  </a:lnTo>
                </a:path>
                <a:path w="2972434" h="1249679">
                  <a:moveTo>
                    <a:pt x="1034125" y="1025843"/>
                  </a:moveTo>
                  <a:lnTo>
                    <a:pt x="1072004" y="1019847"/>
                  </a:lnTo>
                  <a:lnTo>
                    <a:pt x="1102272" y="1001897"/>
                  </a:lnTo>
                  <a:lnTo>
                    <a:pt x="1122335" y="972052"/>
                  </a:lnTo>
                  <a:lnTo>
                    <a:pt x="1129599" y="930369"/>
                  </a:lnTo>
                  <a:lnTo>
                    <a:pt x="1129599" y="890883"/>
                  </a:lnTo>
                  <a:lnTo>
                    <a:pt x="1125269" y="866729"/>
                  </a:lnTo>
                  <a:lnTo>
                    <a:pt x="1111212" y="839765"/>
                  </a:lnTo>
                  <a:lnTo>
                    <a:pt x="1085822" y="817834"/>
                  </a:lnTo>
                  <a:lnTo>
                    <a:pt x="1047496" y="808781"/>
                  </a:lnTo>
                  <a:lnTo>
                    <a:pt x="619049" y="808781"/>
                  </a:lnTo>
                  <a:lnTo>
                    <a:pt x="619049" y="904265"/>
                  </a:lnTo>
                  <a:lnTo>
                    <a:pt x="619049" y="1153922"/>
                  </a:lnTo>
                  <a:lnTo>
                    <a:pt x="619049" y="1249406"/>
                  </a:lnTo>
                  <a:lnTo>
                    <a:pt x="1047496" y="1249406"/>
                  </a:lnTo>
                  <a:lnTo>
                    <a:pt x="1085822" y="1240353"/>
                  </a:lnTo>
                  <a:lnTo>
                    <a:pt x="1111212" y="1218423"/>
                  </a:lnTo>
                  <a:lnTo>
                    <a:pt x="1125269" y="1191459"/>
                  </a:lnTo>
                  <a:lnTo>
                    <a:pt x="1129599" y="1167304"/>
                  </a:lnTo>
                  <a:lnTo>
                    <a:pt x="1129599" y="1121274"/>
                  </a:lnTo>
                  <a:lnTo>
                    <a:pt x="1122335" y="1079590"/>
                  </a:lnTo>
                  <a:lnTo>
                    <a:pt x="1102272" y="1049741"/>
                  </a:lnTo>
                  <a:lnTo>
                    <a:pt x="1072004" y="1031788"/>
                  </a:lnTo>
                  <a:lnTo>
                    <a:pt x="1034125" y="1025790"/>
                  </a:lnTo>
                  <a:lnTo>
                    <a:pt x="624808" y="1025790"/>
                  </a:lnTo>
                </a:path>
                <a:path w="2972434" h="1249679">
                  <a:moveTo>
                    <a:pt x="2628056" y="0"/>
                  </a:moveTo>
                  <a:lnTo>
                    <a:pt x="2628056" y="346156"/>
                  </a:lnTo>
                  <a:lnTo>
                    <a:pt x="2628056" y="466383"/>
                  </a:lnTo>
                  <a:lnTo>
                    <a:pt x="2464113" y="654042"/>
                  </a:lnTo>
                </a:path>
                <a:path w="2972434" h="1249679">
                  <a:moveTo>
                    <a:pt x="2643165" y="115169"/>
                  </a:moveTo>
                  <a:lnTo>
                    <a:pt x="2876415" y="115169"/>
                  </a:lnTo>
                  <a:lnTo>
                    <a:pt x="2914296" y="121165"/>
                  </a:lnTo>
                  <a:lnTo>
                    <a:pt x="2944567" y="139116"/>
                  </a:lnTo>
                  <a:lnTo>
                    <a:pt x="2964633" y="168964"/>
                  </a:lnTo>
                  <a:lnTo>
                    <a:pt x="2971899" y="210653"/>
                  </a:lnTo>
                  <a:lnTo>
                    <a:pt x="2971899" y="659121"/>
                  </a:lnTo>
                </a:path>
              </a:pathLst>
            </a:custGeom>
            <a:ln w="90824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364390" y="3867200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90">
                  <a:moveTo>
                    <a:pt x="262745" y="0"/>
                  </a:moveTo>
                  <a:lnTo>
                    <a:pt x="0" y="0"/>
                  </a:lnTo>
                </a:path>
              </a:pathLst>
            </a:custGeom>
            <a:ln w="90824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070587" y="3410179"/>
              <a:ext cx="5419090" cy="1155065"/>
            </a:xfrm>
            <a:custGeom>
              <a:avLst/>
              <a:gdLst/>
              <a:ahLst/>
              <a:cxnLst/>
              <a:rect l="l" t="t" r="r" b="b"/>
              <a:pathLst>
                <a:path w="5419090" h="1155064">
                  <a:moveTo>
                    <a:pt x="3389970" y="353151"/>
                  </a:moveTo>
                  <a:lnTo>
                    <a:pt x="3389970" y="712679"/>
                  </a:lnTo>
                  <a:lnTo>
                    <a:pt x="3394299" y="736834"/>
                  </a:lnTo>
                  <a:lnTo>
                    <a:pt x="3408356" y="763798"/>
                  </a:lnTo>
                  <a:lnTo>
                    <a:pt x="3433746" y="785729"/>
                  </a:lnTo>
                  <a:lnTo>
                    <a:pt x="3472072" y="794782"/>
                  </a:lnTo>
                  <a:lnTo>
                    <a:pt x="3606225" y="794782"/>
                  </a:lnTo>
                </a:path>
                <a:path w="5419090" h="1155064">
                  <a:moveTo>
                    <a:pt x="4676831" y="353151"/>
                  </a:moveTo>
                  <a:lnTo>
                    <a:pt x="4571033" y="353151"/>
                  </a:lnTo>
                  <a:lnTo>
                    <a:pt x="4532707" y="362204"/>
                  </a:lnTo>
                  <a:lnTo>
                    <a:pt x="4507318" y="384136"/>
                  </a:lnTo>
                  <a:lnTo>
                    <a:pt x="4493260" y="411103"/>
                  </a:lnTo>
                  <a:lnTo>
                    <a:pt x="4488931" y="435264"/>
                  </a:lnTo>
                  <a:lnTo>
                    <a:pt x="4488931" y="794782"/>
                  </a:lnTo>
                  <a:lnTo>
                    <a:pt x="4488931" y="829377"/>
                  </a:lnTo>
                  <a:lnTo>
                    <a:pt x="4664203" y="1007194"/>
                  </a:lnTo>
                </a:path>
                <a:path w="5419090" h="1155064">
                  <a:moveTo>
                    <a:pt x="5234364" y="457022"/>
                  </a:moveTo>
                  <a:lnTo>
                    <a:pt x="4974330" y="457022"/>
                  </a:lnTo>
                </a:path>
                <a:path w="5419090" h="1155064">
                  <a:moveTo>
                    <a:pt x="0" y="1154959"/>
                  </a:moveTo>
                  <a:lnTo>
                    <a:pt x="2632851" y="1154959"/>
                  </a:lnTo>
                </a:path>
                <a:path w="5419090" h="1155064">
                  <a:moveTo>
                    <a:pt x="5070044" y="0"/>
                  </a:moveTo>
                  <a:lnTo>
                    <a:pt x="5069850" y="336545"/>
                  </a:lnTo>
                  <a:lnTo>
                    <a:pt x="5069751" y="512086"/>
                  </a:lnTo>
                  <a:lnTo>
                    <a:pt x="5069714" y="583648"/>
                  </a:lnTo>
                  <a:lnTo>
                    <a:pt x="5069709" y="608253"/>
                  </a:lnTo>
                  <a:lnTo>
                    <a:pt x="5074039" y="632408"/>
                  </a:lnTo>
                  <a:lnTo>
                    <a:pt x="5088097" y="659372"/>
                  </a:lnTo>
                  <a:lnTo>
                    <a:pt x="5113490" y="681302"/>
                  </a:lnTo>
                  <a:lnTo>
                    <a:pt x="5151822" y="690355"/>
                  </a:lnTo>
                  <a:lnTo>
                    <a:pt x="5418588" y="690355"/>
                  </a:lnTo>
                </a:path>
              </a:pathLst>
            </a:custGeom>
            <a:ln w="90824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647457" y="9729137"/>
              <a:ext cx="840740" cy="840740"/>
            </a:xfrm>
            <a:custGeom>
              <a:avLst/>
              <a:gdLst/>
              <a:ahLst/>
              <a:cxnLst/>
              <a:rect l="l" t="t" r="r" b="b"/>
              <a:pathLst>
                <a:path w="840740" h="840740">
                  <a:moveTo>
                    <a:pt x="840655" y="0"/>
                  </a:moveTo>
                  <a:lnTo>
                    <a:pt x="210161" y="0"/>
                  </a:lnTo>
                  <a:lnTo>
                    <a:pt x="0" y="210161"/>
                  </a:lnTo>
                  <a:lnTo>
                    <a:pt x="0" y="840655"/>
                  </a:lnTo>
                  <a:lnTo>
                    <a:pt x="840655" y="840655"/>
                  </a:lnTo>
                  <a:lnTo>
                    <a:pt x="840655" y="0"/>
                  </a:lnTo>
                  <a:close/>
                </a:path>
              </a:pathLst>
            </a:custGeom>
            <a:solidFill>
              <a:srgbClr val="008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015643" y="9975360"/>
              <a:ext cx="413441" cy="2491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879128" y="10257186"/>
              <a:ext cx="47625" cy="245745"/>
            </a:xfrm>
            <a:custGeom>
              <a:avLst/>
              <a:gdLst/>
              <a:ahLst/>
              <a:cxnLst/>
              <a:rect l="l" t="t" r="r" b="b"/>
              <a:pathLst>
                <a:path w="47625" h="245745">
                  <a:moveTo>
                    <a:pt x="47612" y="73825"/>
                  </a:moveTo>
                  <a:lnTo>
                    <a:pt x="0" y="73825"/>
                  </a:lnTo>
                  <a:lnTo>
                    <a:pt x="0" y="245681"/>
                  </a:lnTo>
                  <a:lnTo>
                    <a:pt x="47612" y="245681"/>
                  </a:lnTo>
                  <a:lnTo>
                    <a:pt x="47612" y="73825"/>
                  </a:lnTo>
                  <a:close/>
                </a:path>
                <a:path w="47625" h="245745">
                  <a:moveTo>
                    <a:pt x="47612" y="0"/>
                  </a:moveTo>
                  <a:lnTo>
                    <a:pt x="0" y="0"/>
                  </a:lnTo>
                  <a:lnTo>
                    <a:pt x="0" y="37757"/>
                  </a:lnTo>
                  <a:lnTo>
                    <a:pt x="47612" y="37757"/>
                  </a:lnTo>
                  <a:lnTo>
                    <a:pt x="476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963764" y="10257166"/>
              <a:ext cx="133748" cy="2491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714370" y="10257166"/>
              <a:ext cx="133727" cy="2491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128530" y="10257173"/>
              <a:ext cx="132715" cy="245745"/>
            </a:xfrm>
            <a:custGeom>
              <a:avLst/>
              <a:gdLst/>
              <a:ahLst/>
              <a:cxnLst/>
              <a:rect l="l" t="t" r="r" b="b"/>
              <a:pathLst>
                <a:path w="132715" h="245745">
                  <a:moveTo>
                    <a:pt x="47612" y="0"/>
                  </a:moveTo>
                  <a:lnTo>
                    <a:pt x="0" y="0"/>
                  </a:lnTo>
                  <a:lnTo>
                    <a:pt x="0" y="245694"/>
                  </a:lnTo>
                  <a:lnTo>
                    <a:pt x="47612" y="245694"/>
                  </a:lnTo>
                  <a:lnTo>
                    <a:pt x="47612" y="0"/>
                  </a:lnTo>
                  <a:close/>
                </a:path>
                <a:path w="132715" h="245745">
                  <a:moveTo>
                    <a:pt x="132257" y="73837"/>
                  </a:moveTo>
                  <a:lnTo>
                    <a:pt x="84632" y="73837"/>
                  </a:lnTo>
                  <a:lnTo>
                    <a:pt x="84632" y="245694"/>
                  </a:lnTo>
                  <a:lnTo>
                    <a:pt x="132257" y="245694"/>
                  </a:lnTo>
                  <a:lnTo>
                    <a:pt x="132257" y="73837"/>
                  </a:lnTo>
                  <a:close/>
                </a:path>
                <a:path w="132715" h="245745">
                  <a:moveTo>
                    <a:pt x="132257" y="12"/>
                  </a:moveTo>
                  <a:lnTo>
                    <a:pt x="84632" y="12"/>
                  </a:lnTo>
                  <a:lnTo>
                    <a:pt x="84632" y="37769"/>
                  </a:lnTo>
                  <a:lnTo>
                    <a:pt x="132257" y="37769"/>
                  </a:lnTo>
                  <a:lnTo>
                    <a:pt x="132257" y="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289716" y="10327606"/>
              <a:ext cx="139158" cy="17867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5118" y="1531370"/>
            <a:ext cx="9166860" cy="13665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90"/>
              </a:spcBef>
            </a:pPr>
            <a:r>
              <a:rPr sz="3600" spc="15" dirty="0"/>
              <a:t>Opdracht </a:t>
            </a:r>
            <a:r>
              <a:rPr sz="3600" spc="5" dirty="0"/>
              <a:t>2: </a:t>
            </a:r>
            <a:r>
              <a:rPr sz="3600" spc="10" dirty="0"/>
              <a:t>Hoe werkt een</a:t>
            </a:r>
            <a:r>
              <a:rPr sz="3600" spc="-50" dirty="0"/>
              <a:t> </a:t>
            </a:r>
            <a:r>
              <a:rPr sz="3600" spc="15" dirty="0"/>
              <a:t>zoekmachine?  </a:t>
            </a:r>
            <a:r>
              <a:rPr sz="3600" spc="10" dirty="0"/>
              <a:t>Het </a:t>
            </a:r>
            <a:r>
              <a:rPr sz="3600" spc="15" dirty="0"/>
              <a:t>woord </a:t>
            </a:r>
            <a:r>
              <a:rPr sz="3600" spc="10" dirty="0"/>
              <a:t>dat ik </a:t>
            </a:r>
            <a:r>
              <a:rPr sz="3600" spc="15" dirty="0"/>
              <a:t>ga </a:t>
            </a:r>
            <a:r>
              <a:rPr sz="3600" spc="10" dirty="0"/>
              <a:t>gebruiken is</a:t>
            </a:r>
            <a:r>
              <a:rPr sz="3600" spc="-45" dirty="0"/>
              <a:t> </a:t>
            </a:r>
            <a:r>
              <a:rPr sz="3600" spc="5" dirty="0"/>
              <a:t>...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0952546" y="0"/>
            <a:ext cx="104775" cy="942975"/>
          </a:xfrm>
          <a:custGeom>
            <a:avLst/>
            <a:gdLst/>
            <a:ahLst/>
            <a:cxnLst/>
            <a:rect l="l" t="t" r="r" b="b"/>
            <a:pathLst>
              <a:path w="104775" h="942975">
                <a:moveTo>
                  <a:pt x="0" y="942379"/>
                </a:moveTo>
                <a:lnTo>
                  <a:pt x="104708" y="942379"/>
                </a:lnTo>
                <a:lnTo>
                  <a:pt x="104708" y="0"/>
                </a:lnTo>
                <a:lnTo>
                  <a:pt x="0" y="0"/>
                </a:lnTo>
                <a:lnTo>
                  <a:pt x="0" y="942379"/>
                </a:lnTo>
                <a:close/>
              </a:path>
            </a:pathLst>
          </a:custGeom>
          <a:solidFill>
            <a:srgbClr val="5D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49011" y="3663145"/>
            <a:ext cx="0" cy="860425"/>
          </a:xfrm>
          <a:custGeom>
            <a:avLst/>
            <a:gdLst/>
            <a:ahLst/>
            <a:cxnLst/>
            <a:rect l="l" t="t" r="r" b="b"/>
            <a:pathLst>
              <a:path h="860425">
                <a:moveTo>
                  <a:pt x="0" y="860277"/>
                </a:moveTo>
                <a:lnTo>
                  <a:pt x="0" y="0"/>
                </a:lnTo>
              </a:path>
            </a:pathLst>
          </a:custGeom>
          <a:ln w="104708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216231" y="5026025"/>
            <a:ext cx="8721725" cy="4766945"/>
            <a:chOff x="5216231" y="5026025"/>
            <a:chExt cx="8721725" cy="4766945"/>
          </a:xfrm>
        </p:grpSpPr>
        <p:sp>
          <p:nvSpPr>
            <p:cNvPr id="6" name="object 6"/>
            <p:cNvSpPr/>
            <p:nvPr/>
          </p:nvSpPr>
          <p:spPr>
            <a:xfrm>
              <a:off x="5286870" y="5034095"/>
              <a:ext cx="8642985" cy="937894"/>
            </a:xfrm>
            <a:custGeom>
              <a:avLst/>
              <a:gdLst/>
              <a:ahLst/>
              <a:cxnLst/>
              <a:rect l="l" t="t" r="r" b="b"/>
              <a:pathLst>
                <a:path w="8642985" h="937895">
                  <a:moveTo>
                    <a:pt x="8642477" y="0"/>
                  </a:moveTo>
                  <a:lnTo>
                    <a:pt x="2192858" y="0"/>
                  </a:lnTo>
                  <a:lnTo>
                    <a:pt x="0" y="0"/>
                  </a:lnTo>
                  <a:lnTo>
                    <a:pt x="0" y="937564"/>
                  </a:lnTo>
                  <a:lnTo>
                    <a:pt x="2192858" y="937564"/>
                  </a:lnTo>
                  <a:lnTo>
                    <a:pt x="8642477" y="937564"/>
                  </a:lnTo>
                  <a:lnTo>
                    <a:pt x="8642477" y="0"/>
                  </a:lnTo>
                  <a:close/>
                </a:path>
              </a:pathLst>
            </a:custGeom>
            <a:solidFill>
              <a:srgbClr val="DC8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86870" y="5971660"/>
              <a:ext cx="8642985" cy="3750310"/>
            </a:xfrm>
            <a:custGeom>
              <a:avLst/>
              <a:gdLst/>
              <a:ahLst/>
              <a:cxnLst/>
              <a:rect l="l" t="t" r="r" b="b"/>
              <a:pathLst>
                <a:path w="8642985" h="3750309">
                  <a:moveTo>
                    <a:pt x="8642477" y="2812707"/>
                  </a:moveTo>
                  <a:lnTo>
                    <a:pt x="2192858" y="2812707"/>
                  </a:lnTo>
                  <a:lnTo>
                    <a:pt x="0" y="2812707"/>
                  </a:lnTo>
                  <a:lnTo>
                    <a:pt x="0" y="3679634"/>
                  </a:lnTo>
                  <a:lnTo>
                    <a:pt x="2192858" y="3679634"/>
                  </a:lnTo>
                  <a:lnTo>
                    <a:pt x="2192858" y="3750272"/>
                  </a:lnTo>
                  <a:lnTo>
                    <a:pt x="8642477" y="3750272"/>
                  </a:lnTo>
                  <a:lnTo>
                    <a:pt x="8642477" y="3679634"/>
                  </a:lnTo>
                  <a:lnTo>
                    <a:pt x="8642477" y="2812707"/>
                  </a:lnTo>
                  <a:close/>
                </a:path>
                <a:path w="8642985" h="3750309">
                  <a:moveTo>
                    <a:pt x="8642477" y="0"/>
                  </a:moveTo>
                  <a:lnTo>
                    <a:pt x="2263508" y="0"/>
                  </a:lnTo>
                  <a:lnTo>
                    <a:pt x="2263508" y="937564"/>
                  </a:lnTo>
                  <a:lnTo>
                    <a:pt x="2192858" y="937564"/>
                  </a:lnTo>
                  <a:lnTo>
                    <a:pt x="2122220" y="937564"/>
                  </a:lnTo>
                  <a:lnTo>
                    <a:pt x="2122220" y="0"/>
                  </a:lnTo>
                  <a:lnTo>
                    <a:pt x="70637" y="0"/>
                  </a:lnTo>
                  <a:lnTo>
                    <a:pt x="70637" y="937564"/>
                  </a:lnTo>
                  <a:lnTo>
                    <a:pt x="0" y="937564"/>
                  </a:lnTo>
                  <a:lnTo>
                    <a:pt x="0" y="2812694"/>
                  </a:lnTo>
                  <a:lnTo>
                    <a:pt x="2192858" y="2812694"/>
                  </a:lnTo>
                  <a:lnTo>
                    <a:pt x="8642477" y="2812694"/>
                  </a:lnTo>
                  <a:lnTo>
                    <a:pt x="8642477" y="937564"/>
                  </a:lnTo>
                  <a:lnTo>
                    <a:pt x="86424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57516" y="6909224"/>
              <a:ext cx="2051685" cy="0"/>
            </a:xfrm>
            <a:custGeom>
              <a:avLst/>
              <a:gdLst/>
              <a:ahLst/>
              <a:cxnLst/>
              <a:rect l="l" t="t" r="r" b="b"/>
              <a:pathLst>
                <a:path w="2051684">
                  <a:moveTo>
                    <a:pt x="0" y="0"/>
                  </a:moveTo>
                  <a:lnTo>
                    <a:pt x="2051581" y="0"/>
                  </a:lnTo>
                </a:path>
              </a:pathLst>
            </a:custGeom>
            <a:ln w="16125">
              <a:solidFill>
                <a:srgbClr val="DC8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50386" y="6909224"/>
              <a:ext cx="6387465" cy="0"/>
            </a:xfrm>
            <a:custGeom>
              <a:avLst/>
              <a:gdLst/>
              <a:ahLst/>
              <a:cxnLst/>
              <a:rect l="l" t="t" r="r" b="b"/>
              <a:pathLst>
                <a:path w="6387465">
                  <a:moveTo>
                    <a:pt x="0" y="0"/>
                  </a:moveTo>
                  <a:lnTo>
                    <a:pt x="6387041" y="0"/>
                  </a:lnTo>
                </a:path>
              </a:pathLst>
            </a:custGeom>
            <a:ln w="16125">
              <a:solidFill>
                <a:srgbClr val="DC8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57516" y="7846791"/>
              <a:ext cx="2051685" cy="0"/>
            </a:xfrm>
            <a:custGeom>
              <a:avLst/>
              <a:gdLst/>
              <a:ahLst/>
              <a:cxnLst/>
              <a:rect l="l" t="t" r="r" b="b"/>
              <a:pathLst>
                <a:path w="2051684">
                  <a:moveTo>
                    <a:pt x="0" y="0"/>
                  </a:moveTo>
                  <a:lnTo>
                    <a:pt x="2051581" y="0"/>
                  </a:lnTo>
                </a:path>
              </a:pathLst>
            </a:custGeom>
            <a:ln w="16125">
              <a:solidFill>
                <a:srgbClr val="DC8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50386" y="7846791"/>
              <a:ext cx="6387465" cy="0"/>
            </a:xfrm>
            <a:custGeom>
              <a:avLst/>
              <a:gdLst/>
              <a:ahLst/>
              <a:cxnLst/>
              <a:rect l="l" t="t" r="r" b="b"/>
              <a:pathLst>
                <a:path w="6387465">
                  <a:moveTo>
                    <a:pt x="0" y="0"/>
                  </a:moveTo>
                  <a:lnTo>
                    <a:pt x="6387041" y="0"/>
                  </a:lnTo>
                </a:path>
              </a:pathLst>
            </a:custGeom>
            <a:ln w="16125">
              <a:solidFill>
                <a:srgbClr val="DC8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57516" y="8784359"/>
              <a:ext cx="2051685" cy="0"/>
            </a:xfrm>
            <a:custGeom>
              <a:avLst/>
              <a:gdLst/>
              <a:ahLst/>
              <a:cxnLst/>
              <a:rect l="l" t="t" r="r" b="b"/>
              <a:pathLst>
                <a:path w="2051684">
                  <a:moveTo>
                    <a:pt x="0" y="0"/>
                  </a:moveTo>
                  <a:lnTo>
                    <a:pt x="2051581" y="0"/>
                  </a:lnTo>
                </a:path>
              </a:pathLst>
            </a:custGeom>
            <a:ln w="16125">
              <a:solidFill>
                <a:srgbClr val="DC8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50386" y="8784359"/>
              <a:ext cx="6387465" cy="0"/>
            </a:xfrm>
            <a:custGeom>
              <a:avLst/>
              <a:gdLst/>
              <a:ahLst/>
              <a:cxnLst/>
              <a:rect l="l" t="t" r="r" b="b"/>
              <a:pathLst>
                <a:path w="6387465">
                  <a:moveTo>
                    <a:pt x="0" y="0"/>
                  </a:moveTo>
                  <a:lnTo>
                    <a:pt x="6387041" y="0"/>
                  </a:lnTo>
                </a:path>
              </a:pathLst>
            </a:custGeom>
            <a:ln w="16125">
              <a:solidFill>
                <a:srgbClr val="DC8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16231" y="5034087"/>
              <a:ext cx="2263775" cy="0"/>
            </a:xfrm>
            <a:custGeom>
              <a:avLst/>
              <a:gdLst/>
              <a:ahLst/>
              <a:cxnLst/>
              <a:rect l="l" t="t" r="r" b="b"/>
              <a:pathLst>
                <a:path w="2263775">
                  <a:moveTo>
                    <a:pt x="0" y="0"/>
                  </a:moveTo>
                  <a:lnTo>
                    <a:pt x="2263512" y="0"/>
                  </a:lnTo>
                </a:path>
              </a:pathLst>
            </a:custGeom>
            <a:ln w="16125">
              <a:solidFill>
                <a:srgbClr val="DC8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79743" y="5026025"/>
              <a:ext cx="6457950" cy="16510"/>
            </a:xfrm>
            <a:custGeom>
              <a:avLst/>
              <a:gdLst/>
              <a:ahLst/>
              <a:cxnLst/>
              <a:rect l="l" t="t" r="r" b="b"/>
              <a:pathLst>
                <a:path w="6457950" h="16510">
                  <a:moveTo>
                    <a:pt x="0" y="16125"/>
                  </a:moveTo>
                  <a:lnTo>
                    <a:pt x="6457677" y="16125"/>
                  </a:lnTo>
                  <a:lnTo>
                    <a:pt x="6457677" y="0"/>
                  </a:lnTo>
                  <a:lnTo>
                    <a:pt x="0" y="0"/>
                  </a:lnTo>
                  <a:lnTo>
                    <a:pt x="0" y="16125"/>
                  </a:lnTo>
                  <a:close/>
                </a:path>
              </a:pathLst>
            </a:custGeom>
            <a:solidFill>
              <a:srgbClr val="DC8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929360" y="5042144"/>
              <a:ext cx="0" cy="929640"/>
            </a:xfrm>
            <a:custGeom>
              <a:avLst/>
              <a:gdLst/>
              <a:ahLst/>
              <a:cxnLst/>
              <a:rect l="l" t="t" r="r" b="b"/>
              <a:pathLst>
                <a:path h="929639">
                  <a:moveTo>
                    <a:pt x="0" y="929510"/>
                  </a:moveTo>
                  <a:lnTo>
                    <a:pt x="0" y="0"/>
                  </a:lnTo>
                </a:path>
              </a:pathLst>
            </a:custGeom>
            <a:ln w="16125">
              <a:solidFill>
                <a:srgbClr val="DC8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929360" y="5971650"/>
              <a:ext cx="0" cy="929640"/>
            </a:xfrm>
            <a:custGeom>
              <a:avLst/>
              <a:gdLst/>
              <a:ahLst/>
              <a:cxnLst/>
              <a:rect l="l" t="t" r="r" b="b"/>
              <a:pathLst>
                <a:path h="929640">
                  <a:moveTo>
                    <a:pt x="0" y="929510"/>
                  </a:moveTo>
                  <a:lnTo>
                    <a:pt x="0" y="0"/>
                  </a:lnTo>
                </a:path>
              </a:pathLst>
            </a:custGeom>
            <a:ln w="16125">
              <a:solidFill>
                <a:srgbClr val="DC8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929360" y="6917281"/>
              <a:ext cx="0" cy="922019"/>
            </a:xfrm>
            <a:custGeom>
              <a:avLst/>
              <a:gdLst/>
              <a:ahLst/>
              <a:cxnLst/>
              <a:rect l="l" t="t" r="r" b="b"/>
              <a:pathLst>
                <a:path h="922020">
                  <a:moveTo>
                    <a:pt x="0" y="921448"/>
                  </a:moveTo>
                  <a:lnTo>
                    <a:pt x="0" y="0"/>
                  </a:lnTo>
                </a:path>
              </a:pathLst>
            </a:custGeom>
            <a:ln w="16125">
              <a:solidFill>
                <a:srgbClr val="DC8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929360" y="7854849"/>
              <a:ext cx="0" cy="922019"/>
            </a:xfrm>
            <a:custGeom>
              <a:avLst/>
              <a:gdLst/>
              <a:ahLst/>
              <a:cxnLst/>
              <a:rect l="l" t="t" r="r" b="b"/>
              <a:pathLst>
                <a:path h="922020">
                  <a:moveTo>
                    <a:pt x="0" y="921448"/>
                  </a:moveTo>
                  <a:lnTo>
                    <a:pt x="0" y="0"/>
                  </a:lnTo>
                </a:path>
              </a:pathLst>
            </a:custGeom>
            <a:ln w="16125">
              <a:solidFill>
                <a:srgbClr val="DC8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929360" y="8792418"/>
              <a:ext cx="0" cy="922019"/>
            </a:xfrm>
            <a:custGeom>
              <a:avLst/>
              <a:gdLst/>
              <a:ahLst/>
              <a:cxnLst/>
              <a:rect l="l" t="t" r="r" b="b"/>
              <a:pathLst>
                <a:path h="922020">
                  <a:moveTo>
                    <a:pt x="0" y="921448"/>
                  </a:moveTo>
                  <a:lnTo>
                    <a:pt x="0" y="0"/>
                  </a:lnTo>
                </a:path>
              </a:pathLst>
            </a:custGeom>
            <a:ln w="16125">
              <a:solidFill>
                <a:srgbClr val="DC8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50386" y="9721928"/>
              <a:ext cx="6387465" cy="0"/>
            </a:xfrm>
            <a:custGeom>
              <a:avLst/>
              <a:gdLst/>
              <a:ahLst/>
              <a:cxnLst/>
              <a:rect l="l" t="t" r="r" b="b"/>
              <a:pathLst>
                <a:path w="6387465">
                  <a:moveTo>
                    <a:pt x="0" y="0"/>
                  </a:moveTo>
                  <a:lnTo>
                    <a:pt x="6387041" y="0"/>
                  </a:lnTo>
                </a:path>
              </a:pathLst>
            </a:custGeom>
            <a:ln w="16125">
              <a:solidFill>
                <a:srgbClr val="DC8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16220" y="5042147"/>
              <a:ext cx="2334260" cy="4750435"/>
            </a:xfrm>
            <a:custGeom>
              <a:avLst/>
              <a:gdLst/>
              <a:ahLst/>
              <a:cxnLst/>
              <a:rect l="l" t="t" r="r" b="b"/>
              <a:pathLst>
                <a:path w="2334259" h="4750434">
                  <a:moveTo>
                    <a:pt x="141287" y="929525"/>
                  </a:moveTo>
                  <a:lnTo>
                    <a:pt x="0" y="929525"/>
                  </a:lnTo>
                  <a:lnTo>
                    <a:pt x="0" y="1867077"/>
                  </a:lnTo>
                  <a:lnTo>
                    <a:pt x="141287" y="1867077"/>
                  </a:lnTo>
                  <a:lnTo>
                    <a:pt x="141287" y="929525"/>
                  </a:lnTo>
                  <a:close/>
                </a:path>
                <a:path w="2334259" h="4750434">
                  <a:moveTo>
                    <a:pt x="141287" y="0"/>
                  </a:moveTo>
                  <a:lnTo>
                    <a:pt x="0" y="0"/>
                  </a:lnTo>
                  <a:lnTo>
                    <a:pt x="0" y="929513"/>
                  </a:lnTo>
                  <a:lnTo>
                    <a:pt x="141287" y="929513"/>
                  </a:lnTo>
                  <a:lnTo>
                    <a:pt x="141287" y="0"/>
                  </a:lnTo>
                  <a:close/>
                </a:path>
                <a:path w="2334259" h="4750434">
                  <a:moveTo>
                    <a:pt x="2334158" y="1867090"/>
                  </a:moveTo>
                  <a:lnTo>
                    <a:pt x="2192871" y="1867090"/>
                  </a:lnTo>
                  <a:lnTo>
                    <a:pt x="2192871" y="2804655"/>
                  </a:lnTo>
                  <a:lnTo>
                    <a:pt x="2192871" y="3742220"/>
                  </a:lnTo>
                  <a:lnTo>
                    <a:pt x="2192871" y="4609147"/>
                  </a:lnTo>
                  <a:lnTo>
                    <a:pt x="141287" y="4609147"/>
                  </a:lnTo>
                  <a:lnTo>
                    <a:pt x="141287" y="3742220"/>
                  </a:lnTo>
                  <a:lnTo>
                    <a:pt x="141287" y="2804655"/>
                  </a:lnTo>
                  <a:lnTo>
                    <a:pt x="141287" y="1867090"/>
                  </a:lnTo>
                  <a:lnTo>
                    <a:pt x="0" y="1867090"/>
                  </a:lnTo>
                  <a:lnTo>
                    <a:pt x="0" y="2804655"/>
                  </a:lnTo>
                  <a:lnTo>
                    <a:pt x="0" y="3742220"/>
                  </a:lnTo>
                  <a:lnTo>
                    <a:pt x="0" y="4609147"/>
                  </a:lnTo>
                  <a:lnTo>
                    <a:pt x="0" y="4750422"/>
                  </a:lnTo>
                  <a:lnTo>
                    <a:pt x="2334158" y="4750422"/>
                  </a:lnTo>
                  <a:lnTo>
                    <a:pt x="2334158" y="4609147"/>
                  </a:lnTo>
                  <a:lnTo>
                    <a:pt x="2334158" y="3742220"/>
                  </a:lnTo>
                  <a:lnTo>
                    <a:pt x="2334158" y="2804655"/>
                  </a:lnTo>
                  <a:lnTo>
                    <a:pt x="2334158" y="1867090"/>
                  </a:lnTo>
                  <a:close/>
                </a:path>
                <a:path w="2334259" h="4750434">
                  <a:moveTo>
                    <a:pt x="2334158" y="929525"/>
                  </a:moveTo>
                  <a:lnTo>
                    <a:pt x="2192871" y="929525"/>
                  </a:lnTo>
                  <a:lnTo>
                    <a:pt x="2192871" y="1867077"/>
                  </a:lnTo>
                  <a:lnTo>
                    <a:pt x="2334158" y="1867077"/>
                  </a:lnTo>
                  <a:lnTo>
                    <a:pt x="2334158" y="929525"/>
                  </a:lnTo>
                  <a:close/>
                </a:path>
              </a:pathLst>
            </a:custGeom>
            <a:solidFill>
              <a:srgbClr val="DC8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79743" y="5042144"/>
              <a:ext cx="0" cy="929640"/>
            </a:xfrm>
            <a:custGeom>
              <a:avLst/>
              <a:gdLst/>
              <a:ahLst/>
              <a:cxnLst/>
              <a:rect l="l" t="t" r="r" b="b"/>
              <a:pathLst>
                <a:path h="929639">
                  <a:moveTo>
                    <a:pt x="0" y="929510"/>
                  </a:moveTo>
                  <a:lnTo>
                    <a:pt x="0" y="0"/>
                  </a:lnTo>
                </a:path>
              </a:pathLst>
            </a:custGeom>
            <a:ln w="1766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973790" y="9292583"/>
            <a:ext cx="3787140" cy="2068830"/>
            <a:chOff x="973790" y="9292583"/>
            <a:chExt cx="3787140" cy="2068830"/>
          </a:xfrm>
        </p:grpSpPr>
        <p:sp>
          <p:nvSpPr>
            <p:cNvPr id="25" name="object 25"/>
            <p:cNvSpPr/>
            <p:nvPr/>
          </p:nvSpPr>
          <p:spPr>
            <a:xfrm>
              <a:off x="2671509" y="9344938"/>
              <a:ext cx="2037080" cy="1964055"/>
            </a:xfrm>
            <a:custGeom>
              <a:avLst/>
              <a:gdLst/>
              <a:ahLst/>
              <a:cxnLst/>
              <a:rect l="l" t="t" r="r" b="b"/>
              <a:pathLst>
                <a:path w="2037079" h="1964054">
                  <a:moveTo>
                    <a:pt x="0" y="1963617"/>
                  </a:moveTo>
                  <a:lnTo>
                    <a:pt x="0" y="0"/>
                  </a:lnTo>
                  <a:lnTo>
                    <a:pt x="320496" y="7182"/>
                  </a:lnTo>
                  <a:lnTo>
                    <a:pt x="1020301" y="6384"/>
                  </a:lnTo>
                  <a:lnTo>
                    <a:pt x="1719089" y="2394"/>
                  </a:lnTo>
                  <a:lnTo>
                    <a:pt x="2036534" y="0"/>
                  </a:lnTo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43554" y="10025074"/>
              <a:ext cx="1303020" cy="0"/>
            </a:xfrm>
            <a:custGeom>
              <a:avLst/>
              <a:gdLst/>
              <a:ahLst/>
              <a:cxnLst/>
              <a:rect l="l" t="t" r="r" b="b"/>
              <a:pathLst>
                <a:path w="1303020">
                  <a:moveTo>
                    <a:pt x="0" y="0"/>
                  </a:moveTo>
                  <a:lnTo>
                    <a:pt x="1303007" y="0"/>
                  </a:lnTo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26144" y="9853102"/>
              <a:ext cx="332105" cy="332105"/>
            </a:xfrm>
            <a:custGeom>
              <a:avLst/>
              <a:gdLst/>
              <a:ahLst/>
              <a:cxnLst/>
              <a:rect l="l" t="t" r="r" b="b"/>
              <a:pathLst>
                <a:path w="332105" h="332104">
                  <a:moveTo>
                    <a:pt x="166036" y="0"/>
                  </a:moveTo>
                  <a:lnTo>
                    <a:pt x="121899" y="5930"/>
                  </a:lnTo>
                  <a:lnTo>
                    <a:pt x="82237" y="22667"/>
                  </a:lnTo>
                  <a:lnTo>
                    <a:pt x="48633" y="48629"/>
                  </a:lnTo>
                  <a:lnTo>
                    <a:pt x="22670" y="82232"/>
                  </a:lnTo>
                  <a:lnTo>
                    <a:pt x="5931" y="121896"/>
                  </a:lnTo>
                  <a:lnTo>
                    <a:pt x="0" y="166036"/>
                  </a:lnTo>
                  <a:lnTo>
                    <a:pt x="5931" y="210173"/>
                  </a:lnTo>
                  <a:lnTo>
                    <a:pt x="22670" y="249833"/>
                  </a:lnTo>
                  <a:lnTo>
                    <a:pt x="48633" y="283435"/>
                  </a:lnTo>
                  <a:lnTo>
                    <a:pt x="82237" y="309395"/>
                  </a:lnTo>
                  <a:lnTo>
                    <a:pt x="121899" y="326132"/>
                  </a:lnTo>
                  <a:lnTo>
                    <a:pt x="166036" y="332063"/>
                  </a:lnTo>
                  <a:lnTo>
                    <a:pt x="210173" y="326132"/>
                  </a:lnTo>
                  <a:lnTo>
                    <a:pt x="249836" y="309395"/>
                  </a:lnTo>
                  <a:lnTo>
                    <a:pt x="283440" y="283435"/>
                  </a:lnTo>
                  <a:lnTo>
                    <a:pt x="309403" y="249833"/>
                  </a:lnTo>
                  <a:lnTo>
                    <a:pt x="326142" y="210173"/>
                  </a:lnTo>
                  <a:lnTo>
                    <a:pt x="332073" y="166036"/>
                  </a:lnTo>
                  <a:lnTo>
                    <a:pt x="326142" y="121896"/>
                  </a:lnTo>
                  <a:lnTo>
                    <a:pt x="309403" y="82232"/>
                  </a:lnTo>
                  <a:lnTo>
                    <a:pt x="283440" y="48629"/>
                  </a:lnTo>
                  <a:lnTo>
                    <a:pt x="249836" y="22667"/>
                  </a:lnTo>
                  <a:lnTo>
                    <a:pt x="210173" y="5930"/>
                  </a:lnTo>
                  <a:lnTo>
                    <a:pt x="166036" y="0"/>
                  </a:lnTo>
                  <a:close/>
                </a:path>
              </a:pathLst>
            </a:custGeom>
            <a:ln w="104708">
              <a:solidFill>
                <a:srgbClr val="3D92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544862" y="5291504"/>
            <a:ext cx="1685925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050" b="1" spc="5" dirty="0">
                <a:solidFill>
                  <a:srgbClr val="FFFFFF"/>
                </a:solidFill>
                <a:latin typeface="Arial"/>
                <a:cs typeface="Arial"/>
              </a:rPr>
              <a:t>Zoekmachine</a:t>
            </a:r>
            <a:endParaRPr sz="20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737653" y="5291504"/>
            <a:ext cx="2717165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050" b="1" dirty="0">
                <a:solidFill>
                  <a:srgbClr val="FFFFFF"/>
                </a:solidFill>
                <a:latin typeface="Arial"/>
                <a:cs typeface="Arial"/>
              </a:rPr>
              <a:t>Aantal</a:t>
            </a:r>
            <a:r>
              <a:rPr sz="205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50" b="1" spc="5" dirty="0">
                <a:solidFill>
                  <a:srgbClr val="FFFFFF"/>
                </a:solidFill>
                <a:latin typeface="Arial"/>
                <a:cs typeface="Arial"/>
              </a:rPr>
              <a:t>zoekresultaten</a:t>
            </a:r>
            <a:endParaRPr sz="20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57516" y="6229066"/>
            <a:ext cx="2051685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7325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latin typeface="Arial"/>
                <a:cs typeface="Arial"/>
              </a:rPr>
              <a:t>Google.nl</a:t>
            </a:r>
            <a:endParaRPr sz="20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57516" y="6917287"/>
            <a:ext cx="2051685" cy="92201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87325">
              <a:lnSpc>
                <a:spcPct val="100000"/>
              </a:lnSpc>
            </a:pPr>
            <a:r>
              <a:rPr sz="2050" dirty="0">
                <a:latin typeface="Arial"/>
                <a:cs typeface="Arial"/>
              </a:rPr>
              <a:t>Jeugdbieb.nl</a:t>
            </a:r>
            <a:endParaRPr sz="20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57516" y="7854853"/>
            <a:ext cx="2051685" cy="92201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87325">
              <a:lnSpc>
                <a:spcPct val="100000"/>
              </a:lnSpc>
            </a:pPr>
            <a:r>
              <a:rPr sz="2050" spc="5" dirty="0">
                <a:latin typeface="Arial"/>
                <a:cs typeface="Arial"/>
              </a:rPr>
              <a:t>Bing.com</a:t>
            </a:r>
            <a:endParaRPr sz="20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57516" y="9041752"/>
            <a:ext cx="2051685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7325">
              <a:lnSpc>
                <a:spcPct val="100000"/>
              </a:lnSpc>
              <a:spcBef>
                <a:spcPts val="110"/>
              </a:spcBef>
            </a:pPr>
            <a:r>
              <a:rPr sz="2050" spc="-10" dirty="0">
                <a:latin typeface="Arial"/>
                <a:cs typeface="Arial"/>
              </a:rPr>
              <a:t>Schooltv.nl</a:t>
            </a:r>
            <a:endParaRPr sz="2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40526" y="4617660"/>
            <a:ext cx="5204460" cy="2450465"/>
            <a:chOff x="10240526" y="4617660"/>
            <a:chExt cx="5204460" cy="2450465"/>
          </a:xfrm>
        </p:grpSpPr>
        <p:sp>
          <p:nvSpPr>
            <p:cNvPr id="3" name="object 3"/>
            <p:cNvSpPr/>
            <p:nvPr/>
          </p:nvSpPr>
          <p:spPr>
            <a:xfrm>
              <a:off x="10292880" y="4670014"/>
              <a:ext cx="5099685" cy="2345690"/>
            </a:xfrm>
            <a:custGeom>
              <a:avLst/>
              <a:gdLst/>
              <a:ahLst/>
              <a:cxnLst/>
              <a:rect l="l" t="t" r="r" b="b"/>
              <a:pathLst>
                <a:path w="5099684" h="2345690">
                  <a:moveTo>
                    <a:pt x="4973670" y="0"/>
                  </a:moveTo>
                  <a:lnTo>
                    <a:pt x="125650" y="0"/>
                  </a:lnTo>
                  <a:lnTo>
                    <a:pt x="76743" y="9874"/>
                  </a:lnTo>
                  <a:lnTo>
                    <a:pt x="36803" y="36803"/>
                  </a:lnTo>
                  <a:lnTo>
                    <a:pt x="9874" y="76743"/>
                  </a:lnTo>
                  <a:lnTo>
                    <a:pt x="0" y="125650"/>
                  </a:lnTo>
                  <a:lnTo>
                    <a:pt x="0" y="2219827"/>
                  </a:lnTo>
                  <a:lnTo>
                    <a:pt x="9874" y="2268734"/>
                  </a:lnTo>
                  <a:lnTo>
                    <a:pt x="36803" y="2308674"/>
                  </a:lnTo>
                  <a:lnTo>
                    <a:pt x="76743" y="2335603"/>
                  </a:lnTo>
                  <a:lnTo>
                    <a:pt x="125650" y="2345478"/>
                  </a:lnTo>
                  <a:lnTo>
                    <a:pt x="4973670" y="2345478"/>
                  </a:lnTo>
                  <a:lnTo>
                    <a:pt x="5022577" y="2335603"/>
                  </a:lnTo>
                  <a:lnTo>
                    <a:pt x="5062517" y="2308674"/>
                  </a:lnTo>
                  <a:lnTo>
                    <a:pt x="5089446" y="2268734"/>
                  </a:lnTo>
                  <a:lnTo>
                    <a:pt x="5099321" y="2219827"/>
                  </a:lnTo>
                  <a:lnTo>
                    <a:pt x="5099321" y="125650"/>
                  </a:lnTo>
                  <a:lnTo>
                    <a:pt x="5089446" y="76743"/>
                  </a:lnTo>
                  <a:lnTo>
                    <a:pt x="5062517" y="36803"/>
                  </a:lnTo>
                  <a:lnTo>
                    <a:pt x="5022577" y="9874"/>
                  </a:lnTo>
                  <a:lnTo>
                    <a:pt x="49736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92880" y="4670014"/>
              <a:ext cx="5099685" cy="2345690"/>
            </a:xfrm>
            <a:custGeom>
              <a:avLst/>
              <a:gdLst/>
              <a:ahLst/>
              <a:cxnLst/>
              <a:rect l="l" t="t" r="r" b="b"/>
              <a:pathLst>
                <a:path w="5099684" h="2345690">
                  <a:moveTo>
                    <a:pt x="125650" y="0"/>
                  </a:moveTo>
                  <a:lnTo>
                    <a:pt x="76743" y="9874"/>
                  </a:lnTo>
                  <a:lnTo>
                    <a:pt x="36803" y="36803"/>
                  </a:lnTo>
                  <a:lnTo>
                    <a:pt x="9874" y="76743"/>
                  </a:lnTo>
                  <a:lnTo>
                    <a:pt x="0" y="125650"/>
                  </a:lnTo>
                  <a:lnTo>
                    <a:pt x="0" y="2219827"/>
                  </a:lnTo>
                  <a:lnTo>
                    <a:pt x="9874" y="2268734"/>
                  </a:lnTo>
                  <a:lnTo>
                    <a:pt x="36803" y="2308674"/>
                  </a:lnTo>
                  <a:lnTo>
                    <a:pt x="76743" y="2335603"/>
                  </a:lnTo>
                  <a:lnTo>
                    <a:pt x="125650" y="2345478"/>
                  </a:lnTo>
                  <a:lnTo>
                    <a:pt x="4973670" y="2345478"/>
                  </a:lnTo>
                  <a:lnTo>
                    <a:pt x="5022577" y="2335603"/>
                  </a:lnTo>
                  <a:lnTo>
                    <a:pt x="5062517" y="2308674"/>
                  </a:lnTo>
                  <a:lnTo>
                    <a:pt x="5089446" y="2268734"/>
                  </a:lnTo>
                  <a:lnTo>
                    <a:pt x="5099321" y="2219827"/>
                  </a:lnTo>
                  <a:lnTo>
                    <a:pt x="5099321" y="125650"/>
                  </a:lnTo>
                  <a:lnTo>
                    <a:pt x="5089446" y="76743"/>
                  </a:lnTo>
                  <a:lnTo>
                    <a:pt x="5062517" y="36803"/>
                  </a:lnTo>
                  <a:lnTo>
                    <a:pt x="5022577" y="9874"/>
                  </a:lnTo>
                  <a:lnTo>
                    <a:pt x="4973670" y="0"/>
                  </a:lnTo>
                  <a:lnTo>
                    <a:pt x="125650" y="0"/>
                  </a:lnTo>
                  <a:close/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7846881" y="10315244"/>
            <a:ext cx="204716" cy="204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103915" y="9947679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90562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34795" y="10077025"/>
            <a:ext cx="475615" cy="340995"/>
          </a:xfrm>
          <a:custGeom>
            <a:avLst/>
            <a:gdLst/>
            <a:ahLst/>
            <a:cxnLst/>
            <a:rect l="l" t="t" r="r" b="b"/>
            <a:pathLst>
              <a:path w="475615" h="340995">
                <a:moveTo>
                  <a:pt x="0" y="0"/>
                </a:moveTo>
                <a:lnTo>
                  <a:pt x="71128" y="80405"/>
                </a:lnTo>
                <a:lnTo>
                  <a:pt x="71128" y="279394"/>
                </a:lnTo>
                <a:lnTo>
                  <a:pt x="129273" y="340576"/>
                </a:lnTo>
                <a:lnTo>
                  <a:pt x="188727" y="340576"/>
                </a:lnTo>
                <a:lnTo>
                  <a:pt x="261604" y="340576"/>
                </a:lnTo>
                <a:lnTo>
                  <a:pt x="475482" y="340576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9718" y="10227011"/>
            <a:ext cx="125730" cy="0"/>
          </a:xfrm>
          <a:custGeom>
            <a:avLst/>
            <a:gdLst/>
            <a:ahLst/>
            <a:cxnLst/>
            <a:rect l="l" t="t" r="r" b="b"/>
            <a:pathLst>
              <a:path w="125730">
                <a:moveTo>
                  <a:pt x="125273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710094" y="9998598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4">
                <a:moveTo>
                  <a:pt x="143922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446593" y="9908999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144519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65919" y="10108386"/>
            <a:ext cx="136525" cy="303530"/>
          </a:xfrm>
          <a:custGeom>
            <a:avLst/>
            <a:gdLst/>
            <a:ahLst/>
            <a:cxnLst/>
            <a:rect l="l" t="t" r="r" b="b"/>
            <a:pathLst>
              <a:path w="136525" h="303529">
                <a:moveTo>
                  <a:pt x="0" y="0"/>
                </a:moveTo>
                <a:lnTo>
                  <a:pt x="0" y="149157"/>
                </a:lnTo>
                <a:lnTo>
                  <a:pt x="136163" y="303174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7604776" y="9558597"/>
            <a:ext cx="1847850" cy="1181735"/>
            <a:chOff x="17604776" y="9558597"/>
            <a:chExt cx="1847850" cy="1181735"/>
          </a:xfrm>
        </p:grpSpPr>
        <p:sp>
          <p:nvSpPr>
            <p:cNvPr id="13" name="object 13"/>
            <p:cNvSpPr/>
            <p:nvPr/>
          </p:nvSpPr>
          <p:spPr>
            <a:xfrm>
              <a:off x="17707130" y="9747664"/>
              <a:ext cx="1252855" cy="797560"/>
            </a:xfrm>
            <a:custGeom>
              <a:avLst/>
              <a:gdLst/>
              <a:ahLst/>
              <a:cxnLst/>
              <a:rect l="l" t="t" r="r" b="b"/>
              <a:pathLst>
                <a:path w="1252855" h="797559">
                  <a:moveTo>
                    <a:pt x="0" y="0"/>
                  </a:moveTo>
                  <a:lnTo>
                    <a:pt x="0" y="356051"/>
                  </a:lnTo>
                  <a:lnTo>
                    <a:pt x="103127" y="463933"/>
                  </a:lnTo>
                  <a:lnTo>
                    <a:pt x="817933" y="463933"/>
                  </a:lnTo>
                  <a:lnTo>
                    <a:pt x="912265" y="553930"/>
                  </a:lnTo>
                  <a:lnTo>
                    <a:pt x="912265" y="612881"/>
                  </a:lnTo>
                  <a:lnTo>
                    <a:pt x="912265" y="797211"/>
                  </a:lnTo>
                </a:path>
                <a:path w="1252855" h="797559">
                  <a:moveTo>
                    <a:pt x="278536" y="466729"/>
                  </a:moveTo>
                  <a:lnTo>
                    <a:pt x="600191" y="788384"/>
                  </a:lnTo>
                  <a:lnTo>
                    <a:pt x="704847" y="788384"/>
                  </a:lnTo>
                  <a:lnTo>
                    <a:pt x="826477" y="668984"/>
                  </a:lnTo>
                  <a:lnTo>
                    <a:pt x="1252789" y="668984"/>
                  </a:lnTo>
                </a:path>
                <a:path w="1252855" h="797559">
                  <a:moveTo>
                    <a:pt x="387873" y="757725"/>
                  </a:moveTo>
                  <a:lnTo>
                    <a:pt x="569532" y="576076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839917" y="9897288"/>
              <a:ext cx="204716" cy="204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936959" y="10315244"/>
              <a:ext cx="204716" cy="2047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517034" y="10535613"/>
              <a:ext cx="204716" cy="2047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604776" y="9558597"/>
              <a:ext cx="204716" cy="204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811542" y="9907145"/>
              <a:ext cx="446405" cy="185420"/>
            </a:xfrm>
            <a:custGeom>
              <a:avLst/>
              <a:gdLst/>
              <a:ahLst/>
              <a:cxnLst/>
              <a:rect l="l" t="t" r="r" b="b"/>
              <a:pathLst>
                <a:path w="446405" h="185420">
                  <a:moveTo>
                    <a:pt x="0" y="105944"/>
                  </a:moveTo>
                  <a:lnTo>
                    <a:pt x="308430" y="105944"/>
                  </a:lnTo>
                  <a:lnTo>
                    <a:pt x="345912" y="92772"/>
                  </a:lnTo>
                  <a:lnTo>
                    <a:pt x="360941" y="53432"/>
                  </a:lnTo>
                  <a:lnTo>
                    <a:pt x="360941" y="45160"/>
                  </a:lnTo>
                  <a:lnTo>
                    <a:pt x="358560" y="31875"/>
                  </a:lnTo>
                  <a:lnTo>
                    <a:pt x="350828" y="17043"/>
                  </a:lnTo>
                  <a:lnTo>
                    <a:pt x="336862" y="4980"/>
                  </a:lnTo>
                  <a:lnTo>
                    <a:pt x="315780" y="0"/>
                  </a:lnTo>
                  <a:lnTo>
                    <a:pt x="143534" y="0"/>
                  </a:lnTo>
                  <a:lnTo>
                    <a:pt x="106047" y="13173"/>
                  </a:lnTo>
                  <a:lnTo>
                    <a:pt x="91012" y="52521"/>
                  </a:lnTo>
                  <a:lnTo>
                    <a:pt x="91012" y="139838"/>
                  </a:lnTo>
                  <a:lnTo>
                    <a:pt x="115096" y="180019"/>
                  </a:lnTo>
                  <a:lnTo>
                    <a:pt x="136173" y="184999"/>
                  </a:lnTo>
                  <a:lnTo>
                    <a:pt x="446007" y="184999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247626" y="9989785"/>
              <a:ext cx="204716" cy="2047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810573" y="1001476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>
                  <a:moveTo>
                    <a:pt x="91986" y="0"/>
                  </a:moveTo>
                  <a:lnTo>
                    <a:pt x="0" y="0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16970210" y="10298312"/>
            <a:ext cx="130810" cy="144145"/>
          </a:xfrm>
          <a:custGeom>
            <a:avLst/>
            <a:gdLst/>
            <a:ahLst/>
            <a:cxnLst/>
            <a:rect l="l" t="t" r="r" b="b"/>
            <a:pathLst>
              <a:path w="130809" h="144145">
                <a:moveTo>
                  <a:pt x="0" y="143922"/>
                </a:moveTo>
                <a:lnTo>
                  <a:pt x="0" y="0"/>
                </a:lnTo>
                <a:lnTo>
                  <a:pt x="130791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819120" y="9836765"/>
            <a:ext cx="263525" cy="263525"/>
          </a:xfrm>
          <a:custGeom>
            <a:avLst/>
            <a:gdLst/>
            <a:ahLst/>
            <a:cxnLst/>
            <a:rect l="l" t="t" r="r" b="b"/>
            <a:pathLst>
              <a:path w="263525" h="263525">
                <a:moveTo>
                  <a:pt x="263520" y="131765"/>
                </a:moveTo>
                <a:lnTo>
                  <a:pt x="256803" y="173413"/>
                </a:lnTo>
                <a:lnTo>
                  <a:pt x="238097" y="209584"/>
                </a:lnTo>
                <a:lnTo>
                  <a:pt x="209574" y="238108"/>
                </a:lnTo>
                <a:lnTo>
                  <a:pt x="173403" y="256813"/>
                </a:lnTo>
                <a:lnTo>
                  <a:pt x="131755" y="263531"/>
                </a:lnTo>
                <a:lnTo>
                  <a:pt x="90111" y="256813"/>
                </a:lnTo>
                <a:lnTo>
                  <a:pt x="53944" y="238108"/>
                </a:lnTo>
                <a:lnTo>
                  <a:pt x="25422" y="209584"/>
                </a:lnTo>
                <a:lnTo>
                  <a:pt x="6717" y="173413"/>
                </a:lnTo>
                <a:lnTo>
                  <a:pt x="0" y="131765"/>
                </a:lnTo>
                <a:lnTo>
                  <a:pt x="6717" y="90117"/>
                </a:lnTo>
                <a:lnTo>
                  <a:pt x="25422" y="53946"/>
                </a:lnTo>
                <a:lnTo>
                  <a:pt x="53944" y="25422"/>
                </a:lnTo>
                <a:lnTo>
                  <a:pt x="90111" y="6717"/>
                </a:lnTo>
                <a:lnTo>
                  <a:pt x="131755" y="0"/>
                </a:lnTo>
                <a:lnTo>
                  <a:pt x="173403" y="6717"/>
                </a:lnTo>
                <a:lnTo>
                  <a:pt x="209574" y="25422"/>
                </a:lnTo>
                <a:lnTo>
                  <a:pt x="238097" y="53946"/>
                </a:lnTo>
                <a:lnTo>
                  <a:pt x="256803" y="90117"/>
                </a:lnTo>
                <a:lnTo>
                  <a:pt x="263520" y="131765"/>
                </a:lnTo>
                <a:close/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863623" y="10424976"/>
            <a:ext cx="204716" cy="2047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144818" y="9884026"/>
            <a:ext cx="243898" cy="2357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10278" y="10296699"/>
            <a:ext cx="281305" cy="242570"/>
          </a:xfrm>
          <a:custGeom>
            <a:avLst/>
            <a:gdLst/>
            <a:ahLst/>
            <a:cxnLst/>
            <a:rect l="l" t="t" r="r" b="b"/>
            <a:pathLst>
              <a:path w="281305" h="242570">
                <a:moveTo>
                  <a:pt x="228286" y="119389"/>
                </a:moveTo>
                <a:lnTo>
                  <a:pt x="249120" y="116091"/>
                </a:lnTo>
                <a:lnTo>
                  <a:pt x="265768" y="106220"/>
                </a:lnTo>
                <a:lnTo>
                  <a:pt x="276802" y="89805"/>
                </a:lnTo>
                <a:lnTo>
                  <a:pt x="280797" y="66877"/>
                </a:lnTo>
                <a:lnTo>
                  <a:pt x="280797" y="45160"/>
                </a:lnTo>
                <a:lnTo>
                  <a:pt x="278416" y="31875"/>
                </a:lnTo>
                <a:lnTo>
                  <a:pt x="270684" y="17043"/>
                </a:lnTo>
                <a:lnTo>
                  <a:pt x="256718" y="4980"/>
                </a:lnTo>
                <a:lnTo>
                  <a:pt x="235636" y="0"/>
                </a:lnTo>
                <a:lnTo>
                  <a:pt x="0" y="0"/>
                </a:lnTo>
                <a:lnTo>
                  <a:pt x="0" y="52521"/>
                </a:lnTo>
                <a:lnTo>
                  <a:pt x="0" y="189837"/>
                </a:lnTo>
                <a:lnTo>
                  <a:pt x="0" y="242348"/>
                </a:lnTo>
                <a:lnTo>
                  <a:pt x="235636" y="242348"/>
                </a:lnTo>
                <a:lnTo>
                  <a:pt x="256718" y="237369"/>
                </a:lnTo>
                <a:lnTo>
                  <a:pt x="270684" y="225308"/>
                </a:lnTo>
                <a:lnTo>
                  <a:pt x="278416" y="210477"/>
                </a:lnTo>
                <a:lnTo>
                  <a:pt x="280797" y="197187"/>
                </a:lnTo>
                <a:lnTo>
                  <a:pt x="280797" y="171879"/>
                </a:lnTo>
                <a:lnTo>
                  <a:pt x="276802" y="148949"/>
                </a:lnTo>
                <a:lnTo>
                  <a:pt x="265768" y="132531"/>
                </a:lnTo>
                <a:lnTo>
                  <a:pt x="249120" y="122656"/>
                </a:lnTo>
                <a:lnTo>
                  <a:pt x="228286" y="119357"/>
                </a:lnTo>
                <a:lnTo>
                  <a:pt x="3162" y="119357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525064" y="9851874"/>
            <a:ext cx="279400" cy="362585"/>
          </a:xfrm>
          <a:custGeom>
            <a:avLst/>
            <a:gdLst/>
            <a:ahLst/>
            <a:cxnLst/>
            <a:rect l="l" t="t" r="r" b="b"/>
            <a:pathLst>
              <a:path w="279400" h="362584">
                <a:moveTo>
                  <a:pt x="90164" y="0"/>
                </a:moveTo>
                <a:lnTo>
                  <a:pt x="90164" y="190381"/>
                </a:lnTo>
                <a:lnTo>
                  <a:pt x="90164" y="256505"/>
                </a:lnTo>
                <a:lnTo>
                  <a:pt x="0" y="359727"/>
                </a:lnTo>
              </a:path>
              <a:path w="279400" h="362584">
                <a:moveTo>
                  <a:pt x="98478" y="63348"/>
                </a:moveTo>
                <a:lnTo>
                  <a:pt x="226767" y="63348"/>
                </a:lnTo>
                <a:lnTo>
                  <a:pt x="247597" y="66646"/>
                </a:lnTo>
                <a:lnTo>
                  <a:pt x="264245" y="76517"/>
                </a:lnTo>
                <a:lnTo>
                  <a:pt x="275282" y="92932"/>
                </a:lnTo>
                <a:lnTo>
                  <a:pt x="279279" y="115860"/>
                </a:lnTo>
                <a:lnTo>
                  <a:pt x="279279" y="362522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499482" y="9851874"/>
            <a:ext cx="119380" cy="243204"/>
          </a:xfrm>
          <a:custGeom>
            <a:avLst/>
            <a:gdLst/>
            <a:ahLst/>
            <a:cxnLst/>
            <a:rect l="l" t="t" r="r" b="b"/>
            <a:pathLst>
              <a:path w="119380" h="243204">
                <a:moveTo>
                  <a:pt x="0" y="0"/>
                </a:moveTo>
                <a:lnTo>
                  <a:pt x="0" y="197742"/>
                </a:lnTo>
                <a:lnTo>
                  <a:pt x="2381" y="211025"/>
                </a:lnTo>
                <a:lnTo>
                  <a:pt x="10113" y="225854"/>
                </a:lnTo>
                <a:lnTo>
                  <a:pt x="24079" y="237914"/>
                </a:lnTo>
                <a:lnTo>
                  <a:pt x="45160" y="242893"/>
                </a:lnTo>
                <a:lnTo>
                  <a:pt x="118938" y="242893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103915" y="9851874"/>
            <a:ext cx="103505" cy="360045"/>
          </a:xfrm>
          <a:custGeom>
            <a:avLst/>
            <a:gdLst/>
            <a:ahLst/>
            <a:cxnLst/>
            <a:rect l="l" t="t" r="r" b="b"/>
            <a:pathLst>
              <a:path w="103505" h="360045">
                <a:moveTo>
                  <a:pt x="103347" y="0"/>
                </a:moveTo>
                <a:lnTo>
                  <a:pt x="45160" y="0"/>
                </a:lnTo>
                <a:lnTo>
                  <a:pt x="24079" y="4980"/>
                </a:lnTo>
                <a:lnTo>
                  <a:pt x="10113" y="17043"/>
                </a:lnTo>
                <a:lnTo>
                  <a:pt x="2381" y="31875"/>
                </a:lnTo>
                <a:lnTo>
                  <a:pt x="0" y="45160"/>
                </a:lnTo>
                <a:lnTo>
                  <a:pt x="0" y="242893"/>
                </a:lnTo>
                <a:lnTo>
                  <a:pt x="0" y="261918"/>
                </a:lnTo>
                <a:lnTo>
                  <a:pt x="96394" y="359727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370880" y="9657639"/>
            <a:ext cx="244475" cy="379730"/>
          </a:xfrm>
          <a:custGeom>
            <a:avLst/>
            <a:gdLst/>
            <a:ahLst/>
            <a:cxnLst/>
            <a:rect l="l" t="t" r="r" b="b"/>
            <a:pathLst>
              <a:path w="244475" h="379729">
                <a:moveTo>
                  <a:pt x="143021" y="251364"/>
                </a:moveTo>
                <a:lnTo>
                  <a:pt x="0" y="251364"/>
                </a:lnTo>
              </a:path>
              <a:path w="244475" h="379729">
                <a:moveTo>
                  <a:pt x="52647" y="0"/>
                </a:moveTo>
                <a:lnTo>
                  <a:pt x="52538" y="185098"/>
                </a:lnTo>
                <a:lnTo>
                  <a:pt x="52482" y="281645"/>
                </a:lnTo>
                <a:lnTo>
                  <a:pt x="52462" y="321006"/>
                </a:lnTo>
                <a:lnTo>
                  <a:pt x="52459" y="334544"/>
                </a:lnTo>
                <a:lnTo>
                  <a:pt x="54841" y="347828"/>
                </a:lnTo>
                <a:lnTo>
                  <a:pt x="62576" y="362656"/>
                </a:lnTo>
                <a:lnTo>
                  <a:pt x="76542" y="374716"/>
                </a:lnTo>
                <a:lnTo>
                  <a:pt x="97620" y="379695"/>
                </a:lnTo>
                <a:lnTo>
                  <a:pt x="244348" y="379695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21325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Verschil?</a:t>
            </a:r>
          </a:p>
        </p:txBody>
      </p:sp>
      <p:sp>
        <p:nvSpPr>
          <p:cNvPr id="31" name="object 31"/>
          <p:cNvSpPr/>
          <p:nvPr/>
        </p:nvSpPr>
        <p:spPr>
          <a:xfrm>
            <a:off x="2438732" y="0"/>
            <a:ext cx="7802245" cy="5106035"/>
          </a:xfrm>
          <a:custGeom>
            <a:avLst/>
            <a:gdLst/>
            <a:ahLst/>
            <a:cxnLst/>
            <a:rect l="l" t="t" r="r" b="b"/>
            <a:pathLst>
              <a:path w="7802245" h="5106035">
                <a:moveTo>
                  <a:pt x="7801793" y="5105427"/>
                </a:moveTo>
                <a:lnTo>
                  <a:pt x="0" y="5105427"/>
                </a:lnTo>
                <a:lnTo>
                  <a:pt x="0" y="4384172"/>
                </a:lnTo>
                <a:lnTo>
                  <a:pt x="267122" y="3864753"/>
                </a:lnTo>
                <a:lnTo>
                  <a:pt x="267122" y="0"/>
                </a:lnTo>
              </a:path>
            </a:pathLst>
          </a:custGeom>
          <a:ln w="104708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5339846" y="4791713"/>
            <a:ext cx="4817110" cy="1725295"/>
            <a:chOff x="15339846" y="4791713"/>
            <a:chExt cx="4817110" cy="1725295"/>
          </a:xfrm>
        </p:grpSpPr>
        <p:sp>
          <p:nvSpPr>
            <p:cNvPr id="33" name="object 33"/>
            <p:cNvSpPr/>
            <p:nvPr/>
          </p:nvSpPr>
          <p:spPr>
            <a:xfrm>
              <a:off x="15392201" y="6197355"/>
              <a:ext cx="4712335" cy="267335"/>
            </a:xfrm>
            <a:custGeom>
              <a:avLst/>
              <a:gdLst/>
              <a:ahLst/>
              <a:cxnLst/>
              <a:rect l="l" t="t" r="r" b="b"/>
              <a:pathLst>
                <a:path w="4712334" h="267335">
                  <a:moveTo>
                    <a:pt x="0" y="0"/>
                  </a:moveTo>
                  <a:lnTo>
                    <a:pt x="721255" y="0"/>
                  </a:lnTo>
                  <a:lnTo>
                    <a:pt x="1240674" y="267133"/>
                  </a:lnTo>
                  <a:lnTo>
                    <a:pt x="4711898" y="267133"/>
                  </a:lnTo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7104809" y="5161478"/>
              <a:ext cx="0" cy="1303020"/>
            </a:xfrm>
            <a:custGeom>
              <a:avLst/>
              <a:gdLst/>
              <a:ahLst/>
              <a:cxnLst/>
              <a:rect l="l" t="t" r="r" b="b"/>
              <a:pathLst>
                <a:path h="1303020">
                  <a:moveTo>
                    <a:pt x="0" y="0"/>
                  </a:moveTo>
                  <a:lnTo>
                    <a:pt x="0" y="1303007"/>
                  </a:lnTo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932839" y="4844068"/>
              <a:ext cx="332105" cy="332105"/>
            </a:xfrm>
            <a:custGeom>
              <a:avLst/>
              <a:gdLst/>
              <a:ahLst/>
              <a:cxnLst/>
              <a:rect l="l" t="t" r="r" b="b"/>
              <a:pathLst>
                <a:path w="332105" h="332104">
                  <a:moveTo>
                    <a:pt x="0" y="166036"/>
                  </a:moveTo>
                  <a:lnTo>
                    <a:pt x="5930" y="121899"/>
                  </a:lnTo>
                  <a:lnTo>
                    <a:pt x="22667" y="82237"/>
                  </a:lnTo>
                  <a:lnTo>
                    <a:pt x="48629" y="48633"/>
                  </a:lnTo>
                  <a:lnTo>
                    <a:pt x="82232" y="22670"/>
                  </a:lnTo>
                  <a:lnTo>
                    <a:pt x="121896" y="5931"/>
                  </a:lnTo>
                  <a:lnTo>
                    <a:pt x="166036" y="0"/>
                  </a:lnTo>
                  <a:lnTo>
                    <a:pt x="210173" y="5931"/>
                  </a:lnTo>
                  <a:lnTo>
                    <a:pt x="249833" y="22670"/>
                  </a:lnTo>
                  <a:lnTo>
                    <a:pt x="283435" y="48633"/>
                  </a:lnTo>
                  <a:lnTo>
                    <a:pt x="309395" y="82237"/>
                  </a:lnTo>
                  <a:lnTo>
                    <a:pt x="326132" y="121899"/>
                  </a:lnTo>
                  <a:lnTo>
                    <a:pt x="332063" y="166036"/>
                  </a:lnTo>
                  <a:lnTo>
                    <a:pt x="326132" y="210173"/>
                  </a:lnTo>
                  <a:lnTo>
                    <a:pt x="309395" y="249836"/>
                  </a:lnTo>
                  <a:lnTo>
                    <a:pt x="283435" y="283440"/>
                  </a:lnTo>
                  <a:lnTo>
                    <a:pt x="249833" y="309403"/>
                  </a:lnTo>
                  <a:lnTo>
                    <a:pt x="210173" y="326142"/>
                  </a:lnTo>
                  <a:lnTo>
                    <a:pt x="166036" y="332073"/>
                  </a:lnTo>
                  <a:lnTo>
                    <a:pt x="121896" y="326142"/>
                  </a:lnTo>
                  <a:lnTo>
                    <a:pt x="82232" y="309403"/>
                  </a:lnTo>
                  <a:lnTo>
                    <a:pt x="48629" y="283440"/>
                  </a:lnTo>
                  <a:lnTo>
                    <a:pt x="22667" y="249836"/>
                  </a:lnTo>
                  <a:lnTo>
                    <a:pt x="5930" y="210173"/>
                  </a:lnTo>
                  <a:lnTo>
                    <a:pt x="0" y="166036"/>
                  </a:lnTo>
                  <a:close/>
                </a:path>
              </a:pathLst>
            </a:custGeom>
            <a:ln w="104708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8577" y="2801774"/>
            <a:ext cx="12837795" cy="4497705"/>
            <a:chOff x="3748577" y="2801774"/>
            <a:chExt cx="12837795" cy="4497705"/>
          </a:xfrm>
        </p:grpSpPr>
        <p:sp>
          <p:nvSpPr>
            <p:cNvPr id="3" name="object 3"/>
            <p:cNvSpPr/>
            <p:nvPr/>
          </p:nvSpPr>
          <p:spPr>
            <a:xfrm>
              <a:off x="3800931" y="2854128"/>
              <a:ext cx="12733020" cy="4392930"/>
            </a:xfrm>
            <a:custGeom>
              <a:avLst/>
              <a:gdLst/>
              <a:ahLst/>
              <a:cxnLst/>
              <a:rect l="l" t="t" r="r" b="b"/>
              <a:pathLst>
                <a:path w="12733019" h="4392930">
                  <a:moveTo>
                    <a:pt x="12606945" y="0"/>
                  </a:moveTo>
                  <a:lnTo>
                    <a:pt x="125650" y="0"/>
                  </a:lnTo>
                  <a:lnTo>
                    <a:pt x="76743" y="9874"/>
                  </a:lnTo>
                  <a:lnTo>
                    <a:pt x="36803" y="36803"/>
                  </a:lnTo>
                  <a:lnTo>
                    <a:pt x="9874" y="76743"/>
                  </a:lnTo>
                  <a:lnTo>
                    <a:pt x="0" y="125650"/>
                  </a:lnTo>
                  <a:lnTo>
                    <a:pt x="0" y="4266980"/>
                  </a:lnTo>
                  <a:lnTo>
                    <a:pt x="9874" y="4315887"/>
                  </a:lnTo>
                  <a:lnTo>
                    <a:pt x="36803" y="4355826"/>
                  </a:lnTo>
                  <a:lnTo>
                    <a:pt x="76743" y="4382755"/>
                  </a:lnTo>
                  <a:lnTo>
                    <a:pt x="125650" y="4392630"/>
                  </a:lnTo>
                  <a:lnTo>
                    <a:pt x="12606945" y="4392630"/>
                  </a:lnTo>
                  <a:lnTo>
                    <a:pt x="12655853" y="4382755"/>
                  </a:lnTo>
                  <a:lnTo>
                    <a:pt x="12695792" y="4355826"/>
                  </a:lnTo>
                  <a:lnTo>
                    <a:pt x="12722721" y="4315887"/>
                  </a:lnTo>
                  <a:lnTo>
                    <a:pt x="12732596" y="4266980"/>
                  </a:lnTo>
                  <a:lnTo>
                    <a:pt x="12732596" y="125650"/>
                  </a:lnTo>
                  <a:lnTo>
                    <a:pt x="12722721" y="76743"/>
                  </a:lnTo>
                  <a:lnTo>
                    <a:pt x="12695792" y="36803"/>
                  </a:lnTo>
                  <a:lnTo>
                    <a:pt x="12655853" y="9874"/>
                  </a:lnTo>
                  <a:lnTo>
                    <a:pt x="12606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00931" y="2854128"/>
              <a:ext cx="12733020" cy="4392930"/>
            </a:xfrm>
            <a:custGeom>
              <a:avLst/>
              <a:gdLst/>
              <a:ahLst/>
              <a:cxnLst/>
              <a:rect l="l" t="t" r="r" b="b"/>
              <a:pathLst>
                <a:path w="12733019" h="4392930">
                  <a:moveTo>
                    <a:pt x="125650" y="0"/>
                  </a:moveTo>
                  <a:lnTo>
                    <a:pt x="76743" y="9874"/>
                  </a:lnTo>
                  <a:lnTo>
                    <a:pt x="36803" y="36803"/>
                  </a:lnTo>
                  <a:lnTo>
                    <a:pt x="9874" y="76743"/>
                  </a:lnTo>
                  <a:lnTo>
                    <a:pt x="0" y="125650"/>
                  </a:lnTo>
                  <a:lnTo>
                    <a:pt x="0" y="4266980"/>
                  </a:lnTo>
                  <a:lnTo>
                    <a:pt x="9874" y="4315887"/>
                  </a:lnTo>
                  <a:lnTo>
                    <a:pt x="36803" y="4355826"/>
                  </a:lnTo>
                  <a:lnTo>
                    <a:pt x="76743" y="4382755"/>
                  </a:lnTo>
                  <a:lnTo>
                    <a:pt x="125650" y="4392630"/>
                  </a:lnTo>
                  <a:lnTo>
                    <a:pt x="12606945" y="4392630"/>
                  </a:lnTo>
                  <a:lnTo>
                    <a:pt x="12655853" y="4382755"/>
                  </a:lnTo>
                  <a:lnTo>
                    <a:pt x="12695792" y="4355826"/>
                  </a:lnTo>
                  <a:lnTo>
                    <a:pt x="12722721" y="4315887"/>
                  </a:lnTo>
                  <a:lnTo>
                    <a:pt x="12732596" y="4266980"/>
                  </a:lnTo>
                  <a:lnTo>
                    <a:pt x="12732596" y="125650"/>
                  </a:lnTo>
                  <a:lnTo>
                    <a:pt x="12722721" y="76743"/>
                  </a:lnTo>
                  <a:lnTo>
                    <a:pt x="12695792" y="36803"/>
                  </a:lnTo>
                  <a:lnTo>
                    <a:pt x="12655853" y="9874"/>
                  </a:lnTo>
                  <a:lnTo>
                    <a:pt x="12606945" y="0"/>
                  </a:lnTo>
                  <a:lnTo>
                    <a:pt x="125650" y="0"/>
                  </a:lnTo>
                  <a:close/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7846881" y="10315244"/>
            <a:ext cx="204716" cy="204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103915" y="9947679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90562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34795" y="10077025"/>
            <a:ext cx="475615" cy="340995"/>
          </a:xfrm>
          <a:custGeom>
            <a:avLst/>
            <a:gdLst/>
            <a:ahLst/>
            <a:cxnLst/>
            <a:rect l="l" t="t" r="r" b="b"/>
            <a:pathLst>
              <a:path w="475615" h="340995">
                <a:moveTo>
                  <a:pt x="0" y="0"/>
                </a:moveTo>
                <a:lnTo>
                  <a:pt x="71128" y="80405"/>
                </a:lnTo>
                <a:lnTo>
                  <a:pt x="71128" y="279394"/>
                </a:lnTo>
                <a:lnTo>
                  <a:pt x="129273" y="340576"/>
                </a:lnTo>
                <a:lnTo>
                  <a:pt x="188727" y="340576"/>
                </a:lnTo>
                <a:lnTo>
                  <a:pt x="261604" y="340576"/>
                </a:lnTo>
                <a:lnTo>
                  <a:pt x="475482" y="340576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9718" y="10227011"/>
            <a:ext cx="125730" cy="0"/>
          </a:xfrm>
          <a:custGeom>
            <a:avLst/>
            <a:gdLst/>
            <a:ahLst/>
            <a:cxnLst/>
            <a:rect l="l" t="t" r="r" b="b"/>
            <a:pathLst>
              <a:path w="125730">
                <a:moveTo>
                  <a:pt x="125273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710094" y="9998598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4">
                <a:moveTo>
                  <a:pt x="143922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446593" y="9908999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144519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65919" y="10108386"/>
            <a:ext cx="136525" cy="303530"/>
          </a:xfrm>
          <a:custGeom>
            <a:avLst/>
            <a:gdLst/>
            <a:ahLst/>
            <a:cxnLst/>
            <a:rect l="l" t="t" r="r" b="b"/>
            <a:pathLst>
              <a:path w="136525" h="303529">
                <a:moveTo>
                  <a:pt x="0" y="0"/>
                </a:moveTo>
                <a:lnTo>
                  <a:pt x="0" y="149157"/>
                </a:lnTo>
                <a:lnTo>
                  <a:pt x="136163" y="303174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7604776" y="9558597"/>
            <a:ext cx="1847850" cy="1181735"/>
            <a:chOff x="17604776" y="9558597"/>
            <a:chExt cx="1847850" cy="1181735"/>
          </a:xfrm>
        </p:grpSpPr>
        <p:sp>
          <p:nvSpPr>
            <p:cNvPr id="13" name="object 13"/>
            <p:cNvSpPr/>
            <p:nvPr/>
          </p:nvSpPr>
          <p:spPr>
            <a:xfrm>
              <a:off x="17707130" y="9747664"/>
              <a:ext cx="1252855" cy="797560"/>
            </a:xfrm>
            <a:custGeom>
              <a:avLst/>
              <a:gdLst/>
              <a:ahLst/>
              <a:cxnLst/>
              <a:rect l="l" t="t" r="r" b="b"/>
              <a:pathLst>
                <a:path w="1252855" h="797559">
                  <a:moveTo>
                    <a:pt x="0" y="0"/>
                  </a:moveTo>
                  <a:lnTo>
                    <a:pt x="0" y="356051"/>
                  </a:lnTo>
                  <a:lnTo>
                    <a:pt x="103127" y="463933"/>
                  </a:lnTo>
                  <a:lnTo>
                    <a:pt x="817933" y="463933"/>
                  </a:lnTo>
                  <a:lnTo>
                    <a:pt x="912265" y="553930"/>
                  </a:lnTo>
                  <a:lnTo>
                    <a:pt x="912265" y="612881"/>
                  </a:lnTo>
                  <a:lnTo>
                    <a:pt x="912265" y="797211"/>
                  </a:lnTo>
                </a:path>
                <a:path w="1252855" h="797559">
                  <a:moveTo>
                    <a:pt x="278536" y="466729"/>
                  </a:moveTo>
                  <a:lnTo>
                    <a:pt x="600191" y="788384"/>
                  </a:lnTo>
                  <a:lnTo>
                    <a:pt x="704847" y="788384"/>
                  </a:lnTo>
                  <a:lnTo>
                    <a:pt x="826477" y="668984"/>
                  </a:lnTo>
                  <a:lnTo>
                    <a:pt x="1252789" y="668984"/>
                  </a:lnTo>
                </a:path>
                <a:path w="1252855" h="797559">
                  <a:moveTo>
                    <a:pt x="387873" y="757725"/>
                  </a:moveTo>
                  <a:lnTo>
                    <a:pt x="569532" y="576076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839917" y="9897288"/>
              <a:ext cx="204716" cy="204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936959" y="10315244"/>
              <a:ext cx="204716" cy="2047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517034" y="10535613"/>
              <a:ext cx="204716" cy="2047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604776" y="9558597"/>
              <a:ext cx="204716" cy="204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811542" y="9907145"/>
              <a:ext cx="446405" cy="185420"/>
            </a:xfrm>
            <a:custGeom>
              <a:avLst/>
              <a:gdLst/>
              <a:ahLst/>
              <a:cxnLst/>
              <a:rect l="l" t="t" r="r" b="b"/>
              <a:pathLst>
                <a:path w="446405" h="185420">
                  <a:moveTo>
                    <a:pt x="0" y="105944"/>
                  </a:moveTo>
                  <a:lnTo>
                    <a:pt x="308430" y="105944"/>
                  </a:lnTo>
                  <a:lnTo>
                    <a:pt x="345912" y="92772"/>
                  </a:lnTo>
                  <a:lnTo>
                    <a:pt x="360941" y="53432"/>
                  </a:lnTo>
                  <a:lnTo>
                    <a:pt x="360941" y="45160"/>
                  </a:lnTo>
                  <a:lnTo>
                    <a:pt x="358560" y="31875"/>
                  </a:lnTo>
                  <a:lnTo>
                    <a:pt x="350828" y="17043"/>
                  </a:lnTo>
                  <a:lnTo>
                    <a:pt x="336862" y="4980"/>
                  </a:lnTo>
                  <a:lnTo>
                    <a:pt x="315780" y="0"/>
                  </a:lnTo>
                  <a:lnTo>
                    <a:pt x="143534" y="0"/>
                  </a:lnTo>
                  <a:lnTo>
                    <a:pt x="106047" y="13173"/>
                  </a:lnTo>
                  <a:lnTo>
                    <a:pt x="91012" y="52521"/>
                  </a:lnTo>
                  <a:lnTo>
                    <a:pt x="91012" y="139838"/>
                  </a:lnTo>
                  <a:lnTo>
                    <a:pt x="115096" y="180019"/>
                  </a:lnTo>
                  <a:lnTo>
                    <a:pt x="136173" y="184999"/>
                  </a:lnTo>
                  <a:lnTo>
                    <a:pt x="446007" y="184999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247626" y="9989785"/>
              <a:ext cx="204716" cy="2047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810573" y="1001476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>
                  <a:moveTo>
                    <a:pt x="91986" y="0"/>
                  </a:moveTo>
                  <a:lnTo>
                    <a:pt x="0" y="0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16970210" y="10298312"/>
            <a:ext cx="130810" cy="144145"/>
          </a:xfrm>
          <a:custGeom>
            <a:avLst/>
            <a:gdLst/>
            <a:ahLst/>
            <a:cxnLst/>
            <a:rect l="l" t="t" r="r" b="b"/>
            <a:pathLst>
              <a:path w="130809" h="144145">
                <a:moveTo>
                  <a:pt x="0" y="143922"/>
                </a:moveTo>
                <a:lnTo>
                  <a:pt x="0" y="0"/>
                </a:lnTo>
                <a:lnTo>
                  <a:pt x="130791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819120" y="9836765"/>
            <a:ext cx="263525" cy="263525"/>
          </a:xfrm>
          <a:custGeom>
            <a:avLst/>
            <a:gdLst/>
            <a:ahLst/>
            <a:cxnLst/>
            <a:rect l="l" t="t" r="r" b="b"/>
            <a:pathLst>
              <a:path w="263525" h="263525">
                <a:moveTo>
                  <a:pt x="263520" y="131765"/>
                </a:moveTo>
                <a:lnTo>
                  <a:pt x="256803" y="173413"/>
                </a:lnTo>
                <a:lnTo>
                  <a:pt x="238097" y="209584"/>
                </a:lnTo>
                <a:lnTo>
                  <a:pt x="209574" y="238108"/>
                </a:lnTo>
                <a:lnTo>
                  <a:pt x="173403" y="256813"/>
                </a:lnTo>
                <a:lnTo>
                  <a:pt x="131755" y="263531"/>
                </a:lnTo>
                <a:lnTo>
                  <a:pt x="90111" y="256813"/>
                </a:lnTo>
                <a:lnTo>
                  <a:pt x="53944" y="238108"/>
                </a:lnTo>
                <a:lnTo>
                  <a:pt x="25422" y="209584"/>
                </a:lnTo>
                <a:lnTo>
                  <a:pt x="6717" y="173413"/>
                </a:lnTo>
                <a:lnTo>
                  <a:pt x="0" y="131765"/>
                </a:lnTo>
                <a:lnTo>
                  <a:pt x="6717" y="90117"/>
                </a:lnTo>
                <a:lnTo>
                  <a:pt x="25422" y="53946"/>
                </a:lnTo>
                <a:lnTo>
                  <a:pt x="53944" y="25422"/>
                </a:lnTo>
                <a:lnTo>
                  <a:pt x="90111" y="6717"/>
                </a:lnTo>
                <a:lnTo>
                  <a:pt x="131755" y="0"/>
                </a:lnTo>
                <a:lnTo>
                  <a:pt x="173403" y="6717"/>
                </a:lnTo>
                <a:lnTo>
                  <a:pt x="209574" y="25422"/>
                </a:lnTo>
                <a:lnTo>
                  <a:pt x="238097" y="53946"/>
                </a:lnTo>
                <a:lnTo>
                  <a:pt x="256803" y="90117"/>
                </a:lnTo>
                <a:lnTo>
                  <a:pt x="263520" y="131765"/>
                </a:lnTo>
                <a:close/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863623" y="10424976"/>
            <a:ext cx="204716" cy="2047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144818" y="9884026"/>
            <a:ext cx="243898" cy="2357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10278" y="10296699"/>
            <a:ext cx="281305" cy="242570"/>
          </a:xfrm>
          <a:custGeom>
            <a:avLst/>
            <a:gdLst/>
            <a:ahLst/>
            <a:cxnLst/>
            <a:rect l="l" t="t" r="r" b="b"/>
            <a:pathLst>
              <a:path w="281305" h="242570">
                <a:moveTo>
                  <a:pt x="228286" y="119389"/>
                </a:moveTo>
                <a:lnTo>
                  <a:pt x="249120" y="116091"/>
                </a:lnTo>
                <a:lnTo>
                  <a:pt x="265768" y="106220"/>
                </a:lnTo>
                <a:lnTo>
                  <a:pt x="276802" y="89805"/>
                </a:lnTo>
                <a:lnTo>
                  <a:pt x="280797" y="66877"/>
                </a:lnTo>
                <a:lnTo>
                  <a:pt x="280797" y="45160"/>
                </a:lnTo>
                <a:lnTo>
                  <a:pt x="278416" y="31875"/>
                </a:lnTo>
                <a:lnTo>
                  <a:pt x="270684" y="17043"/>
                </a:lnTo>
                <a:lnTo>
                  <a:pt x="256718" y="4980"/>
                </a:lnTo>
                <a:lnTo>
                  <a:pt x="235636" y="0"/>
                </a:lnTo>
                <a:lnTo>
                  <a:pt x="0" y="0"/>
                </a:lnTo>
                <a:lnTo>
                  <a:pt x="0" y="52521"/>
                </a:lnTo>
                <a:lnTo>
                  <a:pt x="0" y="189837"/>
                </a:lnTo>
                <a:lnTo>
                  <a:pt x="0" y="242348"/>
                </a:lnTo>
                <a:lnTo>
                  <a:pt x="235636" y="242348"/>
                </a:lnTo>
                <a:lnTo>
                  <a:pt x="256718" y="237369"/>
                </a:lnTo>
                <a:lnTo>
                  <a:pt x="270684" y="225308"/>
                </a:lnTo>
                <a:lnTo>
                  <a:pt x="278416" y="210477"/>
                </a:lnTo>
                <a:lnTo>
                  <a:pt x="280797" y="197187"/>
                </a:lnTo>
                <a:lnTo>
                  <a:pt x="280797" y="171879"/>
                </a:lnTo>
                <a:lnTo>
                  <a:pt x="276802" y="148949"/>
                </a:lnTo>
                <a:lnTo>
                  <a:pt x="265768" y="132531"/>
                </a:lnTo>
                <a:lnTo>
                  <a:pt x="249120" y="122656"/>
                </a:lnTo>
                <a:lnTo>
                  <a:pt x="228286" y="119357"/>
                </a:lnTo>
                <a:lnTo>
                  <a:pt x="3162" y="119357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525064" y="9851874"/>
            <a:ext cx="279400" cy="362585"/>
          </a:xfrm>
          <a:custGeom>
            <a:avLst/>
            <a:gdLst/>
            <a:ahLst/>
            <a:cxnLst/>
            <a:rect l="l" t="t" r="r" b="b"/>
            <a:pathLst>
              <a:path w="279400" h="362584">
                <a:moveTo>
                  <a:pt x="90164" y="0"/>
                </a:moveTo>
                <a:lnTo>
                  <a:pt x="90164" y="190381"/>
                </a:lnTo>
                <a:lnTo>
                  <a:pt x="90164" y="256505"/>
                </a:lnTo>
                <a:lnTo>
                  <a:pt x="0" y="359727"/>
                </a:lnTo>
              </a:path>
              <a:path w="279400" h="362584">
                <a:moveTo>
                  <a:pt x="98478" y="63348"/>
                </a:moveTo>
                <a:lnTo>
                  <a:pt x="226767" y="63348"/>
                </a:lnTo>
                <a:lnTo>
                  <a:pt x="247597" y="66646"/>
                </a:lnTo>
                <a:lnTo>
                  <a:pt x="264245" y="76517"/>
                </a:lnTo>
                <a:lnTo>
                  <a:pt x="275282" y="92932"/>
                </a:lnTo>
                <a:lnTo>
                  <a:pt x="279279" y="115860"/>
                </a:lnTo>
                <a:lnTo>
                  <a:pt x="279279" y="362522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499482" y="9851874"/>
            <a:ext cx="119380" cy="243204"/>
          </a:xfrm>
          <a:custGeom>
            <a:avLst/>
            <a:gdLst/>
            <a:ahLst/>
            <a:cxnLst/>
            <a:rect l="l" t="t" r="r" b="b"/>
            <a:pathLst>
              <a:path w="119380" h="243204">
                <a:moveTo>
                  <a:pt x="0" y="0"/>
                </a:moveTo>
                <a:lnTo>
                  <a:pt x="0" y="197742"/>
                </a:lnTo>
                <a:lnTo>
                  <a:pt x="2381" y="211025"/>
                </a:lnTo>
                <a:lnTo>
                  <a:pt x="10113" y="225854"/>
                </a:lnTo>
                <a:lnTo>
                  <a:pt x="24079" y="237914"/>
                </a:lnTo>
                <a:lnTo>
                  <a:pt x="45160" y="242893"/>
                </a:lnTo>
                <a:lnTo>
                  <a:pt x="118938" y="242893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103915" y="9851874"/>
            <a:ext cx="103505" cy="360045"/>
          </a:xfrm>
          <a:custGeom>
            <a:avLst/>
            <a:gdLst/>
            <a:ahLst/>
            <a:cxnLst/>
            <a:rect l="l" t="t" r="r" b="b"/>
            <a:pathLst>
              <a:path w="103505" h="360045">
                <a:moveTo>
                  <a:pt x="103347" y="0"/>
                </a:moveTo>
                <a:lnTo>
                  <a:pt x="45160" y="0"/>
                </a:lnTo>
                <a:lnTo>
                  <a:pt x="24079" y="4980"/>
                </a:lnTo>
                <a:lnTo>
                  <a:pt x="10113" y="17043"/>
                </a:lnTo>
                <a:lnTo>
                  <a:pt x="2381" y="31875"/>
                </a:lnTo>
                <a:lnTo>
                  <a:pt x="0" y="45160"/>
                </a:lnTo>
                <a:lnTo>
                  <a:pt x="0" y="242893"/>
                </a:lnTo>
                <a:lnTo>
                  <a:pt x="0" y="261918"/>
                </a:lnTo>
                <a:lnTo>
                  <a:pt x="96394" y="359727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370880" y="9657639"/>
            <a:ext cx="244475" cy="379730"/>
          </a:xfrm>
          <a:custGeom>
            <a:avLst/>
            <a:gdLst/>
            <a:ahLst/>
            <a:cxnLst/>
            <a:rect l="l" t="t" r="r" b="b"/>
            <a:pathLst>
              <a:path w="244475" h="379729">
                <a:moveTo>
                  <a:pt x="143021" y="251364"/>
                </a:moveTo>
                <a:lnTo>
                  <a:pt x="0" y="251364"/>
                </a:lnTo>
              </a:path>
              <a:path w="244475" h="379729">
                <a:moveTo>
                  <a:pt x="52647" y="0"/>
                </a:moveTo>
                <a:lnTo>
                  <a:pt x="52538" y="185098"/>
                </a:lnTo>
                <a:lnTo>
                  <a:pt x="52482" y="281645"/>
                </a:lnTo>
                <a:lnTo>
                  <a:pt x="52462" y="321006"/>
                </a:lnTo>
                <a:lnTo>
                  <a:pt x="52459" y="334544"/>
                </a:lnTo>
                <a:lnTo>
                  <a:pt x="54841" y="347828"/>
                </a:lnTo>
                <a:lnTo>
                  <a:pt x="62576" y="362656"/>
                </a:lnTo>
                <a:lnTo>
                  <a:pt x="76542" y="374716"/>
                </a:lnTo>
                <a:lnTo>
                  <a:pt x="97620" y="379695"/>
                </a:lnTo>
                <a:lnTo>
                  <a:pt x="244348" y="379695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359098" y="3591820"/>
            <a:ext cx="11383010" cy="2706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7259"/>
              </a:lnSpc>
              <a:spcBef>
                <a:spcPts val="95"/>
              </a:spcBef>
            </a:pPr>
            <a:r>
              <a:rPr sz="6600" b="1" spc="-35" dirty="0">
                <a:solidFill>
                  <a:srgbClr val="5D5B5B"/>
                </a:solidFill>
                <a:latin typeface="Arial"/>
                <a:cs typeface="Arial"/>
              </a:rPr>
              <a:t>Verschillende</a:t>
            </a:r>
            <a:r>
              <a:rPr sz="6600" b="1" spc="-65" dirty="0">
                <a:solidFill>
                  <a:srgbClr val="5D5B5B"/>
                </a:solidFill>
                <a:latin typeface="Arial"/>
                <a:cs typeface="Arial"/>
              </a:rPr>
              <a:t> </a:t>
            </a:r>
            <a:r>
              <a:rPr sz="6600" b="1" spc="-5" dirty="0">
                <a:solidFill>
                  <a:srgbClr val="5D5B5B"/>
                </a:solidFill>
                <a:latin typeface="Arial"/>
                <a:cs typeface="Arial"/>
              </a:rPr>
              <a:t>zoekmachines</a:t>
            </a:r>
            <a:endParaRPr sz="6600">
              <a:latin typeface="Arial"/>
              <a:cs typeface="Arial"/>
            </a:endParaRPr>
          </a:p>
          <a:p>
            <a:pPr marL="2540" algn="ctr">
              <a:lnSpc>
                <a:spcPts val="6595"/>
              </a:lnSpc>
            </a:pPr>
            <a:r>
              <a:rPr sz="6600" b="1" spc="-5" dirty="0">
                <a:solidFill>
                  <a:srgbClr val="5D5B5B"/>
                </a:solidFill>
                <a:latin typeface="Arial"/>
                <a:cs typeface="Arial"/>
              </a:rPr>
              <a:t>=</a:t>
            </a:r>
            <a:endParaRPr sz="6600">
              <a:latin typeface="Arial"/>
              <a:cs typeface="Arial"/>
            </a:endParaRPr>
          </a:p>
          <a:p>
            <a:pPr algn="ctr">
              <a:lnSpc>
                <a:spcPts val="7259"/>
              </a:lnSpc>
            </a:pPr>
            <a:r>
              <a:rPr sz="6600" b="1" spc="-10" dirty="0">
                <a:solidFill>
                  <a:srgbClr val="5D5B5B"/>
                </a:solidFill>
                <a:latin typeface="Arial"/>
                <a:cs typeface="Arial"/>
              </a:rPr>
              <a:t>verschillende</a:t>
            </a:r>
            <a:r>
              <a:rPr sz="6600" b="1" spc="-15" dirty="0">
                <a:solidFill>
                  <a:srgbClr val="5D5B5B"/>
                </a:solidFill>
                <a:latin typeface="Arial"/>
                <a:cs typeface="Arial"/>
              </a:rPr>
              <a:t> </a:t>
            </a:r>
            <a:r>
              <a:rPr sz="6600" b="1" spc="-10" dirty="0">
                <a:solidFill>
                  <a:srgbClr val="5D5B5B"/>
                </a:solidFill>
                <a:latin typeface="Arial"/>
                <a:cs typeface="Arial"/>
              </a:rPr>
              <a:t>resultaten</a:t>
            </a:r>
            <a:endParaRPr sz="66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2219520" y="7164311"/>
            <a:ext cx="1078865" cy="4196715"/>
            <a:chOff x="12219520" y="7164311"/>
            <a:chExt cx="1078865" cy="4196715"/>
          </a:xfrm>
        </p:grpSpPr>
        <p:sp>
          <p:nvSpPr>
            <p:cNvPr id="32" name="object 32"/>
            <p:cNvSpPr/>
            <p:nvPr/>
          </p:nvSpPr>
          <p:spPr>
            <a:xfrm>
              <a:off x="12271874" y="7216665"/>
              <a:ext cx="267335" cy="4091940"/>
            </a:xfrm>
            <a:custGeom>
              <a:avLst/>
              <a:gdLst/>
              <a:ahLst/>
              <a:cxnLst/>
              <a:rect l="l" t="t" r="r" b="b"/>
              <a:pathLst>
                <a:path w="267334" h="4091940">
                  <a:moveTo>
                    <a:pt x="267133" y="0"/>
                  </a:moveTo>
                  <a:lnTo>
                    <a:pt x="267133" y="721255"/>
                  </a:lnTo>
                  <a:lnTo>
                    <a:pt x="0" y="1240674"/>
                  </a:lnTo>
                  <a:lnTo>
                    <a:pt x="0" y="4091890"/>
                  </a:lnTo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285780" y="8529962"/>
              <a:ext cx="642620" cy="0"/>
            </a:xfrm>
            <a:custGeom>
              <a:avLst/>
              <a:gdLst/>
              <a:ahLst/>
              <a:cxnLst/>
              <a:rect l="l" t="t" r="r" b="b"/>
              <a:pathLst>
                <a:path w="642620">
                  <a:moveTo>
                    <a:pt x="642598" y="0"/>
                  </a:moveTo>
                  <a:lnTo>
                    <a:pt x="0" y="0"/>
                  </a:lnTo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913714" y="8357992"/>
              <a:ext cx="332105" cy="332105"/>
            </a:xfrm>
            <a:custGeom>
              <a:avLst/>
              <a:gdLst/>
              <a:ahLst/>
              <a:cxnLst/>
              <a:rect l="l" t="t" r="r" b="b"/>
              <a:pathLst>
                <a:path w="332105" h="332104">
                  <a:moveTo>
                    <a:pt x="166036" y="0"/>
                  </a:moveTo>
                  <a:lnTo>
                    <a:pt x="210173" y="5930"/>
                  </a:lnTo>
                  <a:lnTo>
                    <a:pt x="249836" y="22667"/>
                  </a:lnTo>
                  <a:lnTo>
                    <a:pt x="283440" y="48629"/>
                  </a:lnTo>
                  <a:lnTo>
                    <a:pt x="309403" y="82232"/>
                  </a:lnTo>
                  <a:lnTo>
                    <a:pt x="326142" y="121896"/>
                  </a:lnTo>
                  <a:lnTo>
                    <a:pt x="332073" y="166036"/>
                  </a:lnTo>
                  <a:lnTo>
                    <a:pt x="326142" y="210173"/>
                  </a:lnTo>
                  <a:lnTo>
                    <a:pt x="309403" y="249833"/>
                  </a:lnTo>
                  <a:lnTo>
                    <a:pt x="283440" y="283435"/>
                  </a:lnTo>
                  <a:lnTo>
                    <a:pt x="249836" y="309395"/>
                  </a:lnTo>
                  <a:lnTo>
                    <a:pt x="210173" y="326132"/>
                  </a:lnTo>
                  <a:lnTo>
                    <a:pt x="166036" y="332063"/>
                  </a:lnTo>
                  <a:lnTo>
                    <a:pt x="121899" y="326132"/>
                  </a:lnTo>
                  <a:lnTo>
                    <a:pt x="82237" y="309395"/>
                  </a:lnTo>
                  <a:lnTo>
                    <a:pt x="48633" y="283435"/>
                  </a:lnTo>
                  <a:lnTo>
                    <a:pt x="22670" y="249833"/>
                  </a:lnTo>
                  <a:lnTo>
                    <a:pt x="5931" y="210173"/>
                  </a:lnTo>
                  <a:lnTo>
                    <a:pt x="0" y="166036"/>
                  </a:lnTo>
                  <a:lnTo>
                    <a:pt x="5931" y="121896"/>
                  </a:lnTo>
                  <a:lnTo>
                    <a:pt x="22670" y="82232"/>
                  </a:lnTo>
                  <a:lnTo>
                    <a:pt x="48633" y="48629"/>
                  </a:lnTo>
                  <a:lnTo>
                    <a:pt x="82237" y="22667"/>
                  </a:lnTo>
                  <a:lnTo>
                    <a:pt x="121899" y="5930"/>
                  </a:lnTo>
                  <a:lnTo>
                    <a:pt x="166036" y="0"/>
                  </a:lnTo>
                  <a:close/>
                </a:path>
              </a:pathLst>
            </a:custGeom>
            <a:ln w="104708">
              <a:solidFill>
                <a:srgbClr val="C20D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0" y="6197355"/>
            <a:ext cx="3749040" cy="267335"/>
          </a:xfrm>
          <a:custGeom>
            <a:avLst/>
            <a:gdLst/>
            <a:ahLst/>
            <a:cxnLst/>
            <a:rect l="l" t="t" r="r" b="b"/>
            <a:pathLst>
              <a:path w="3749040" h="267335">
                <a:moveTo>
                  <a:pt x="3748576" y="0"/>
                </a:moveTo>
                <a:lnTo>
                  <a:pt x="3027321" y="0"/>
                </a:lnTo>
                <a:lnTo>
                  <a:pt x="2507902" y="267133"/>
                </a:lnTo>
                <a:lnTo>
                  <a:pt x="0" y="267133"/>
                </a:lnTo>
              </a:path>
            </a:pathLst>
          </a:custGeom>
          <a:ln w="104708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92182" y="3002838"/>
            <a:ext cx="6137910" cy="6638925"/>
            <a:chOff x="1192182" y="3002838"/>
            <a:chExt cx="6137910" cy="6638925"/>
          </a:xfrm>
        </p:grpSpPr>
        <p:sp>
          <p:nvSpPr>
            <p:cNvPr id="3" name="object 3"/>
            <p:cNvSpPr/>
            <p:nvPr/>
          </p:nvSpPr>
          <p:spPr>
            <a:xfrm>
              <a:off x="1244536" y="3055192"/>
              <a:ext cx="6033135" cy="6534150"/>
            </a:xfrm>
            <a:custGeom>
              <a:avLst/>
              <a:gdLst/>
              <a:ahLst/>
              <a:cxnLst/>
              <a:rect l="l" t="t" r="r" b="b"/>
              <a:pathLst>
                <a:path w="6033134" h="6534150">
                  <a:moveTo>
                    <a:pt x="5907076" y="0"/>
                  </a:moveTo>
                  <a:lnTo>
                    <a:pt x="125650" y="0"/>
                  </a:lnTo>
                  <a:lnTo>
                    <a:pt x="76743" y="9874"/>
                  </a:lnTo>
                  <a:lnTo>
                    <a:pt x="36803" y="36803"/>
                  </a:lnTo>
                  <a:lnTo>
                    <a:pt x="9874" y="76743"/>
                  </a:lnTo>
                  <a:lnTo>
                    <a:pt x="0" y="125650"/>
                  </a:lnTo>
                  <a:lnTo>
                    <a:pt x="0" y="6408181"/>
                  </a:lnTo>
                  <a:lnTo>
                    <a:pt x="9874" y="6457088"/>
                  </a:lnTo>
                  <a:lnTo>
                    <a:pt x="36803" y="6497028"/>
                  </a:lnTo>
                  <a:lnTo>
                    <a:pt x="76743" y="6523957"/>
                  </a:lnTo>
                  <a:lnTo>
                    <a:pt x="125650" y="6533832"/>
                  </a:lnTo>
                  <a:lnTo>
                    <a:pt x="5907076" y="6533832"/>
                  </a:lnTo>
                  <a:lnTo>
                    <a:pt x="5955988" y="6523957"/>
                  </a:lnTo>
                  <a:lnTo>
                    <a:pt x="5995927" y="6497028"/>
                  </a:lnTo>
                  <a:lnTo>
                    <a:pt x="6022853" y="6457088"/>
                  </a:lnTo>
                  <a:lnTo>
                    <a:pt x="6032727" y="6408181"/>
                  </a:lnTo>
                  <a:lnTo>
                    <a:pt x="6032727" y="125650"/>
                  </a:lnTo>
                  <a:lnTo>
                    <a:pt x="6022853" y="76743"/>
                  </a:lnTo>
                  <a:lnTo>
                    <a:pt x="5995927" y="36803"/>
                  </a:lnTo>
                  <a:lnTo>
                    <a:pt x="5955988" y="9874"/>
                  </a:lnTo>
                  <a:lnTo>
                    <a:pt x="59070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44536" y="3055192"/>
              <a:ext cx="6033135" cy="6534150"/>
            </a:xfrm>
            <a:custGeom>
              <a:avLst/>
              <a:gdLst/>
              <a:ahLst/>
              <a:cxnLst/>
              <a:rect l="l" t="t" r="r" b="b"/>
              <a:pathLst>
                <a:path w="6033134" h="6534150">
                  <a:moveTo>
                    <a:pt x="125650" y="0"/>
                  </a:moveTo>
                  <a:lnTo>
                    <a:pt x="76743" y="9874"/>
                  </a:lnTo>
                  <a:lnTo>
                    <a:pt x="36803" y="36803"/>
                  </a:lnTo>
                  <a:lnTo>
                    <a:pt x="9874" y="76743"/>
                  </a:lnTo>
                  <a:lnTo>
                    <a:pt x="0" y="125650"/>
                  </a:lnTo>
                  <a:lnTo>
                    <a:pt x="0" y="6408181"/>
                  </a:lnTo>
                  <a:lnTo>
                    <a:pt x="9874" y="6457088"/>
                  </a:lnTo>
                  <a:lnTo>
                    <a:pt x="36803" y="6497028"/>
                  </a:lnTo>
                  <a:lnTo>
                    <a:pt x="76743" y="6523957"/>
                  </a:lnTo>
                  <a:lnTo>
                    <a:pt x="125650" y="6533832"/>
                  </a:lnTo>
                  <a:lnTo>
                    <a:pt x="5907076" y="6533832"/>
                  </a:lnTo>
                  <a:lnTo>
                    <a:pt x="5955988" y="6523957"/>
                  </a:lnTo>
                  <a:lnTo>
                    <a:pt x="5995927" y="6497028"/>
                  </a:lnTo>
                  <a:lnTo>
                    <a:pt x="6022853" y="6457088"/>
                  </a:lnTo>
                  <a:lnTo>
                    <a:pt x="6032727" y="6408181"/>
                  </a:lnTo>
                  <a:lnTo>
                    <a:pt x="6032727" y="125650"/>
                  </a:lnTo>
                  <a:lnTo>
                    <a:pt x="6022853" y="76743"/>
                  </a:lnTo>
                  <a:lnTo>
                    <a:pt x="5995927" y="36803"/>
                  </a:lnTo>
                  <a:lnTo>
                    <a:pt x="5955988" y="9874"/>
                  </a:lnTo>
                  <a:lnTo>
                    <a:pt x="5907076" y="0"/>
                  </a:lnTo>
                  <a:lnTo>
                    <a:pt x="125650" y="0"/>
                  </a:lnTo>
                  <a:close/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8131281" y="715297"/>
            <a:ext cx="11392535" cy="8314055"/>
            <a:chOff x="8131281" y="715297"/>
            <a:chExt cx="11392535" cy="8314055"/>
          </a:xfrm>
        </p:grpSpPr>
        <p:sp>
          <p:nvSpPr>
            <p:cNvPr id="6" name="object 6"/>
            <p:cNvSpPr/>
            <p:nvPr/>
          </p:nvSpPr>
          <p:spPr>
            <a:xfrm>
              <a:off x="8183635" y="767652"/>
              <a:ext cx="11287760" cy="8209280"/>
            </a:xfrm>
            <a:custGeom>
              <a:avLst/>
              <a:gdLst/>
              <a:ahLst/>
              <a:cxnLst/>
              <a:rect l="l" t="t" r="r" b="b"/>
              <a:pathLst>
                <a:path w="11287760" h="8209280">
                  <a:moveTo>
                    <a:pt x="11161963" y="0"/>
                  </a:moveTo>
                  <a:lnTo>
                    <a:pt x="125650" y="0"/>
                  </a:lnTo>
                  <a:lnTo>
                    <a:pt x="76743" y="9874"/>
                  </a:lnTo>
                  <a:lnTo>
                    <a:pt x="36803" y="36803"/>
                  </a:lnTo>
                  <a:lnTo>
                    <a:pt x="9874" y="76743"/>
                  </a:lnTo>
                  <a:lnTo>
                    <a:pt x="0" y="125650"/>
                  </a:lnTo>
                  <a:lnTo>
                    <a:pt x="0" y="8083523"/>
                  </a:lnTo>
                  <a:lnTo>
                    <a:pt x="9874" y="8132430"/>
                  </a:lnTo>
                  <a:lnTo>
                    <a:pt x="36803" y="8172370"/>
                  </a:lnTo>
                  <a:lnTo>
                    <a:pt x="76743" y="8199299"/>
                  </a:lnTo>
                  <a:lnTo>
                    <a:pt x="125650" y="8209174"/>
                  </a:lnTo>
                  <a:lnTo>
                    <a:pt x="11161963" y="8209174"/>
                  </a:lnTo>
                  <a:lnTo>
                    <a:pt x="11210870" y="8199299"/>
                  </a:lnTo>
                  <a:lnTo>
                    <a:pt x="11250810" y="8172370"/>
                  </a:lnTo>
                  <a:lnTo>
                    <a:pt x="11277739" y="8132430"/>
                  </a:lnTo>
                  <a:lnTo>
                    <a:pt x="11287614" y="8083523"/>
                  </a:lnTo>
                  <a:lnTo>
                    <a:pt x="11287614" y="125650"/>
                  </a:lnTo>
                  <a:lnTo>
                    <a:pt x="11277739" y="76743"/>
                  </a:lnTo>
                  <a:lnTo>
                    <a:pt x="11250810" y="36803"/>
                  </a:lnTo>
                  <a:lnTo>
                    <a:pt x="11210870" y="9874"/>
                  </a:lnTo>
                  <a:lnTo>
                    <a:pt x="111619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83635" y="767652"/>
              <a:ext cx="11287760" cy="8209280"/>
            </a:xfrm>
            <a:custGeom>
              <a:avLst/>
              <a:gdLst/>
              <a:ahLst/>
              <a:cxnLst/>
              <a:rect l="l" t="t" r="r" b="b"/>
              <a:pathLst>
                <a:path w="11287760" h="8209280">
                  <a:moveTo>
                    <a:pt x="125650" y="0"/>
                  </a:moveTo>
                  <a:lnTo>
                    <a:pt x="76743" y="9874"/>
                  </a:lnTo>
                  <a:lnTo>
                    <a:pt x="36803" y="36803"/>
                  </a:lnTo>
                  <a:lnTo>
                    <a:pt x="9874" y="76743"/>
                  </a:lnTo>
                  <a:lnTo>
                    <a:pt x="0" y="125650"/>
                  </a:lnTo>
                  <a:lnTo>
                    <a:pt x="0" y="8083523"/>
                  </a:lnTo>
                  <a:lnTo>
                    <a:pt x="9874" y="8132430"/>
                  </a:lnTo>
                  <a:lnTo>
                    <a:pt x="36803" y="8172370"/>
                  </a:lnTo>
                  <a:lnTo>
                    <a:pt x="76743" y="8199299"/>
                  </a:lnTo>
                  <a:lnTo>
                    <a:pt x="125650" y="8209174"/>
                  </a:lnTo>
                  <a:lnTo>
                    <a:pt x="11161963" y="8209174"/>
                  </a:lnTo>
                  <a:lnTo>
                    <a:pt x="11210870" y="8199299"/>
                  </a:lnTo>
                  <a:lnTo>
                    <a:pt x="11250810" y="8172370"/>
                  </a:lnTo>
                  <a:lnTo>
                    <a:pt x="11277739" y="8132430"/>
                  </a:lnTo>
                  <a:lnTo>
                    <a:pt x="11287614" y="8083523"/>
                  </a:lnTo>
                  <a:lnTo>
                    <a:pt x="11287614" y="125650"/>
                  </a:lnTo>
                  <a:lnTo>
                    <a:pt x="11277739" y="76743"/>
                  </a:lnTo>
                  <a:lnTo>
                    <a:pt x="11250810" y="36803"/>
                  </a:lnTo>
                  <a:lnTo>
                    <a:pt x="11210870" y="9874"/>
                  </a:lnTo>
                  <a:lnTo>
                    <a:pt x="11161963" y="0"/>
                  </a:lnTo>
                  <a:lnTo>
                    <a:pt x="125650" y="0"/>
                  </a:lnTo>
                  <a:close/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7846881" y="10315244"/>
            <a:ext cx="204716" cy="204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103915" y="9947679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90562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34795" y="10077025"/>
            <a:ext cx="475615" cy="340995"/>
          </a:xfrm>
          <a:custGeom>
            <a:avLst/>
            <a:gdLst/>
            <a:ahLst/>
            <a:cxnLst/>
            <a:rect l="l" t="t" r="r" b="b"/>
            <a:pathLst>
              <a:path w="475615" h="340995">
                <a:moveTo>
                  <a:pt x="0" y="0"/>
                </a:moveTo>
                <a:lnTo>
                  <a:pt x="71128" y="80405"/>
                </a:lnTo>
                <a:lnTo>
                  <a:pt x="71128" y="279394"/>
                </a:lnTo>
                <a:lnTo>
                  <a:pt x="129273" y="340576"/>
                </a:lnTo>
                <a:lnTo>
                  <a:pt x="188727" y="340576"/>
                </a:lnTo>
                <a:lnTo>
                  <a:pt x="261604" y="340576"/>
                </a:lnTo>
                <a:lnTo>
                  <a:pt x="475482" y="340576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39718" y="10227011"/>
            <a:ext cx="125730" cy="0"/>
          </a:xfrm>
          <a:custGeom>
            <a:avLst/>
            <a:gdLst/>
            <a:ahLst/>
            <a:cxnLst/>
            <a:rect l="l" t="t" r="r" b="b"/>
            <a:pathLst>
              <a:path w="125730">
                <a:moveTo>
                  <a:pt x="125273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10094" y="9998598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4">
                <a:moveTo>
                  <a:pt x="143922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446593" y="9908999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144519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265919" y="10108386"/>
            <a:ext cx="136525" cy="303530"/>
          </a:xfrm>
          <a:custGeom>
            <a:avLst/>
            <a:gdLst/>
            <a:ahLst/>
            <a:cxnLst/>
            <a:rect l="l" t="t" r="r" b="b"/>
            <a:pathLst>
              <a:path w="136525" h="303529">
                <a:moveTo>
                  <a:pt x="0" y="0"/>
                </a:moveTo>
                <a:lnTo>
                  <a:pt x="0" y="149157"/>
                </a:lnTo>
                <a:lnTo>
                  <a:pt x="136163" y="303174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7604776" y="9558597"/>
            <a:ext cx="1847850" cy="1181735"/>
            <a:chOff x="17604776" y="9558597"/>
            <a:chExt cx="1847850" cy="1181735"/>
          </a:xfrm>
        </p:grpSpPr>
        <p:sp>
          <p:nvSpPr>
            <p:cNvPr id="16" name="object 16"/>
            <p:cNvSpPr/>
            <p:nvPr/>
          </p:nvSpPr>
          <p:spPr>
            <a:xfrm>
              <a:off x="17707130" y="9747664"/>
              <a:ext cx="1252855" cy="797560"/>
            </a:xfrm>
            <a:custGeom>
              <a:avLst/>
              <a:gdLst/>
              <a:ahLst/>
              <a:cxnLst/>
              <a:rect l="l" t="t" r="r" b="b"/>
              <a:pathLst>
                <a:path w="1252855" h="797559">
                  <a:moveTo>
                    <a:pt x="0" y="0"/>
                  </a:moveTo>
                  <a:lnTo>
                    <a:pt x="0" y="356051"/>
                  </a:lnTo>
                  <a:lnTo>
                    <a:pt x="103127" y="463933"/>
                  </a:lnTo>
                  <a:lnTo>
                    <a:pt x="817933" y="463933"/>
                  </a:lnTo>
                  <a:lnTo>
                    <a:pt x="912265" y="553930"/>
                  </a:lnTo>
                  <a:lnTo>
                    <a:pt x="912265" y="612881"/>
                  </a:lnTo>
                  <a:lnTo>
                    <a:pt x="912265" y="797211"/>
                  </a:lnTo>
                </a:path>
                <a:path w="1252855" h="797559">
                  <a:moveTo>
                    <a:pt x="278536" y="466729"/>
                  </a:moveTo>
                  <a:lnTo>
                    <a:pt x="600191" y="788384"/>
                  </a:lnTo>
                  <a:lnTo>
                    <a:pt x="704847" y="788384"/>
                  </a:lnTo>
                  <a:lnTo>
                    <a:pt x="826477" y="668984"/>
                  </a:lnTo>
                  <a:lnTo>
                    <a:pt x="1252789" y="668984"/>
                  </a:lnTo>
                </a:path>
                <a:path w="1252855" h="797559">
                  <a:moveTo>
                    <a:pt x="387873" y="757725"/>
                  </a:moveTo>
                  <a:lnTo>
                    <a:pt x="569532" y="576076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839917" y="9897288"/>
              <a:ext cx="204716" cy="204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936959" y="10315244"/>
              <a:ext cx="204716" cy="2047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517034" y="10535613"/>
              <a:ext cx="204716" cy="2047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604776" y="9558597"/>
              <a:ext cx="204716" cy="204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811542" y="9907145"/>
              <a:ext cx="446405" cy="185420"/>
            </a:xfrm>
            <a:custGeom>
              <a:avLst/>
              <a:gdLst/>
              <a:ahLst/>
              <a:cxnLst/>
              <a:rect l="l" t="t" r="r" b="b"/>
              <a:pathLst>
                <a:path w="446405" h="185420">
                  <a:moveTo>
                    <a:pt x="0" y="105944"/>
                  </a:moveTo>
                  <a:lnTo>
                    <a:pt x="308430" y="105944"/>
                  </a:lnTo>
                  <a:lnTo>
                    <a:pt x="345912" y="92772"/>
                  </a:lnTo>
                  <a:lnTo>
                    <a:pt x="360941" y="53432"/>
                  </a:lnTo>
                  <a:lnTo>
                    <a:pt x="360941" y="45160"/>
                  </a:lnTo>
                  <a:lnTo>
                    <a:pt x="358560" y="31875"/>
                  </a:lnTo>
                  <a:lnTo>
                    <a:pt x="350828" y="17043"/>
                  </a:lnTo>
                  <a:lnTo>
                    <a:pt x="336862" y="4980"/>
                  </a:lnTo>
                  <a:lnTo>
                    <a:pt x="315780" y="0"/>
                  </a:lnTo>
                  <a:lnTo>
                    <a:pt x="143534" y="0"/>
                  </a:lnTo>
                  <a:lnTo>
                    <a:pt x="106047" y="13173"/>
                  </a:lnTo>
                  <a:lnTo>
                    <a:pt x="91012" y="52521"/>
                  </a:lnTo>
                  <a:lnTo>
                    <a:pt x="91012" y="139838"/>
                  </a:lnTo>
                  <a:lnTo>
                    <a:pt x="115096" y="180019"/>
                  </a:lnTo>
                  <a:lnTo>
                    <a:pt x="136173" y="184999"/>
                  </a:lnTo>
                  <a:lnTo>
                    <a:pt x="446007" y="184999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247626" y="9989785"/>
              <a:ext cx="204716" cy="2047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810573" y="1001476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>
                  <a:moveTo>
                    <a:pt x="91986" y="0"/>
                  </a:moveTo>
                  <a:lnTo>
                    <a:pt x="0" y="0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16970210" y="10298312"/>
            <a:ext cx="130810" cy="144145"/>
          </a:xfrm>
          <a:custGeom>
            <a:avLst/>
            <a:gdLst/>
            <a:ahLst/>
            <a:cxnLst/>
            <a:rect l="l" t="t" r="r" b="b"/>
            <a:pathLst>
              <a:path w="130809" h="144145">
                <a:moveTo>
                  <a:pt x="0" y="143922"/>
                </a:moveTo>
                <a:lnTo>
                  <a:pt x="0" y="0"/>
                </a:lnTo>
                <a:lnTo>
                  <a:pt x="130791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819120" y="9836765"/>
            <a:ext cx="263525" cy="263525"/>
          </a:xfrm>
          <a:custGeom>
            <a:avLst/>
            <a:gdLst/>
            <a:ahLst/>
            <a:cxnLst/>
            <a:rect l="l" t="t" r="r" b="b"/>
            <a:pathLst>
              <a:path w="263525" h="263525">
                <a:moveTo>
                  <a:pt x="263520" y="131765"/>
                </a:moveTo>
                <a:lnTo>
                  <a:pt x="256803" y="173413"/>
                </a:lnTo>
                <a:lnTo>
                  <a:pt x="238097" y="209584"/>
                </a:lnTo>
                <a:lnTo>
                  <a:pt x="209574" y="238108"/>
                </a:lnTo>
                <a:lnTo>
                  <a:pt x="173403" y="256813"/>
                </a:lnTo>
                <a:lnTo>
                  <a:pt x="131755" y="263531"/>
                </a:lnTo>
                <a:lnTo>
                  <a:pt x="90111" y="256813"/>
                </a:lnTo>
                <a:lnTo>
                  <a:pt x="53944" y="238108"/>
                </a:lnTo>
                <a:lnTo>
                  <a:pt x="25422" y="209584"/>
                </a:lnTo>
                <a:lnTo>
                  <a:pt x="6717" y="173413"/>
                </a:lnTo>
                <a:lnTo>
                  <a:pt x="0" y="131765"/>
                </a:lnTo>
                <a:lnTo>
                  <a:pt x="6717" y="90117"/>
                </a:lnTo>
                <a:lnTo>
                  <a:pt x="25422" y="53946"/>
                </a:lnTo>
                <a:lnTo>
                  <a:pt x="53944" y="25422"/>
                </a:lnTo>
                <a:lnTo>
                  <a:pt x="90111" y="6717"/>
                </a:lnTo>
                <a:lnTo>
                  <a:pt x="131755" y="0"/>
                </a:lnTo>
                <a:lnTo>
                  <a:pt x="173403" y="6717"/>
                </a:lnTo>
                <a:lnTo>
                  <a:pt x="209574" y="25422"/>
                </a:lnTo>
                <a:lnTo>
                  <a:pt x="238097" y="53946"/>
                </a:lnTo>
                <a:lnTo>
                  <a:pt x="256803" y="90117"/>
                </a:lnTo>
                <a:lnTo>
                  <a:pt x="263520" y="131765"/>
                </a:lnTo>
                <a:close/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863623" y="10424976"/>
            <a:ext cx="204716" cy="2047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144818" y="9884026"/>
            <a:ext cx="243898" cy="2357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510278" y="10296699"/>
            <a:ext cx="281305" cy="242570"/>
          </a:xfrm>
          <a:custGeom>
            <a:avLst/>
            <a:gdLst/>
            <a:ahLst/>
            <a:cxnLst/>
            <a:rect l="l" t="t" r="r" b="b"/>
            <a:pathLst>
              <a:path w="281305" h="242570">
                <a:moveTo>
                  <a:pt x="228286" y="119389"/>
                </a:moveTo>
                <a:lnTo>
                  <a:pt x="249120" y="116091"/>
                </a:lnTo>
                <a:lnTo>
                  <a:pt x="265768" y="106220"/>
                </a:lnTo>
                <a:lnTo>
                  <a:pt x="276802" y="89805"/>
                </a:lnTo>
                <a:lnTo>
                  <a:pt x="280797" y="66877"/>
                </a:lnTo>
                <a:lnTo>
                  <a:pt x="280797" y="45160"/>
                </a:lnTo>
                <a:lnTo>
                  <a:pt x="278416" y="31875"/>
                </a:lnTo>
                <a:lnTo>
                  <a:pt x="270684" y="17043"/>
                </a:lnTo>
                <a:lnTo>
                  <a:pt x="256718" y="4980"/>
                </a:lnTo>
                <a:lnTo>
                  <a:pt x="235636" y="0"/>
                </a:lnTo>
                <a:lnTo>
                  <a:pt x="0" y="0"/>
                </a:lnTo>
                <a:lnTo>
                  <a:pt x="0" y="52521"/>
                </a:lnTo>
                <a:lnTo>
                  <a:pt x="0" y="189837"/>
                </a:lnTo>
                <a:lnTo>
                  <a:pt x="0" y="242348"/>
                </a:lnTo>
                <a:lnTo>
                  <a:pt x="235636" y="242348"/>
                </a:lnTo>
                <a:lnTo>
                  <a:pt x="256718" y="237369"/>
                </a:lnTo>
                <a:lnTo>
                  <a:pt x="270684" y="225308"/>
                </a:lnTo>
                <a:lnTo>
                  <a:pt x="278416" y="210477"/>
                </a:lnTo>
                <a:lnTo>
                  <a:pt x="280797" y="197187"/>
                </a:lnTo>
                <a:lnTo>
                  <a:pt x="280797" y="171879"/>
                </a:lnTo>
                <a:lnTo>
                  <a:pt x="276802" y="148949"/>
                </a:lnTo>
                <a:lnTo>
                  <a:pt x="265768" y="132531"/>
                </a:lnTo>
                <a:lnTo>
                  <a:pt x="249120" y="122656"/>
                </a:lnTo>
                <a:lnTo>
                  <a:pt x="228286" y="119357"/>
                </a:lnTo>
                <a:lnTo>
                  <a:pt x="3162" y="119357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525064" y="9851874"/>
            <a:ext cx="279400" cy="362585"/>
          </a:xfrm>
          <a:custGeom>
            <a:avLst/>
            <a:gdLst/>
            <a:ahLst/>
            <a:cxnLst/>
            <a:rect l="l" t="t" r="r" b="b"/>
            <a:pathLst>
              <a:path w="279400" h="362584">
                <a:moveTo>
                  <a:pt x="90164" y="0"/>
                </a:moveTo>
                <a:lnTo>
                  <a:pt x="90164" y="190381"/>
                </a:lnTo>
                <a:lnTo>
                  <a:pt x="90164" y="256505"/>
                </a:lnTo>
                <a:lnTo>
                  <a:pt x="0" y="359727"/>
                </a:lnTo>
              </a:path>
              <a:path w="279400" h="362584">
                <a:moveTo>
                  <a:pt x="98478" y="63348"/>
                </a:moveTo>
                <a:lnTo>
                  <a:pt x="226767" y="63348"/>
                </a:lnTo>
                <a:lnTo>
                  <a:pt x="247597" y="66646"/>
                </a:lnTo>
                <a:lnTo>
                  <a:pt x="264245" y="76517"/>
                </a:lnTo>
                <a:lnTo>
                  <a:pt x="275282" y="92932"/>
                </a:lnTo>
                <a:lnTo>
                  <a:pt x="279279" y="115860"/>
                </a:lnTo>
                <a:lnTo>
                  <a:pt x="279279" y="362522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499482" y="9851874"/>
            <a:ext cx="119380" cy="243204"/>
          </a:xfrm>
          <a:custGeom>
            <a:avLst/>
            <a:gdLst/>
            <a:ahLst/>
            <a:cxnLst/>
            <a:rect l="l" t="t" r="r" b="b"/>
            <a:pathLst>
              <a:path w="119380" h="243204">
                <a:moveTo>
                  <a:pt x="0" y="0"/>
                </a:moveTo>
                <a:lnTo>
                  <a:pt x="0" y="197742"/>
                </a:lnTo>
                <a:lnTo>
                  <a:pt x="2381" y="211025"/>
                </a:lnTo>
                <a:lnTo>
                  <a:pt x="10113" y="225854"/>
                </a:lnTo>
                <a:lnTo>
                  <a:pt x="24079" y="237914"/>
                </a:lnTo>
                <a:lnTo>
                  <a:pt x="45160" y="242893"/>
                </a:lnTo>
                <a:lnTo>
                  <a:pt x="118938" y="242893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103915" y="9851874"/>
            <a:ext cx="103505" cy="360045"/>
          </a:xfrm>
          <a:custGeom>
            <a:avLst/>
            <a:gdLst/>
            <a:ahLst/>
            <a:cxnLst/>
            <a:rect l="l" t="t" r="r" b="b"/>
            <a:pathLst>
              <a:path w="103505" h="360045">
                <a:moveTo>
                  <a:pt x="103347" y="0"/>
                </a:moveTo>
                <a:lnTo>
                  <a:pt x="45160" y="0"/>
                </a:lnTo>
                <a:lnTo>
                  <a:pt x="24079" y="4980"/>
                </a:lnTo>
                <a:lnTo>
                  <a:pt x="10113" y="17043"/>
                </a:lnTo>
                <a:lnTo>
                  <a:pt x="2381" y="31875"/>
                </a:lnTo>
                <a:lnTo>
                  <a:pt x="0" y="45160"/>
                </a:lnTo>
                <a:lnTo>
                  <a:pt x="0" y="242893"/>
                </a:lnTo>
                <a:lnTo>
                  <a:pt x="0" y="261918"/>
                </a:lnTo>
                <a:lnTo>
                  <a:pt x="96394" y="359727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370880" y="9657639"/>
            <a:ext cx="244475" cy="379730"/>
          </a:xfrm>
          <a:custGeom>
            <a:avLst/>
            <a:gdLst/>
            <a:ahLst/>
            <a:cxnLst/>
            <a:rect l="l" t="t" r="r" b="b"/>
            <a:pathLst>
              <a:path w="244475" h="379729">
                <a:moveTo>
                  <a:pt x="143021" y="251364"/>
                </a:moveTo>
                <a:lnTo>
                  <a:pt x="0" y="251364"/>
                </a:lnTo>
              </a:path>
              <a:path w="244475" h="379729">
                <a:moveTo>
                  <a:pt x="52647" y="0"/>
                </a:moveTo>
                <a:lnTo>
                  <a:pt x="52538" y="185098"/>
                </a:lnTo>
                <a:lnTo>
                  <a:pt x="52482" y="281645"/>
                </a:lnTo>
                <a:lnTo>
                  <a:pt x="52462" y="321006"/>
                </a:lnTo>
                <a:lnTo>
                  <a:pt x="52459" y="334544"/>
                </a:lnTo>
                <a:lnTo>
                  <a:pt x="54841" y="347828"/>
                </a:lnTo>
                <a:lnTo>
                  <a:pt x="62576" y="362656"/>
                </a:lnTo>
                <a:lnTo>
                  <a:pt x="76542" y="374716"/>
                </a:lnTo>
                <a:lnTo>
                  <a:pt x="97620" y="379695"/>
                </a:lnTo>
                <a:lnTo>
                  <a:pt x="244348" y="379695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883473" y="3591829"/>
            <a:ext cx="4918075" cy="5388610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3600" b="1" spc="15" dirty="0">
                <a:solidFill>
                  <a:srgbClr val="5D5B5B"/>
                </a:solidFill>
                <a:latin typeface="Arial"/>
                <a:cs typeface="Arial"/>
              </a:rPr>
              <a:t>Opdracht</a:t>
            </a:r>
            <a:r>
              <a:rPr sz="3600" b="1" dirty="0">
                <a:solidFill>
                  <a:srgbClr val="5D5B5B"/>
                </a:solidFill>
                <a:latin typeface="Arial"/>
                <a:cs typeface="Arial"/>
              </a:rPr>
              <a:t> </a:t>
            </a:r>
            <a:r>
              <a:rPr sz="3600" b="1" spc="5" dirty="0">
                <a:solidFill>
                  <a:srgbClr val="5D5B5B"/>
                </a:solidFill>
                <a:latin typeface="Arial"/>
                <a:cs typeface="Arial"/>
              </a:rPr>
              <a:t>3: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600" b="1" spc="15" dirty="0">
                <a:solidFill>
                  <a:srgbClr val="5D5B5B"/>
                </a:solidFill>
                <a:latin typeface="Arial"/>
                <a:cs typeface="Arial"/>
              </a:rPr>
              <a:t>Een webpagina</a:t>
            </a:r>
            <a:r>
              <a:rPr sz="3600" b="1" spc="-75" dirty="0">
                <a:solidFill>
                  <a:srgbClr val="5D5B5B"/>
                </a:solidFill>
                <a:latin typeface="Arial"/>
                <a:cs typeface="Arial"/>
              </a:rPr>
              <a:t>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‘lezen’</a:t>
            </a:r>
            <a:endParaRPr sz="3600">
              <a:latin typeface="Arial"/>
              <a:cs typeface="Arial"/>
            </a:endParaRPr>
          </a:p>
          <a:p>
            <a:pPr marL="301625" indent="-289560">
              <a:lnSpc>
                <a:spcPct val="100000"/>
              </a:lnSpc>
              <a:spcBef>
                <a:spcPts val="960"/>
              </a:spcBef>
              <a:buChar char="•"/>
              <a:tabLst>
                <a:tab pos="302260" algn="l"/>
              </a:tabLst>
            </a:pP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URL</a:t>
            </a:r>
            <a:endParaRPr sz="3600">
              <a:latin typeface="Arial"/>
              <a:cs typeface="Arial"/>
            </a:endParaRPr>
          </a:p>
          <a:p>
            <a:pPr marL="301625" indent="-289560">
              <a:lnSpc>
                <a:spcPct val="100000"/>
              </a:lnSpc>
              <a:spcBef>
                <a:spcPts val="955"/>
              </a:spcBef>
              <a:buChar char="•"/>
              <a:tabLst>
                <a:tab pos="302260" algn="l"/>
              </a:tabLst>
            </a:pPr>
            <a:r>
              <a:rPr sz="3600" b="1" spc="-20" dirty="0">
                <a:solidFill>
                  <a:srgbClr val="5D5B5B"/>
                </a:solidFill>
                <a:latin typeface="Arial"/>
                <a:cs typeface="Arial"/>
              </a:rPr>
              <a:t>Tabbladen</a:t>
            </a:r>
            <a:endParaRPr sz="3600">
              <a:latin typeface="Arial"/>
              <a:cs typeface="Arial"/>
            </a:endParaRPr>
          </a:p>
          <a:p>
            <a:pPr marL="301625" indent="-289560">
              <a:lnSpc>
                <a:spcPct val="100000"/>
              </a:lnSpc>
              <a:spcBef>
                <a:spcPts val="960"/>
              </a:spcBef>
              <a:buChar char="•"/>
              <a:tabLst>
                <a:tab pos="302260" algn="l"/>
              </a:tabLst>
            </a:pP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Homepage</a:t>
            </a:r>
            <a:endParaRPr sz="3600">
              <a:latin typeface="Arial"/>
              <a:cs typeface="Arial"/>
            </a:endParaRPr>
          </a:p>
          <a:p>
            <a:pPr marL="301625" indent="-289560">
              <a:lnSpc>
                <a:spcPct val="100000"/>
              </a:lnSpc>
              <a:spcBef>
                <a:spcPts val="960"/>
              </a:spcBef>
              <a:buChar char="•"/>
              <a:tabLst>
                <a:tab pos="302260" algn="l"/>
              </a:tabLst>
            </a:pPr>
            <a:r>
              <a:rPr sz="3600" b="1" dirty="0">
                <a:solidFill>
                  <a:srgbClr val="5D5B5B"/>
                </a:solidFill>
                <a:latin typeface="Arial"/>
                <a:cs typeface="Arial"/>
              </a:rPr>
              <a:t>Subpagina’s</a:t>
            </a:r>
            <a:endParaRPr sz="3600">
              <a:latin typeface="Arial"/>
              <a:cs typeface="Arial"/>
            </a:endParaRPr>
          </a:p>
          <a:p>
            <a:pPr marL="301625" indent="-289560">
              <a:lnSpc>
                <a:spcPct val="100000"/>
              </a:lnSpc>
              <a:spcBef>
                <a:spcPts val="955"/>
              </a:spcBef>
              <a:buChar char="•"/>
              <a:tabLst>
                <a:tab pos="302260" algn="l"/>
              </a:tabLst>
            </a:pPr>
            <a:r>
              <a:rPr sz="3600" b="1" spc="15" dirty="0">
                <a:solidFill>
                  <a:srgbClr val="5D5B5B"/>
                </a:solidFill>
                <a:latin typeface="Arial"/>
                <a:cs typeface="Arial"/>
              </a:rPr>
              <a:t>Zoekbalk</a:t>
            </a:r>
            <a:endParaRPr sz="3600">
              <a:latin typeface="Arial"/>
              <a:cs typeface="Arial"/>
            </a:endParaRPr>
          </a:p>
          <a:p>
            <a:pPr marL="301625" indent="-289560">
              <a:lnSpc>
                <a:spcPct val="100000"/>
              </a:lnSpc>
              <a:spcBef>
                <a:spcPts val="960"/>
              </a:spcBef>
              <a:buChar char="•"/>
              <a:tabLst>
                <a:tab pos="302260" algn="l"/>
              </a:tabLst>
            </a:pPr>
            <a:r>
              <a:rPr sz="3600" b="1" spc="5" dirty="0">
                <a:solidFill>
                  <a:srgbClr val="5D5B5B"/>
                </a:solidFill>
                <a:latin typeface="Arial"/>
                <a:cs typeface="Arial"/>
              </a:rPr>
              <a:t>Hyperlink</a:t>
            </a:r>
            <a:endParaRPr sz="36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2164443" y="0"/>
            <a:ext cx="104775" cy="817244"/>
          </a:xfrm>
          <a:custGeom>
            <a:avLst/>
            <a:gdLst/>
            <a:ahLst/>
            <a:cxnLst/>
            <a:rect l="l" t="t" r="r" b="b"/>
            <a:pathLst>
              <a:path w="104775" h="817244">
                <a:moveTo>
                  <a:pt x="0" y="816728"/>
                </a:moveTo>
                <a:lnTo>
                  <a:pt x="104708" y="816728"/>
                </a:lnTo>
                <a:lnTo>
                  <a:pt x="104708" y="0"/>
                </a:lnTo>
                <a:lnTo>
                  <a:pt x="0" y="0"/>
                </a:lnTo>
                <a:lnTo>
                  <a:pt x="0" y="816728"/>
                </a:lnTo>
                <a:close/>
              </a:path>
            </a:pathLst>
          </a:custGeom>
          <a:solidFill>
            <a:srgbClr val="5D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8719943"/>
            <a:ext cx="1192530" cy="104775"/>
          </a:xfrm>
          <a:custGeom>
            <a:avLst/>
            <a:gdLst/>
            <a:ahLst/>
            <a:cxnLst/>
            <a:rect l="l" t="t" r="r" b="b"/>
            <a:pathLst>
              <a:path w="1192530" h="104775">
                <a:moveTo>
                  <a:pt x="1192181" y="0"/>
                </a:moveTo>
                <a:lnTo>
                  <a:pt x="0" y="0"/>
                </a:lnTo>
                <a:lnTo>
                  <a:pt x="0" y="104708"/>
                </a:lnTo>
                <a:lnTo>
                  <a:pt x="1192181" y="104708"/>
                </a:lnTo>
                <a:lnTo>
                  <a:pt x="1192181" y="0"/>
                </a:lnTo>
                <a:close/>
              </a:path>
            </a:pathLst>
          </a:custGeom>
          <a:solidFill>
            <a:srgbClr val="5D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8291024" y="1151797"/>
            <a:ext cx="10766425" cy="7440930"/>
            <a:chOff x="8291024" y="1151797"/>
            <a:chExt cx="10766425" cy="7440930"/>
          </a:xfrm>
        </p:grpSpPr>
        <p:sp>
          <p:nvSpPr>
            <p:cNvPr id="37" name="object 37"/>
            <p:cNvSpPr/>
            <p:nvPr/>
          </p:nvSpPr>
          <p:spPr>
            <a:xfrm>
              <a:off x="8291024" y="1633311"/>
              <a:ext cx="8570461" cy="688694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796464" y="2195864"/>
              <a:ext cx="7034530" cy="5318125"/>
            </a:xfrm>
            <a:custGeom>
              <a:avLst/>
              <a:gdLst/>
              <a:ahLst/>
              <a:cxnLst/>
              <a:rect l="l" t="t" r="r" b="b"/>
              <a:pathLst>
                <a:path w="7034530" h="5318125">
                  <a:moveTo>
                    <a:pt x="148403" y="0"/>
                  </a:moveTo>
                  <a:lnTo>
                    <a:pt x="101494" y="7566"/>
                  </a:lnTo>
                  <a:lnTo>
                    <a:pt x="60756" y="28634"/>
                  </a:lnTo>
                  <a:lnTo>
                    <a:pt x="28631" y="60760"/>
                  </a:lnTo>
                  <a:lnTo>
                    <a:pt x="7565" y="101498"/>
                  </a:lnTo>
                  <a:lnTo>
                    <a:pt x="0" y="148403"/>
                  </a:lnTo>
                  <a:lnTo>
                    <a:pt x="0" y="5169203"/>
                  </a:lnTo>
                  <a:lnTo>
                    <a:pt x="7565" y="5216113"/>
                  </a:lnTo>
                  <a:lnTo>
                    <a:pt x="28631" y="5256855"/>
                  </a:lnTo>
                  <a:lnTo>
                    <a:pt x="60756" y="5288982"/>
                  </a:lnTo>
                  <a:lnTo>
                    <a:pt x="101494" y="5310051"/>
                  </a:lnTo>
                  <a:lnTo>
                    <a:pt x="148403" y="5317618"/>
                  </a:lnTo>
                  <a:lnTo>
                    <a:pt x="6886041" y="5317618"/>
                  </a:lnTo>
                  <a:lnTo>
                    <a:pt x="6932951" y="5310051"/>
                  </a:lnTo>
                  <a:lnTo>
                    <a:pt x="6973692" y="5288982"/>
                  </a:lnTo>
                  <a:lnTo>
                    <a:pt x="7005820" y="5256855"/>
                  </a:lnTo>
                  <a:lnTo>
                    <a:pt x="7026889" y="5216113"/>
                  </a:lnTo>
                  <a:lnTo>
                    <a:pt x="7034455" y="5169203"/>
                  </a:lnTo>
                  <a:lnTo>
                    <a:pt x="7034455" y="148403"/>
                  </a:lnTo>
                  <a:lnTo>
                    <a:pt x="7026889" y="101498"/>
                  </a:lnTo>
                  <a:lnTo>
                    <a:pt x="7005820" y="60760"/>
                  </a:lnTo>
                  <a:lnTo>
                    <a:pt x="6973692" y="28634"/>
                  </a:lnTo>
                  <a:lnTo>
                    <a:pt x="6932951" y="7566"/>
                  </a:lnTo>
                  <a:lnTo>
                    <a:pt x="6886041" y="0"/>
                  </a:lnTo>
                  <a:lnTo>
                    <a:pt x="148403" y="0"/>
                  </a:lnTo>
                  <a:close/>
                </a:path>
              </a:pathLst>
            </a:custGeom>
            <a:ln w="29684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057321" y="8013898"/>
              <a:ext cx="2345055" cy="564515"/>
            </a:xfrm>
            <a:custGeom>
              <a:avLst/>
              <a:gdLst/>
              <a:ahLst/>
              <a:cxnLst/>
              <a:rect l="l" t="t" r="r" b="b"/>
              <a:pathLst>
                <a:path w="2345055" h="564515">
                  <a:moveTo>
                    <a:pt x="2196414" y="0"/>
                  </a:moveTo>
                  <a:lnTo>
                    <a:pt x="148403" y="0"/>
                  </a:lnTo>
                  <a:lnTo>
                    <a:pt x="101494" y="7566"/>
                  </a:lnTo>
                  <a:lnTo>
                    <a:pt x="60756" y="28634"/>
                  </a:lnTo>
                  <a:lnTo>
                    <a:pt x="28631" y="60760"/>
                  </a:lnTo>
                  <a:lnTo>
                    <a:pt x="7565" y="101498"/>
                  </a:lnTo>
                  <a:lnTo>
                    <a:pt x="0" y="148403"/>
                  </a:lnTo>
                  <a:lnTo>
                    <a:pt x="0" y="415537"/>
                  </a:lnTo>
                  <a:lnTo>
                    <a:pt x="7565" y="462446"/>
                  </a:lnTo>
                  <a:lnTo>
                    <a:pt x="28631" y="503184"/>
                  </a:lnTo>
                  <a:lnTo>
                    <a:pt x="60756" y="535309"/>
                  </a:lnTo>
                  <a:lnTo>
                    <a:pt x="101494" y="556375"/>
                  </a:lnTo>
                  <a:lnTo>
                    <a:pt x="148403" y="563940"/>
                  </a:lnTo>
                  <a:lnTo>
                    <a:pt x="2196414" y="563940"/>
                  </a:lnTo>
                  <a:lnTo>
                    <a:pt x="2243319" y="556375"/>
                  </a:lnTo>
                  <a:lnTo>
                    <a:pt x="2284057" y="535309"/>
                  </a:lnTo>
                  <a:lnTo>
                    <a:pt x="2316183" y="503184"/>
                  </a:lnTo>
                  <a:lnTo>
                    <a:pt x="2337252" y="462446"/>
                  </a:lnTo>
                  <a:lnTo>
                    <a:pt x="2344818" y="415537"/>
                  </a:lnTo>
                  <a:lnTo>
                    <a:pt x="2344818" y="148403"/>
                  </a:lnTo>
                  <a:lnTo>
                    <a:pt x="2337252" y="101498"/>
                  </a:lnTo>
                  <a:lnTo>
                    <a:pt x="2316183" y="60760"/>
                  </a:lnTo>
                  <a:lnTo>
                    <a:pt x="2284057" y="28634"/>
                  </a:lnTo>
                  <a:lnTo>
                    <a:pt x="2243319" y="7566"/>
                  </a:lnTo>
                  <a:lnTo>
                    <a:pt x="21964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057321" y="8013898"/>
              <a:ext cx="2345055" cy="564515"/>
            </a:xfrm>
            <a:custGeom>
              <a:avLst/>
              <a:gdLst/>
              <a:ahLst/>
              <a:cxnLst/>
              <a:rect l="l" t="t" r="r" b="b"/>
              <a:pathLst>
                <a:path w="2345055" h="564515">
                  <a:moveTo>
                    <a:pt x="148403" y="0"/>
                  </a:moveTo>
                  <a:lnTo>
                    <a:pt x="101494" y="7566"/>
                  </a:lnTo>
                  <a:lnTo>
                    <a:pt x="60756" y="28634"/>
                  </a:lnTo>
                  <a:lnTo>
                    <a:pt x="28631" y="60760"/>
                  </a:lnTo>
                  <a:lnTo>
                    <a:pt x="7565" y="101498"/>
                  </a:lnTo>
                  <a:lnTo>
                    <a:pt x="0" y="148403"/>
                  </a:lnTo>
                  <a:lnTo>
                    <a:pt x="0" y="415537"/>
                  </a:lnTo>
                  <a:lnTo>
                    <a:pt x="7565" y="462446"/>
                  </a:lnTo>
                  <a:lnTo>
                    <a:pt x="28631" y="503184"/>
                  </a:lnTo>
                  <a:lnTo>
                    <a:pt x="60756" y="535309"/>
                  </a:lnTo>
                  <a:lnTo>
                    <a:pt x="101494" y="556375"/>
                  </a:lnTo>
                  <a:lnTo>
                    <a:pt x="148403" y="563940"/>
                  </a:lnTo>
                  <a:lnTo>
                    <a:pt x="2196414" y="563940"/>
                  </a:lnTo>
                  <a:lnTo>
                    <a:pt x="2243319" y="556375"/>
                  </a:lnTo>
                  <a:lnTo>
                    <a:pt x="2284057" y="535309"/>
                  </a:lnTo>
                  <a:lnTo>
                    <a:pt x="2316183" y="503184"/>
                  </a:lnTo>
                  <a:lnTo>
                    <a:pt x="2337252" y="462446"/>
                  </a:lnTo>
                  <a:lnTo>
                    <a:pt x="2344818" y="415537"/>
                  </a:lnTo>
                  <a:lnTo>
                    <a:pt x="2344818" y="148403"/>
                  </a:lnTo>
                  <a:lnTo>
                    <a:pt x="2337252" y="101498"/>
                  </a:lnTo>
                  <a:lnTo>
                    <a:pt x="2316183" y="60760"/>
                  </a:lnTo>
                  <a:lnTo>
                    <a:pt x="2284057" y="28634"/>
                  </a:lnTo>
                  <a:lnTo>
                    <a:pt x="2243319" y="7566"/>
                  </a:lnTo>
                  <a:lnTo>
                    <a:pt x="2196414" y="0"/>
                  </a:lnTo>
                  <a:lnTo>
                    <a:pt x="148403" y="0"/>
                  </a:lnTo>
                  <a:close/>
                </a:path>
              </a:pathLst>
            </a:custGeom>
            <a:ln w="29684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6697355" y="7056385"/>
              <a:ext cx="2345055" cy="564515"/>
            </a:xfrm>
            <a:custGeom>
              <a:avLst/>
              <a:gdLst/>
              <a:ahLst/>
              <a:cxnLst/>
              <a:rect l="l" t="t" r="r" b="b"/>
              <a:pathLst>
                <a:path w="2345055" h="564515">
                  <a:moveTo>
                    <a:pt x="2196404" y="0"/>
                  </a:moveTo>
                  <a:lnTo>
                    <a:pt x="148403" y="0"/>
                  </a:lnTo>
                  <a:lnTo>
                    <a:pt x="101494" y="7566"/>
                  </a:lnTo>
                  <a:lnTo>
                    <a:pt x="60756" y="28634"/>
                  </a:lnTo>
                  <a:lnTo>
                    <a:pt x="28631" y="60760"/>
                  </a:lnTo>
                  <a:lnTo>
                    <a:pt x="7565" y="101498"/>
                  </a:lnTo>
                  <a:lnTo>
                    <a:pt x="0" y="148403"/>
                  </a:lnTo>
                  <a:lnTo>
                    <a:pt x="0" y="415537"/>
                  </a:lnTo>
                  <a:lnTo>
                    <a:pt x="7565" y="462446"/>
                  </a:lnTo>
                  <a:lnTo>
                    <a:pt x="28631" y="503184"/>
                  </a:lnTo>
                  <a:lnTo>
                    <a:pt x="60756" y="535309"/>
                  </a:lnTo>
                  <a:lnTo>
                    <a:pt x="101494" y="556375"/>
                  </a:lnTo>
                  <a:lnTo>
                    <a:pt x="148403" y="563940"/>
                  </a:lnTo>
                  <a:lnTo>
                    <a:pt x="2196404" y="563940"/>
                  </a:lnTo>
                  <a:lnTo>
                    <a:pt x="2243314" y="556375"/>
                  </a:lnTo>
                  <a:lnTo>
                    <a:pt x="2284055" y="535309"/>
                  </a:lnTo>
                  <a:lnTo>
                    <a:pt x="2316183" y="503184"/>
                  </a:lnTo>
                  <a:lnTo>
                    <a:pt x="2337252" y="462446"/>
                  </a:lnTo>
                  <a:lnTo>
                    <a:pt x="2344818" y="415537"/>
                  </a:lnTo>
                  <a:lnTo>
                    <a:pt x="2344818" y="148403"/>
                  </a:lnTo>
                  <a:lnTo>
                    <a:pt x="2337252" y="101498"/>
                  </a:lnTo>
                  <a:lnTo>
                    <a:pt x="2316183" y="60760"/>
                  </a:lnTo>
                  <a:lnTo>
                    <a:pt x="2284055" y="28634"/>
                  </a:lnTo>
                  <a:lnTo>
                    <a:pt x="2243314" y="7566"/>
                  </a:lnTo>
                  <a:lnTo>
                    <a:pt x="2196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6697355" y="7056385"/>
              <a:ext cx="2345055" cy="564515"/>
            </a:xfrm>
            <a:custGeom>
              <a:avLst/>
              <a:gdLst/>
              <a:ahLst/>
              <a:cxnLst/>
              <a:rect l="l" t="t" r="r" b="b"/>
              <a:pathLst>
                <a:path w="2345055" h="564515">
                  <a:moveTo>
                    <a:pt x="148403" y="0"/>
                  </a:moveTo>
                  <a:lnTo>
                    <a:pt x="101494" y="7566"/>
                  </a:lnTo>
                  <a:lnTo>
                    <a:pt x="60756" y="28634"/>
                  </a:lnTo>
                  <a:lnTo>
                    <a:pt x="28631" y="60760"/>
                  </a:lnTo>
                  <a:lnTo>
                    <a:pt x="7565" y="101498"/>
                  </a:lnTo>
                  <a:lnTo>
                    <a:pt x="0" y="148403"/>
                  </a:lnTo>
                  <a:lnTo>
                    <a:pt x="0" y="415537"/>
                  </a:lnTo>
                  <a:lnTo>
                    <a:pt x="7565" y="462446"/>
                  </a:lnTo>
                  <a:lnTo>
                    <a:pt x="28631" y="503184"/>
                  </a:lnTo>
                  <a:lnTo>
                    <a:pt x="60756" y="535309"/>
                  </a:lnTo>
                  <a:lnTo>
                    <a:pt x="101494" y="556375"/>
                  </a:lnTo>
                  <a:lnTo>
                    <a:pt x="148403" y="563940"/>
                  </a:lnTo>
                  <a:lnTo>
                    <a:pt x="2196404" y="563940"/>
                  </a:lnTo>
                  <a:lnTo>
                    <a:pt x="2243314" y="556375"/>
                  </a:lnTo>
                  <a:lnTo>
                    <a:pt x="2284055" y="535309"/>
                  </a:lnTo>
                  <a:lnTo>
                    <a:pt x="2316183" y="503184"/>
                  </a:lnTo>
                  <a:lnTo>
                    <a:pt x="2337252" y="462446"/>
                  </a:lnTo>
                  <a:lnTo>
                    <a:pt x="2344818" y="415537"/>
                  </a:lnTo>
                  <a:lnTo>
                    <a:pt x="2344818" y="148403"/>
                  </a:lnTo>
                  <a:lnTo>
                    <a:pt x="2337252" y="101498"/>
                  </a:lnTo>
                  <a:lnTo>
                    <a:pt x="2316183" y="60760"/>
                  </a:lnTo>
                  <a:lnTo>
                    <a:pt x="2284055" y="28634"/>
                  </a:lnTo>
                  <a:lnTo>
                    <a:pt x="2243314" y="7566"/>
                  </a:lnTo>
                  <a:lnTo>
                    <a:pt x="2196404" y="0"/>
                  </a:lnTo>
                  <a:lnTo>
                    <a:pt x="148403" y="0"/>
                  </a:lnTo>
                  <a:close/>
                </a:path>
              </a:pathLst>
            </a:custGeom>
            <a:ln w="29684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697355" y="4412322"/>
              <a:ext cx="2345055" cy="564515"/>
            </a:xfrm>
            <a:custGeom>
              <a:avLst/>
              <a:gdLst/>
              <a:ahLst/>
              <a:cxnLst/>
              <a:rect l="l" t="t" r="r" b="b"/>
              <a:pathLst>
                <a:path w="2345055" h="564514">
                  <a:moveTo>
                    <a:pt x="2196404" y="0"/>
                  </a:moveTo>
                  <a:lnTo>
                    <a:pt x="148403" y="0"/>
                  </a:lnTo>
                  <a:lnTo>
                    <a:pt x="101494" y="7566"/>
                  </a:lnTo>
                  <a:lnTo>
                    <a:pt x="60756" y="28634"/>
                  </a:lnTo>
                  <a:lnTo>
                    <a:pt x="28631" y="60760"/>
                  </a:lnTo>
                  <a:lnTo>
                    <a:pt x="7565" y="101498"/>
                  </a:lnTo>
                  <a:lnTo>
                    <a:pt x="0" y="148403"/>
                  </a:lnTo>
                  <a:lnTo>
                    <a:pt x="0" y="415537"/>
                  </a:lnTo>
                  <a:lnTo>
                    <a:pt x="7565" y="462446"/>
                  </a:lnTo>
                  <a:lnTo>
                    <a:pt x="28631" y="503184"/>
                  </a:lnTo>
                  <a:lnTo>
                    <a:pt x="60756" y="535309"/>
                  </a:lnTo>
                  <a:lnTo>
                    <a:pt x="101494" y="556375"/>
                  </a:lnTo>
                  <a:lnTo>
                    <a:pt x="148403" y="563940"/>
                  </a:lnTo>
                  <a:lnTo>
                    <a:pt x="2196404" y="563940"/>
                  </a:lnTo>
                  <a:lnTo>
                    <a:pt x="2243314" y="556375"/>
                  </a:lnTo>
                  <a:lnTo>
                    <a:pt x="2284055" y="535309"/>
                  </a:lnTo>
                  <a:lnTo>
                    <a:pt x="2316183" y="503184"/>
                  </a:lnTo>
                  <a:lnTo>
                    <a:pt x="2337252" y="462446"/>
                  </a:lnTo>
                  <a:lnTo>
                    <a:pt x="2344818" y="415537"/>
                  </a:lnTo>
                  <a:lnTo>
                    <a:pt x="2344818" y="148403"/>
                  </a:lnTo>
                  <a:lnTo>
                    <a:pt x="2337252" y="101498"/>
                  </a:lnTo>
                  <a:lnTo>
                    <a:pt x="2316183" y="60760"/>
                  </a:lnTo>
                  <a:lnTo>
                    <a:pt x="2284055" y="28634"/>
                  </a:lnTo>
                  <a:lnTo>
                    <a:pt x="2243314" y="7566"/>
                  </a:lnTo>
                  <a:lnTo>
                    <a:pt x="2196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697355" y="4412322"/>
              <a:ext cx="2345055" cy="564515"/>
            </a:xfrm>
            <a:custGeom>
              <a:avLst/>
              <a:gdLst/>
              <a:ahLst/>
              <a:cxnLst/>
              <a:rect l="l" t="t" r="r" b="b"/>
              <a:pathLst>
                <a:path w="2345055" h="564514">
                  <a:moveTo>
                    <a:pt x="148403" y="0"/>
                  </a:moveTo>
                  <a:lnTo>
                    <a:pt x="101494" y="7566"/>
                  </a:lnTo>
                  <a:lnTo>
                    <a:pt x="60756" y="28634"/>
                  </a:lnTo>
                  <a:lnTo>
                    <a:pt x="28631" y="60760"/>
                  </a:lnTo>
                  <a:lnTo>
                    <a:pt x="7565" y="101498"/>
                  </a:lnTo>
                  <a:lnTo>
                    <a:pt x="0" y="148403"/>
                  </a:lnTo>
                  <a:lnTo>
                    <a:pt x="0" y="415537"/>
                  </a:lnTo>
                  <a:lnTo>
                    <a:pt x="7565" y="462446"/>
                  </a:lnTo>
                  <a:lnTo>
                    <a:pt x="28631" y="503184"/>
                  </a:lnTo>
                  <a:lnTo>
                    <a:pt x="60756" y="535309"/>
                  </a:lnTo>
                  <a:lnTo>
                    <a:pt x="101494" y="556375"/>
                  </a:lnTo>
                  <a:lnTo>
                    <a:pt x="148403" y="563940"/>
                  </a:lnTo>
                  <a:lnTo>
                    <a:pt x="2196404" y="563940"/>
                  </a:lnTo>
                  <a:lnTo>
                    <a:pt x="2243314" y="556375"/>
                  </a:lnTo>
                  <a:lnTo>
                    <a:pt x="2284055" y="535309"/>
                  </a:lnTo>
                  <a:lnTo>
                    <a:pt x="2316183" y="503184"/>
                  </a:lnTo>
                  <a:lnTo>
                    <a:pt x="2337252" y="462446"/>
                  </a:lnTo>
                  <a:lnTo>
                    <a:pt x="2344818" y="415537"/>
                  </a:lnTo>
                  <a:lnTo>
                    <a:pt x="2344818" y="148403"/>
                  </a:lnTo>
                  <a:lnTo>
                    <a:pt x="2337252" y="101498"/>
                  </a:lnTo>
                  <a:lnTo>
                    <a:pt x="2316183" y="60760"/>
                  </a:lnTo>
                  <a:lnTo>
                    <a:pt x="2284055" y="28634"/>
                  </a:lnTo>
                  <a:lnTo>
                    <a:pt x="2243314" y="7566"/>
                  </a:lnTo>
                  <a:lnTo>
                    <a:pt x="2196404" y="0"/>
                  </a:lnTo>
                  <a:lnTo>
                    <a:pt x="148403" y="0"/>
                  </a:lnTo>
                  <a:close/>
                </a:path>
              </a:pathLst>
            </a:custGeom>
            <a:ln w="29684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6697355" y="3069446"/>
              <a:ext cx="2345055" cy="564515"/>
            </a:xfrm>
            <a:custGeom>
              <a:avLst/>
              <a:gdLst/>
              <a:ahLst/>
              <a:cxnLst/>
              <a:rect l="l" t="t" r="r" b="b"/>
              <a:pathLst>
                <a:path w="2345055" h="564514">
                  <a:moveTo>
                    <a:pt x="2196404" y="0"/>
                  </a:moveTo>
                  <a:lnTo>
                    <a:pt x="148403" y="0"/>
                  </a:lnTo>
                  <a:lnTo>
                    <a:pt x="101494" y="7566"/>
                  </a:lnTo>
                  <a:lnTo>
                    <a:pt x="60756" y="28634"/>
                  </a:lnTo>
                  <a:lnTo>
                    <a:pt x="28631" y="60760"/>
                  </a:lnTo>
                  <a:lnTo>
                    <a:pt x="7565" y="101498"/>
                  </a:lnTo>
                  <a:lnTo>
                    <a:pt x="0" y="148403"/>
                  </a:lnTo>
                  <a:lnTo>
                    <a:pt x="0" y="415537"/>
                  </a:lnTo>
                  <a:lnTo>
                    <a:pt x="7565" y="462446"/>
                  </a:lnTo>
                  <a:lnTo>
                    <a:pt x="28631" y="503184"/>
                  </a:lnTo>
                  <a:lnTo>
                    <a:pt x="60756" y="535309"/>
                  </a:lnTo>
                  <a:lnTo>
                    <a:pt x="101494" y="556375"/>
                  </a:lnTo>
                  <a:lnTo>
                    <a:pt x="148403" y="563940"/>
                  </a:lnTo>
                  <a:lnTo>
                    <a:pt x="2196404" y="563940"/>
                  </a:lnTo>
                  <a:lnTo>
                    <a:pt x="2243314" y="556375"/>
                  </a:lnTo>
                  <a:lnTo>
                    <a:pt x="2284055" y="535309"/>
                  </a:lnTo>
                  <a:lnTo>
                    <a:pt x="2316183" y="503184"/>
                  </a:lnTo>
                  <a:lnTo>
                    <a:pt x="2337252" y="462446"/>
                  </a:lnTo>
                  <a:lnTo>
                    <a:pt x="2344818" y="415537"/>
                  </a:lnTo>
                  <a:lnTo>
                    <a:pt x="2344818" y="148403"/>
                  </a:lnTo>
                  <a:lnTo>
                    <a:pt x="2337252" y="101498"/>
                  </a:lnTo>
                  <a:lnTo>
                    <a:pt x="2316183" y="60760"/>
                  </a:lnTo>
                  <a:lnTo>
                    <a:pt x="2284055" y="28634"/>
                  </a:lnTo>
                  <a:lnTo>
                    <a:pt x="2243314" y="7566"/>
                  </a:lnTo>
                  <a:lnTo>
                    <a:pt x="2196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697355" y="3069446"/>
              <a:ext cx="2345055" cy="564515"/>
            </a:xfrm>
            <a:custGeom>
              <a:avLst/>
              <a:gdLst/>
              <a:ahLst/>
              <a:cxnLst/>
              <a:rect l="l" t="t" r="r" b="b"/>
              <a:pathLst>
                <a:path w="2345055" h="564514">
                  <a:moveTo>
                    <a:pt x="148403" y="0"/>
                  </a:moveTo>
                  <a:lnTo>
                    <a:pt x="101494" y="7566"/>
                  </a:lnTo>
                  <a:lnTo>
                    <a:pt x="60756" y="28634"/>
                  </a:lnTo>
                  <a:lnTo>
                    <a:pt x="28631" y="60760"/>
                  </a:lnTo>
                  <a:lnTo>
                    <a:pt x="7565" y="101498"/>
                  </a:lnTo>
                  <a:lnTo>
                    <a:pt x="0" y="148403"/>
                  </a:lnTo>
                  <a:lnTo>
                    <a:pt x="0" y="415537"/>
                  </a:lnTo>
                  <a:lnTo>
                    <a:pt x="7565" y="462446"/>
                  </a:lnTo>
                  <a:lnTo>
                    <a:pt x="28631" y="503184"/>
                  </a:lnTo>
                  <a:lnTo>
                    <a:pt x="60756" y="535309"/>
                  </a:lnTo>
                  <a:lnTo>
                    <a:pt x="101494" y="556375"/>
                  </a:lnTo>
                  <a:lnTo>
                    <a:pt x="148403" y="563940"/>
                  </a:lnTo>
                  <a:lnTo>
                    <a:pt x="2196404" y="563940"/>
                  </a:lnTo>
                  <a:lnTo>
                    <a:pt x="2243314" y="556375"/>
                  </a:lnTo>
                  <a:lnTo>
                    <a:pt x="2284055" y="535309"/>
                  </a:lnTo>
                  <a:lnTo>
                    <a:pt x="2316183" y="503184"/>
                  </a:lnTo>
                  <a:lnTo>
                    <a:pt x="2337252" y="462446"/>
                  </a:lnTo>
                  <a:lnTo>
                    <a:pt x="2344818" y="415537"/>
                  </a:lnTo>
                  <a:lnTo>
                    <a:pt x="2344818" y="148403"/>
                  </a:lnTo>
                  <a:lnTo>
                    <a:pt x="2337252" y="101498"/>
                  </a:lnTo>
                  <a:lnTo>
                    <a:pt x="2316183" y="60760"/>
                  </a:lnTo>
                  <a:lnTo>
                    <a:pt x="2284055" y="28634"/>
                  </a:lnTo>
                  <a:lnTo>
                    <a:pt x="2243314" y="7566"/>
                  </a:lnTo>
                  <a:lnTo>
                    <a:pt x="2196404" y="0"/>
                  </a:lnTo>
                  <a:lnTo>
                    <a:pt x="148403" y="0"/>
                  </a:lnTo>
                  <a:close/>
                </a:path>
              </a:pathLst>
            </a:custGeom>
            <a:ln w="29684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697355" y="2280429"/>
              <a:ext cx="2345055" cy="564515"/>
            </a:xfrm>
            <a:custGeom>
              <a:avLst/>
              <a:gdLst/>
              <a:ahLst/>
              <a:cxnLst/>
              <a:rect l="l" t="t" r="r" b="b"/>
              <a:pathLst>
                <a:path w="2345055" h="564514">
                  <a:moveTo>
                    <a:pt x="2196404" y="0"/>
                  </a:moveTo>
                  <a:lnTo>
                    <a:pt x="148403" y="0"/>
                  </a:lnTo>
                  <a:lnTo>
                    <a:pt x="101494" y="7566"/>
                  </a:lnTo>
                  <a:lnTo>
                    <a:pt x="60756" y="28634"/>
                  </a:lnTo>
                  <a:lnTo>
                    <a:pt x="28631" y="60760"/>
                  </a:lnTo>
                  <a:lnTo>
                    <a:pt x="7565" y="101498"/>
                  </a:lnTo>
                  <a:lnTo>
                    <a:pt x="0" y="148403"/>
                  </a:lnTo>
                  <a:lnTo>
                    <a:pt x="0" y="415537"/>
                  </a:lnTo>
                  <a:lnTo>
                    <a:pt x="7565" y="462446"/>
                  </a:lnTo>
                  <a:lnTo>
                    <a:pt x="28631" y="503184"/>
                  </a:lnTo>
                  <a:lnTo>
                    <a:pt x="60756" y="535309"/>
                  </a:lnTo>
                  <a:lnTo>
                    <a:pt x="101494" y="556375"/>
                  </a:lnTo>
                  <a:lnTo>
                    <a:pt x="148403" y="563940"/>
                  </a:lnTo>
                  <a:lnTo>
                    <a:pt x="2196404" y="563940"/>
                  </a:lnTo>
                  <a:lnTo>
                    <a:pt x="2243314" y="556375"/>
                  </a:lnTo>
                  <a:lnTo>
                    <a:pt x="2284055" y="535309"/>
                  </a:lnTo>
                  <a:lnTo>
                    <a:pt x="2316183" y="503184"/>
                  </a:lnTo>
                  <a:lnTo>
                    <a:pt x="2337252" y="462446"/>
                  </a:lnTo>
                  <a:lnTo>
                    <a:pt x="2344818" y="415537"/>
                  </a:lnTo>
                  <a:lnTo>
                    <a:pt x="2344818" y="148403"/>
                  </a:lnTo>
                  <a:lnTo>
                    <a:pt x="2337252" y="101498"/>
                  </a:lnTo>
                  <a:lnTo>
                    <a:pt x="2316183" y="60760"/>
                  </a:lnTo>
                  <a:lnTo>
                    <a:pt x="2284055" y="28634"/>
                  </a:lnTo>
                  <a:lnTo>
                    <a:pt x="2243314" y="7566"/>
                  </a:lnTo>
                  <a:lnTo>
                    <a:pt x="2196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6697355" y="2280429"/>
              <a:ext cx="2345055" cy="564515"/>
            </a:xfrm>
            <a:custGeom>
              <a:avLst/>
              <a:gdLst/>
              <a:ahLst/>
              <a:cxnLst/>
              <a:rect l="l" t="t" r="r" b="b"/>
              <a:pathLst>
                <a:path w="2345055" h="564514">
                  <a:moveTo>
                    <a:pt x="148403" y="0"/>
                  </a:moveTo>
                  <a:lnTo>
                    <a:pt x="101494" y="7566"/>
                  </a:lnTo>
                  <a:lnTo>
                    <a:pt x="60756" y="28634"/>
                  </a:lnTo>
                  <a:lnTo>
                    <a:pt x="28631" y="60760"/>
                  </a:lnTo>
                  <a:lnTo>
                    <a:pt x="7565" y="101498"/>
                  </a:lnTo>
                  <a:lnTo>
                    <a:pt x="0" y="148403"/>
                  </a:lnTo>
                  <a:lnTo>
                    <a:pt x="0" y="415537"/>
                  </a:lnTo>
                  <a:lnTo>
                    <a:pt x="7565" y="462446"/>
                  </a:lnTo>
                  <a:lnTo>
                    <a:pt x="28631" y="503184"/>
                  </a:lnTo>
                  <a:lnTo>
                    <a:pt x="60756" y="535309"/>
                  </a:lnTo>
                  <a:lnTo>
                    <a:pt x="101494" y="556375"/>
                  </a:lnTo>
                  <a:lnTo>
                    <a:pt x="148403" y="563940"/>
                  </a:lnTo>
                  <a:lnTo>
                    <a:pt x="2196404" y="563940"/>
                  </a:lnTo>
                  <a:lnTo>
                    <a:pt x="2243314" y="556375"/>
                  </a:lnTo>
                  <a:lnTo>
                    <a:pt x="2284055" y="535309"/>
                  </a:lnTo>
                  <a:lnTo>
                    <a:pt x="2316183" y="503184"/>
                  </a:lnTo>
                  <a:lnTo>
                    <a:pt x="2337252" y="462446"/>
                  </a:lnTo>
                  <a:lnTo>
                    <a:pt x="2344818" y="415537"/>
                  </a:lnTo>
                  <a:lnTo>
                    <a:pt x="2344818" y="148403"/>
                  </a:lnTo>
                  <a:lnTo>
                    <a:pt x="2337252" y="101498"/>
                  </a:lnTo>
                  <a:lnTo>
                    <a:pt x="2316183" y="60760"/>
                  </a:lnTo>
                  <a:lnTo>
                    <a:pt x="2284055" y="28634"/>
                  </a:lnTo>
                  <a:lnTo>
                    <a:pt x="2243314" y="7566"/>
                  </a:lnTo>
                  <a:lnTo>
                    <a:pt x="2196404" y="0"/>
                  </a:lnTo>
                  <a:lnTo>
                    <a:pt x="148403" y="0"/>
                  </a:lnTo>
                  <a:close/>
                </a:path>
              </a:pathLst>
            </a:custGeom>
            <a:ln w="29684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697355" y="1166639"/>
              <a:ext cx="2345055" cy="564515"/>
            </a:xfrm>
            <a:custGeom>
              <a:avLst/>
              <a:gdLst/>
              <a:ahLst/>
              <a:cxnLst/>
              <a:rect l="l" t="t" r="r" b="b"/>
              <a:pathLst>
                <a:path w="2345055" h="564514">
                  <a:moveTo>
                    <a:pt x="2196404" y="0"/>
                  </a:moveTo>
                  <a:lnTo>
                    <a:pt x="148403" y="0"/>
                  </a:lnTo>
                  <a:lnTo>
                    <a:pt x="101494" y="7566"/>
                  </a:lnTo>
                  <a:lnTo>
                    <a:pt x="60756" y="28634"/>
                  </a:lnTo>
                  <a:lnTo>
                    <a:pt x="28631" y="60760"/>
                  </a:lnTo>
                  <a:lnTo>
                    <a:pt x="7565" y="101498"/>
                  </a:lnTo>
                  <a:lnTo>
                    <a:pt x="0" y="148403"/>
                  </a:lnTo>
                  <a:lnTo>
                    <a:pt x="0" y="415537"/>
                  </a:lnTo>
                  <a:lnTo>
                    <a:pt x="7565" y="462446"/>
                  </a:lnTo>
                  <a:lnTo>
                    <a:pt x="28631" y="503184"/>
                  </a:lnTo>
                  <a:lnTo>
                    <a:pt x="60756" y="535309"/>
                  </a:lnTo>
                  <a:lnTo>
                    <a:pt x="101494" y="556375"/>
                  </a:lnTo>
                  <a:lnTo>
                    <a:pt x="148403" y="563940"/>
                  </a:lnTo>
                  <a:lnTo>
                    <a:pt x="2196404" y="563940"/>
                  </a:lnTo>
                  <a:lnTo>
                    <a:pt x="2243314" y="556375"/>
                  </a:lnTo>
                  <a:lnTo>
                    <a:pt x="2284055" y="535309"/>
                  </a:lnTo>
                  <a:lnTo>
                    <a:pt x="2316183" y="503184"/>
                  </a:lnTo>
                  <a:lnTo>
                    <a:pt x="2337252" y="462446"/>
                  </a:lnTo>
                  <a:lnTo>
                    <a:pt x="2344818" y="415537"/>
                  </a:lnTo>
                  <a:lnTo>
                    <a:pt x="2344818" y="148403"/>
                  </a:lnTo>
                  <a:lnTo>
                    <a:pt x="2337252" y="101498"/>
                  </a:lnTo>
                  <a:lnTo>
                    <a:pt x="2316183" y="60760"/>
                  </a:lnTo>
                  <a:lnTo>
                    <a:pt x="2284055" y="28634"/>
                  </a:lnTo>
                  <a:lnTo>
                    <a:pt x="2243314" y="7566"/>
                  </a:lnTo>
                  <a:lnTo>
                    <a:pt x="2196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697355" y="1166639"/>
              <a:ext cx="2345055" cy="564515"/>
            </a:xfrm>
            <a:custGeom>
              <a:avLst/>
              <a:gdLst/>
              <a:ahLst/>
              <a:cxnLst/>
              <a:rect l="l" t="t" r="r" b="b"/>
              <a:pathLst>
                <a:path w="2345055" h="564514">
                  <a:moveTo>
                    <a:pt x="148403" y="0"/>
                  </a:moveTo>
                  <a:lnTo>
                    <a:pt x="101494" y="7566"/>
                  </a:lnTo>
                  <a:lnTo>
                    <a:pt x="60756" y="28634"/>
                  </a:lnTo>
                  <a:lnTo>
                    <a:pt x="28631" y="60760"/>
                  </a:lnTo>
                  <a:lnTo>
                    <a:pt x="7565" y="101498"/>
                  </a:lnTo>
                  <a:lnTo>
                    <a:pt x="0" y="148403"/>
                  </a:lnTo>
                  <a:lnTo>
                    <a:pt x="0" y="415537"/>
                  </a:lnTo>
                  <a:lnTo>
                    <a:pt x="7565" y="462446"/>
                  </a:lnTo>
                  <a:lnTo>
                    <a:pt x="28631" y="503184"/>
                  </a:lnTo>
                  <a:lnTo>
                    <a:pt x="60756" y="535309"/>
                  </a:lnTo>
                  <a:lnTo>
                    <a:pt x="101494" y="556375"/>
                  </a:lnTo>
                  <a:lnTo>
                    <a:pt x="148403" y="563940"/>
                  </a:lnTo>
                  <a:lnTo>
                    <a:pt x="2196404" y="563940"/>
                  </a:lnTo>
                  <a:lnTo>
                    <a:pt x="2243314" y="556375"/>
                  </a:lnTo>
                  <a:lnTo>
                    <a:pt x="2284055" y="535309"/>
                  </a:lnTo>
                  <a:lnTo>
                    <a:pt x="2316183" y="503184"/>
                  </a:lnTo>
                  <a:lnTo>
                    <a:pt x="2337252" y="462446"/>
                  </a:lnTo>
                  <a:lnTo>
                    <a:pt x="2344818" y="415537"/>
                  </a:lnTo>
                  <a:lnTo>
                    <a:pt x="2344818" y="148403"/>
                  </a:lnTo>
                  <a:lnTo>
                    <a:pt x="2337252" y="101498"/>
                  </a:lnTo>
                  <a:lnTo>
                    <a:pt x="2316183" y="60760"/>
                  </a:lnTo>
                  <a:lnTo>
                    <a:pt x="2284055" y="28634"/>
                  </a:lnTo>
                  <a:lnTo>
                    <a:pt x="2243314" y="7566"/>
                  </a:lnTo>
                  <a:lnTo>
                    <a:pt x="2196404" y="0"/>
                  </a:lnTo>
                  <a:lnTo>
                    <a:pt x="148403" y="0"/>
                  </a:lnTo>
                  <a:close/>
                </a:path>
              </a:pathLst>
            </a:custGeom>
            <a:ln w="29684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1597300" y="1433765"/>
              <a:ext cx="5111750" cy="932815"/>
            </a:xfrm>
            <a:custGeom>
              <a:avLst/>
              <a:gdLst/>
              <a:ahLst/>
              <a:cxnLst/>
              <a:rect l="l" t="t" r="r" b="b"/>
              <a:pathLst>
                <a:path w="5111750" h="932814">
                  <a:moveTo>
                    <a:pt x="0" y="932285"/>
                  </a:moveTo>
                  <a:lnTo>
                    <a:pt x="2255994" y="932285"/>
                  </a:lnTo>
                  <a:lnTo>
                    <a:pt x="2255994" y="0"/>
                  </a:lnTo>
                  <a:lnTo>
                    <a:pt x="5111331" y="0"/>
                  </a:lnTo>
                </a:path>
              </a:pathLst>
            </a:custGeom>
            <a:ln w="29684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1544092" y="2291195"/>
              <a:ext cx="80645" cy="149860"/>
            </a:xfrm>
            <a:custGeom>
              <a:avLst/>
              <a:gdLst/>
              <a:ahLst/>
              <a:cxnLst/>
              <a:rect l="l" t="t" r="r" b="b"/>
              <a:pathLst>
                <a:path w="80645" h="149860">
                  <a:moveTo>
                    <a:pt x="80521" y="0"/>
                  </a:moveTo>
                  <a:lnTo>
                    <a:pt x="0" y="74856"/>
                  </a:lnTo>
                  <a:lnTo>
                    <a:pt x="80521" y="149712"/>
                  </a:lnTo>
                  <a:lnTo>
                    <a:pt x="80521" y="0"/>
                  </a:lnTo>
                  <a:close/>
                </a:path>
              </a:pathLst>
            </a:custGeom>
            <a:solidFill>
              <a:srgbClr val="C31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367270" y="2562412"/>
              <a:ext cx="5327015" cy="0"/>
            </a:xfrm>
            <a:custGeom>
              <a:avLst/>
              <a:gdLst/>
              <a:ahLst/>
              <a:cxnLst/>
              <a:rect l="l" t="t" r="r" b="b"/>
              <a:pathLst>
                <a:path w="5327015">
                  <a:moveTo>
                    <a:pt x="0" y="0"/>
                  </a:moveTo>
                  <a:lnTo>
                    <a:pt x="5326518" y="0"/>
                  </a:lnTo>
                </a:path>
              </a:pathLst>
            </a:custGeom>
            <a:ln w="29684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314062" y="2487555"/>
              <a:ext cx="80645" cy="149860"/>
            </a:xfrm>
            <a:custGeom>
              <a:avLst/>
              <a:gdLst/>
              <a:ahLst/>
              <a:cxnLst/>
              <a:rect l="l" t="t" r="r" b="b"/>
              <a:pathLst>
                <a:path w="80645" h="149860">
                  <a:moveTo>
                    <a:pt x="80521" y="0"/>
                  </a:moveTo>
                  <a:lnTo>
                    <a:pt x="0" y="74856"/>
                  </a:lnTo>
                  <a:lnTo>
                    <a:pt x="80521" y="149702"/>
                  </a:lnTo>
                  <a:lnTo>
                    <a:pt x="80521" y="0"/>
                  </a:lnTo>
                  <a:close/>
                </a:path>
              </a:pathLst>
            </a:custGeom>
            <a:solidFill>
              <a:srgbClr val="C31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2231645" y="7501609"/>
              <a:ext cx="0" cy="497840"/>
            </a:xfrm>
            <a:custGeom>
              <a:avLst/>
              <a:gdLst/>
              <a:ahLst/>
              <a:cxnLst/>
              <a:rect l="l" t="t" r="r" b="b"/>
              <a:pathLst>
                <a:path h="497840">
                  <a:moveTo>
                    <a:pt x="0" y="497450"/>
                  </a:moveTo>
                  <a:lnTo>
                    <a:pt x="0" y="0"/>
                  </a:lnTo>
                </a:path>
              </a:pathLst>
            </a:custGeom>
            <a:ln w="29684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3229768" y="3351430"/>
              <a:ext cx="3479165" cy="0"/>
            </a:xfrm>
            <a:custGeom>
              <a:avLst/>
              <a:gdLst/>
              <a:ahLst/>
              <a:cxnLst/>
              <a:rect l="l" t="t" r="r" b="b"/>
              <a:pathLst>
                <a:path w="3479165">
                  <a:moveTo>
                    <a:pt x="0" y="0"/>
                  </a:moveTo>
                  <a:lnTo>
                    <a:pt x="3478857" y="0"/>
                  </a:lnTo>
                </a:path>
              </a:pathLst>
            </a:custGeom>
            <a:ln w="29684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3176561" y="3276573"/>
              <a:ext cx="80645" cy="149860"/>
            </a:xfrm>
            <a:custGeom>
              <a:avLst/>
              <a:gdLst/>
              <a:ahLst/>
              <a:cxnLst/>
              <a:rect l="l" t="t" r="r" b="b"/>
              <a:pathLst>
                <a:path w="80644" h="149860">
                  <a:moveTo>
                    <a:pt x="80521" y="0"/>
                  </a:moveTo>
                  <a:lnTo>
                    <a:pt x="0" y="74856"/>
                  </a:lnTo>
                  <a:lnTo>
                    <a:pt x="80521" y="149702"/>
                  </a:lnTo>
                  <a:lnTo>
                    <a:pt x="80521" y="0"/>
                  </a:lnTo>
                  <a:close/>
                </a:path>
              </a:pathLst>
            </a:custGeom>
            <a:solidFill>
              <a:srgbClr val="C31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5151629" y="4694300"/>
              <a:ext cx="1557020" cy="0"/>
            </a:xfrm>
            <a:custGeom>
              <a:avLst/>
              <a:gdLst/>
              <a:ahLst/>
              <a:cxnLst/>
              <a:rect l="l" t="t" r="r" b="b"/>
              <a:pathLst>
                <a:path w="1557019">
                  <a:moveTo>
                    <a:pt x="0" y="0"/>
                  </a:moveTo>
                  <a:lnTo>
                    <a:pt x="1556999" y="0"/>
                  </a:lnTo>
                </a:path>
              </a:pathLst>
            </a:custGeom>
            <a:ln w="29684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5098421" y="4619443"/>
              <a:ext cx="80645" cy="149860"/>
            </a:xfrm>
            <a:custGeom>
              <a:avLst/>
              <a:gdLst/>
              <a:ahLst/>
              <a:cxnLst/>
              <a:rect l="l" t="t" r="r" b="b"/>
              <a:pathLst>
                <a:path w="80644" h="149860">
                  <a:moveTo>
                    <a:pt x="80521" y="0"/>
                  </a:moveTo>
                  <a:lnTo>
                    <a:pt x="0" y="74856"/>
                  </a:lnTo>
                  <a:lnTo>
                    <a:pt x="80521" y="149702"/>
                  </a:lnTo>
                  <a:lnTo>
                    <a:pt x="80521" y="0"/>
                  </a:lnTo>
                  <a:close/>
                </a:path>
              </a:pathLst>
            </a:custGeom>
            <a:solidFill>
              <a:srgbClr val="C31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2955218" y="7332585"/>
              <a:ext cx="3753485" cy="0"/>
            </a:xfrm>
            <a:custGeom>
              <a:avLst/>
              <a:gdLst/>
              <a:ahLst/>
              <a:cxnLst/>
              <a:rect l="l" t="t" r="r" b="b"/>
              <a:pathLst>
                <a:path w="3753484">
                  <a:moveTo>
                    <a:pt x="0" y="0"/>
                  </a:moveTo>
                  <a:lnTo>
                    <a:pt x="3753414" y="0"/>
                  </a:lnTo>
                </a:path>
              </a:pathLst>
            </a:custGeom>
            <a:ln w="29684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2902009" y="7257728"/>
              <a:ext cx="80645" cy="149860"/>
            </a:xfrm>
            <a:custGeom>
              <a:avLst/>
              <a:gdLst/>
              <a:ahLst/>
              <a:cxnLst/>
              <a:rect l="l" t="t" r="r" b="b"/>
              <a:pathLst>
                <a:path w="80645" h="149859">
                  <a:moveTo>
                    <a:pt x="80521" y="0"/>
                  </a:moveTo>
                  <a:lnTo>
                    <a:pt x="0" y="74856"/>
                  </a:lnTo>
                  <a:lnTo>
                    <a:pt x="80521" y="149712"/>
                  </a:lnTo>
                  <a:lnTo>
                    <a:pt x="80521" y="0"/>
                  </a:lnTo>
                  <a:close/>
                </a:path>
              </a:pathLst>
            </a:custGeom>
            <a:solidFill>
              <a:srgbClr val="C31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/>
          <p:nvPr/>
        </p:nvSpPr>
        <p:spPr>
          <a:xfrm>
            <a:off x="7300690" y="3947523"/>
            <a:ext cx="860425" cy="0"/>
          </a:xfrm>
          <a:custGeom>
            <a:avLst/>
            <a:gdLst/>
            <a:ahLst/>
            <a:cxnLst/>
            <a:rect l="l" t="t" r="r" b="b"/>
            <a:pathLst>
              <a:path w="860425">
                <a:moveTo>
                  <a:pt x="0" y="0"/>
                </a:moveTo>
                <a:lnTo>
                  <a:pt x="860277" y="0"/>
                </a:lnTo>
              </a:path>
            </a:pathLst>
          </a:custGeom>
          <a:ln w="104708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3" name="object 63"/>
          <p:cNvGrpSpPr/>
          <p:nvPr/>
        </p:nvGrpSpPr>
        <p:grpSpPr>
          <a:xfrm>
            <a:off x="5811345" y="9563233"/>
            <a:ext cx="436880" cy="1012825"/>
            <a:chOff x="5811345" y="9563233"/>
            <a:chExt cx="436880" cy="1012825"/>
          </a:xfrm>
        </p:grpSpPr>
        <p:sp>
          <p:nvSpPr>
            <p:cNvPr id="64" name="object 64"/>
            <p:cNvSpPr/>
            <p:nvPr/>
          </p:nvSpPr>
          <p:spPr>
            <a:xfrm>
              <a:off x="6023793" y="9563233"/>
              <a:ext cx="0" cy="642620"/>
            </a:xfrm>
            <a:custGeom>
              <a:avLst/>
              <a:gdLst/>
              <a:ahLst/>
              <a:cxnLst/>
              <a:rect l="l" t="t" r="r" b="b"/>
              <a:pathLst>
                <a:path h="642620">
                  <a:moveTo>
                    <a:pt x="0" y="642598"/>
                  </a:moveTo>
                  <a:lnTo>
                    <a:pt x="0" y="0"/>
                  </a:lnTo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863700" y="10191168"/>
              <a:ext cx="332105" cy="332105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332063" y="166036"/>
                  </a:moveTo>
                  <a:lnTo>
                    <a:pt x="326132" y="210173"/>
                  </a:lnTo>
                  <a:lnTo>
                    <a:pt x="309395" y="249836"/>
                  </a:lnTo>
                  <a:lnTo>
                    <a:pt x="283433" y="283440"/>
                  </a:lnTo>
                  <a:lnTo>
                    <a:pt x="249830" y="309403"/>
                  </a:lnTo>
                  <a:lnTo>
                    <a:pt x="210167" y="326142"/>
                  </a:lnTo>
                  <a:lnTo>
                    <a:pt x="166026" y="332073"/>
                  </a:lnTo>
                  <a:lnTo>
                    <a:pt x="121890" y="326142"/>
                  </a:lnTo>
                  <a:lnTo>
                    <a:pt x="82229" y="309403"/>
                  </a:lnTo>
                  <a:lnTo>
                    <a:pt x="48628" y="283440"/>
                  </a:lnTo>
                  <a:lnTo>
                    <a:pt x="22667" y="249836"/>
                  </a:lnTo>
                  <a:lnTo>
                    <a:pt x="5930" y="210173"/>
                  </a:lnTo>
                  <a:lnTo>
                    <a:pt x="0" y="166036"/>
                  </a:lnTo>
                  <a:lnTo>
                    <a:pt x="5930" y="121899"/>
                  </a:lnTo>
                  <a:lnTo>
                    <a:pt x="22667" y="82237"/>
                  </a:lnTo>
                  <a:lnTo>
                    <a:pt x="48628" y="48633"/>
                  </a:lnTo>
                  <a:lnTo>
                    <a:pt x="82229" y="22670"/>
                  </a:lnTo>
                  <a:lnTo>
                    <a:pt x="121890" y="5931"/>
                  </a:lnTo>
                  <a:lnTo>
                    <a:pt x="166026" y="0"/>
                  </a:lnTo>
                  <a:lnTo>
                    <a:pt x="210167" y="5931"/>
                  </a:lnTo>
                  <a:lnTo>
                    <a:pt x="249830" y="22670"/>
                  </a:lnTo>
                  <a:lnTo>
                    <a:pt x="283433" y="48633"/>
                  </a:lnTo>
                  <a:lnTo>
                    <a:pt x="309395" y="82237"/>
                  </a:lnTo>
                  <a:lnTo>
                    <a:pt x="326132" y="121899"/>
                  </a:lnTo>
                  <a:lnTo>
                    <a:pt x="332063" y="166036"/>
                  </a:lnTo>
                  <a:close/>
                </a:path>
              </a:pathLst>
            </a:custGeom>
            <a:ln w="104708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55888" y="1244710"/>
            <a:ext cx="11392535" cy="8314055"/>
            <a:chOff x="4355888" y="1244710"/>
            <a:chExt cx="11392535" cy="8314055"/>
          </a:xfrm>
        </p:grpSpPr>
        <p:sp>
          <p:nvSpPr>
            <p:cNvPr id="3" name="object 3"/>
            <p:cNvSpPr/>
            <p:nvPr/>
          </p:nvSpPr>
          <p:spPr>
            <a:xfrm>
              <a:off x="4408242" y="1297065"/>
              <a:ext cx="11287760" cy="8209280"/>
            </a:xfrm>
            <a:custGeom>
              <a:avLst/>
              <a:gdLst/>
              <a:ahLst/>
              <a:cxnLst/>
              <a:rect l="l" t="t" r="r" b="b"/>
              <a:pathLst>
                <a:path w="11287760" h="8209280">
                  <a:moveTo>
                    <a:pt x="11161963" y="0"/>
                  </a:moveTo>
                  <a:lnTo>
                    <a:pt x="125650" y="0"/>
                  </a:lnTo>
                  <a:lnTo>
                    <a:pt x="76743" y="9874"/>
                  </a:lnTo>
                  <a:lnTo>
                    <a:pt x="36803" y="36803"/>
                  </a:lnTo>
                  <a:lnTo>
                    <a:pt x="9874" y="76743"/>
                  </a:lnTo>
                  <a:lnTo>
                    <a:pt x="0" y="125650"/>
                  </a:lnTo>
                  <a:lnTo>
                    <a:pt x="0" y="8083523"/>
                  </a:lnTo>
                  <a:lnTo>
                    <a:pt x="9874" y="8132430"/>
                  </a:lnTo>
                  <a:lnTo>
                    <a:pt x="36803" y="8172370"/>
                  </a:lnTo>
                  <a:lnTo>
                    <a:pt x="76743" y="8199299"/>
                  </a:lnTo>
                  <a:lnTo>
                    <a:pt x="125650" y="8209174"/>
                  </a:lnTo>
                  <a:lnTo>
                    <a:pt x="11161963" y="8209174"/>
                  </a:lnTo>
                  <a:lnTo>
                    <a:pt x="11210870" y="8199299"/>
                  </a:lnTo>
                  <a:lnTo>
                    <a:pt x="11250810" y="8172370"/>
                  </a:lnTo>
                  <a:lnTo>
                    <a:pt x="11277739" y="8132430"/>
                  </a:lnTo>
                  <a:lnTo>
                    <a:pt x="11287614" y="8083523"/>
                  </a:lnTo>
                  <a:lnTo>
                    <a:pt x="11287614" y="125650"/>
                  </a:lnTo>
                  <a:lnTo>
                    <a:pt x="11277739" y="76743"/>
                  </a:lnTo>
                  <a:lnTo>
                    <a:pt x="11250810" y="36803"/>
                  </a:lnTo>
                  <a:lnTo>
                    <a:pt x="11210870" y="9874"/>
                  </a:lnTo>
                  <a:lnTo>
                    <a:pt x="111619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08242" y="1297065"/>
              <a:ext cx="11287760" cy="8209280"/>
            </a:xfrm>
            <a:custGeom>
              <a:avLst/>
              <a:gdLst/>
              <a:ahLst/>
              <a:cxnLst/>
              <a:rect l="l" t="t" r="r" b="b"/>
              <a:pathLst>
                <a:path w="11287760" h="8209280">
                  <a:moveTo>
                    <a:pt x="125650" y="0"/>
                  </a:moveTo>
                  <a:lnTo>
                    <a:pt x="76743" y="9874"/>
                  </a:lnTo>
                  <a:lnTo>
                    <a:pt x="36803" y="36803"/>
                  </a:lnTo>
                  <a:lnTo>
                    <a:pt x="9874" y="76743"/>
                  </a:lnTo>
                  <a:lnTo>
                    <a:pt x="0" y="125650"/>
                  </a:lnTo>
                  <a:lnTo>
                    <a:pt x="0" y="8083523"/>
                  </a:lnTo>
                  <a:lnTo>
                    <a:pt x="9874" y="8132430"/>
                  </a:lnTo>
                  <a:lnTo>
                    <a:pt x="36803" y="8172370"/>
                  </a:lnTo>
                  <a:lnTo>
                    <a:pt x="76743" y="8199299"/>
                  </a:lnTo>
                  <a:lnTo>
                    <a:pt x="125650" y="8209174"/>
                  </a:lnTo>
                  <a:lnTo>
                    <a:pt x="11161963" y="8209174"/>
                  </a:lnTo>
                  <a:lnTo>
                    <a:pt x="11210870" y="8199299"/>
                  </a:lnTo>
                  <a:lnTo>
                    <a:pt x="11250810" y="8172370"/>
                  </a:lnTo>
                  <a:lnTo>
                    <a:pt x="11277739" y="8132430"/>
                  </a:lnTo>
                  <a:lnTo>
                    <a:pt x="11287614" y="8083523"/>
                  </a:lnTo>
                  <a:lnTo>
                    <a:pt x="11287614" y="125650"/>
                  </a:lnTo>
                  <a:lnTo>
                    <a:pt x="11277739" y="76743"/>
                  </a:lnTo>
                  <a:lnTo>
                    <a:pt x="11250810" y="36803"/>
                  </a:lnTo>
                  <a:lnTo>
                    <a:pt x="11210870" y="9874"/>
                  </a:lnTo>
                  <a:lnTo>
                    <a:pt x="11161963" y="0"/>
                  </a:lnTo>
                  <a:lnTo>
                    <a:pt x="125650" y="0"/>
                  </a:lnTo>
                  <a:close/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7846881" y="10315244"/>
            <a:ext cx="204716" cy="204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103915" y="9947679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90562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34795" y="10077025"/>
            <a:ext cx="475615" cy="340995"/>
          </a:xfrm>
          <a:custGeom>
            <a:avLst/>
            <a:gdLst/>
            <a:ahLst/>
            <a:cxnLst/>
            <a:rect l="l" t="t" r="r" b="b"/>
            <a:pathLst>
              <a:path w="475615" h="340995">
                <a:moveTo>
                  <a:pt x="0" y="0"/>
                </a:moveTo>
                <a:lnTo>
                  <a:pt x="71128" y="80405"/>
                </a:lnTo>
                <a:lnTo>
                  <a:pt x="71128" y="279394"/>
                </a:lnTo>
                <a:lnTo>
                  <a:pt x="129273" y="340576"/>
                </a:lnTo>
                <a:lnTo>
                  <a:pt x="188727" y="340576"/>
                </a:lnTo>
                <a:lnTo>
                  <a:pt x="261604" y="340576"/>
                </a:lnTo>
                <a:lnTo>
                  <a:pt x="475482" y="340576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9718" y="10227011"/>
            <a:ext cx="125730" cy="0"/>
          </a:xfrm>
          <a:custGeom>
            <a:avLst/>
            <a:gdLst/>
            <a:ahLst/>
            <a:cxnLst/>
            <a:rect l="l" t="t" r="r" b="b"/>
            <a:pathLst>
              <a:path w="125730">
                <a:moveTo>
                  <a:pt x="125273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710094" y="9998598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4">
                <a:moveTo>
                  <a:pt x="143922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446593" y="9908999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144519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65919" y="10108386"/>
            <a:ext cx="136525" cy="303530"/>
          </a:xfrm>
          <a:custGeom>
            <a:avLst/>
            <a:gdLst/>
            <a:ahLst/>
            <a:cxnLst/>
            <a:rect l="l" t="t" r="r" b="b"/>
            <a:pathLst>
              <a:path w="136525" h="303529">
                <a:moveTo>
                  <a:pt x="0" y="0"/>
                </a:moveTo>
                <a:lnTo>
                  <a:pt x="0" y="149157"/>
                </a:lnTo>
                <a:lnTo>
                  <a:pt x="136163" y="303174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7604776" y="9558597"/>
            <a:ext cx="1847850" cy="1181735"/>
            <a:chOff x="17604776" y="9558597"/>
            <a:chExt cx="1847850" cy="1181735"/>
          </a:xfrm>
        </p:grpSpPr>
        <p:sp>
          <p:nvSpPr>
            <p:cNvPr id="13" name="object 13"/>
            <p:cNvSpPr/>
            <p:nvPr/>
          </p:nvSpPr>
          <p:spPr>
            <a:xfrm>
              <a:off x="17707130" y="9747664"/>
              <a:ext cx="1252855" cy="797560"/>
            </a:xfrm>
            <a:custGeom>
              <a:avLst/>
              <a:gdLst/>
              <a:ahLst/>
              <a:cxnLst/>
              <a:rect l="l" t="t" r="r" b="b"/>
              <a:pathLst>
                <a:path w="1252855" h="797559">
                  <a:moveTo>
                    <a:pt x="0" y="0"/>
                  </a:moveTo>
                  <a:lnTo>
                    <a:pt x="0" y="356051"/>
                  </a:lnTo>
                  <a:lnTo>
                    <a:pt x="103127" y="463933"/>
                  </a:lnTo>
                  <a:lnTo>
                    <a:pt x="817933" y="463933"/>
                  </a:lnTo>
                  <a:lnTo>
                    <a:pt x="912265" y="553930"/>
                  </a:lnTo>
                  <a:lnTo>
                    <a:pt x="912265" y="612881"/>
                  </a:lnTo>
                  <a:lnTo>
                    <a:pt x="912265" y="797211"/>
                  </a:lnTo>
                </a:path>
                <a:path w="1252855" h="797559">
                  <a:moveTo>
                    <a:pt x="278536" y="466729"/>
                  </a:moveTo>
                  <a:lnTo>
                    <a:pt x="600191" y="788384"/>
                  </a:lnTo>
                  <a:lnTo>
                    <a:pt x="704847" y="788384"/>
                  </a:lnTo>
                  <a:lnTo>
                    <a:pt x="826477" y="668984"/>
                  </a:lnTo>
                  <a:lnTo>
                    <a:pt x="1252789" y="668984"/>
                  </a:lnTo>
                </a:path>
                <a:path w="1252855" h="797559">
                  <a:moveTo>
                    <a:pt x="387873" y="757725"/>
                  </a:moveTo>
                  <a:lnTo>
                    <a:pt x="569532" y="576076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839917" y="9897288"/>
              <a:ext cx="204716" cy="204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936959" y="10315244"/>
              <a:ext cx="204716" cy="2047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517034" y="10535613"/>
              <a:ext cx="204716" cy="2047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604776" y="9558597"/>
              <a:ext cx="204716" cy="204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811542" y="9907145"/>
              <a:ext cx="446405" cy="185420"/>
            </a:xfrm>
            <a:custGeom>
              <a:avLst/>
              <a:gdLst/>
              <a:ahLst/>
              <a:cxnLst/>
              <a:rect l="l" t="t" r="r" b="b"/>
              <a:pathLst>
                <a:path w="446405" h="185420">
                  <a:moveTo>
                    <a:pt x="0" y="105944"/>
                  </a:moveTo>
                  <a:lnTo>
                    <a:pt x="308430" y="105944"/>
                  </a:lnTo>
                  <a:lnTo>
                    <a:pt x="345912" y="92772"/>
                  </a:lnTo>
                  <a:lnTo>
                    <a:pt x="360941" y="53432"/>
                  </a:lnTo>
                  <a:lnTo>
                    <a:pt x="360941" y="45160"/>
                  </a:lnTo>
                  <a:lnTo>
                    <a:pt x="358560" y="31875"/>
                  </a:lnTo>
                  <a:lnTo>
                    <a:pt x="350828" y="17043"/>
                  </a:lnTo>
                  <a:lnTo>
                    <a:pt x="336862" y="4980"/>
                  </a:lnTo>
                  <a:lnTo>
                    <a:pt x="315780" y="0"/>
                  </a:lnTo>
                  <a:lnTo>
                    <a:pt x="143534" y="0"/>
                  </a:lnTo>
                  <a:lnTo>
                    <a:pt x="106047" y="13173"/>
                  </a:lnTo>
                  <a:lnTo>
                    <a:pt x="91012" y="52521"/>
                  </a:lnTo>
                  <a:lnTo>
                    <a:pt x="91012" y="139838"/>
                  </a:lnTo>
                  <a:lnTo>
                    <a:pt x="115096" y="180019"/>
                  </a:lnTo>
                  <a:lnTo>
                    <a:pt x="136173" y="184999"/>
                  </a:lnTo>
                  <a:lnTo>
                    <a:pt x="446007" y="184999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247626" y="9989785"/>
              <a:ext cx="204716" cy="2047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810573" y="1001476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>
                  <a:moveTo>
                    <a:pt x="91986" y="0"/>
                  </a:moveTo>
                  <a:lnTo>
                    <a:pt x="0" y="0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16970210" y="10298312"/>
            <a:ext cx="130810" cy="144145"/>
          </a:xfrm>
          <a:custGeom>
            <a:avLst/>
            <a:gdLst/>
            <a:ahLst/>
            <a:cxnLst/>
            <a:rect l="l" t="t" r="r" b="b"/>
            <a:pathLst>
              <a:path w="130809" h="144145">
                <a:moveTo>
                  <a:pt x="0" y="143922"/>
                </a:moveTo>
                <a:lnTo>
                  <a:pt x="0" y="0"/>
                </a:lnTo>
                <a:lnTo>
                  <a:pt x="130791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819120" y="9836765"/>
            <a:ext cx="263525" cy="263525"/>
          </a:xfrm>
          <a:custGeom>
            <a:avLst/>
            <a:gdLst/>
            <a:ahLst/>
            <a:cxnLst/>
            <a:rect l="l" t="t" r="r" b="b"/>
            <a:pathLst>
              <a:path w="263525" h="263525">
                <a:moveTo>
                  <a:pt x="263520" y="131765"/>
                </a:moveTo>
                <a:lnTo>
                  <a:pt x="256803" y="173413"/>
                </a:lnTo>
                <a:lnTo>
                  <a:pt x="238097" y="209584"/>
                </a:lnTo>
                <a:lnTo>
                  <a:pt x="209574" y="238108"/>
                </a:lnTo>
                <a:lnTo>
                  <a:pt x="173403" y="256813"/>
                </a:lnTo>
                <a:lnTo>
                  <a:pt x="131755" y="263531"/>
                </a:lnTo>
                <a:lnTo>
                  <a:pt x="90111" y="256813"/>
                </a:lnTo>
                <a:lnTo>
                  <a:pt x="53944" y="238108"/>
                </a:lnTo>
                <a:lnTo>
                  <a:pt x="25422" y="209584"/>
                </a:lnTo>
                <a:lnTo>
                  <a:pt x="6717" y="173413"/>
                </a:lnTo>
                <a:lnTo>
                  <a:pt x="0" y="131765"/>
                </a:lnTo>
                <a:lnTo>
                  <a:pt x="6717" y="90117"/>
                </a:lnTo>
                <a:lnTo>
                  <a:pt x="25422" y="53946"/>
                </a:lnTo>
                <a:lnTo>
                  <a:pt x="53944" y="25422"/>
                </a:lnTo>
                <a:lnTo>
                  <a:pt x="90111" y="6717"/>
                </a:lnTo>
                <a:lnTo>
                  <a:pt x="131755" y="0"/>
                </a:lnTo>
                <a:lnTo>
                  <a:pt x="173403" y="6717"/>
                </a:lnTo>
                <a:lnTo>
                  <a:pt x="209574" y="25422"/>
                </a:lnTo>
                <a:lnTo>
                  <a:pt x="238097" y="53946"/>
                </a:lnTo>
                <a:lnTo>
                  <a:pt x="256803" y="90117"/>
                </a:lnTo>
                <a:lnTo>
                  <a:pt x="263520" y="131765"/>
                </a:lnTo>
                <a:close/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863623" y="10424976"/>
            <a:ext cx="204716" cy="2047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144818" y="9884026"/>
            <a:ext cx="243898" cy="2357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10278" y="10296699"/>
            <a:ext cx="281305" cy="242570"/>
          </a:xfrm>
          <a:custGeom>
            <a:avLst/>
            <a:gdLst/>
            <a:ahLst/>
            <a:cxnLst/>
            <a:rect l="l" t="t" r="r" b="b"/>
            <a:pathLst>
              <a:path w="281305" h="242570">
                <a:moveTo>
                  <a:pt x="228286" y="119389"/>
                </a:moveTo>
                <a:lnTo>
                  <a:pt x="249120" y="116091"/>
                </a:lnTo>
                <a:lnTo>
                  <a:pt x="265768" y="106220"/>
                </a:lnTo>
                <a:lnTo>
                  <a:pt x="276802" y="89805"/>
                </a:lnTo>
                <a:lnTo>
                  <a:pt x="280797" y="66877"/>
                </a:lnTo>
                <a:lnTo>
                  <a:pt x="280797" y="45160"/>
                </a:lnTo>
                <a:lnTo>
                  <a:pt x="278416" y="31875"/>
                </a:lnTo>
                <a:lnTo>
                  <a:pt x="270684" y="17043"/>
                </a:lnTo>
                <a:lnTo>
                  <a:pt x="256718" y="4980"/>
                </a:lnTo>
                <a:lnTo>
                  <a:pt x="235636" y="0"/>
                </a:lnTo>
                <a:lnTo>
                  <a:pt x="0" y="0"/>
                </a:lnTo>
                <a:lnTo>
                  <a:pt x="0" y="52521"/>
                </a:lnTo>
                <a:lnTo>
                  <a:pt x="0" y="189837"/>
                </a:lnTo>
                <a:lnTo>
                  <a:pt x="0" y="242348"/>
                </a:lnTo>
                <a:lnTo>
                  <a:pt x="235636" y="242348"/>
                </a:lnTo>
                <a:lnTo>
                  <a:pt x="256718" y="237369"/>
                </a:lnTo>
                <a:lnTo>
                  <a:pt x="270684" y="225308"/>
                </a:lnTo>
                <a:lnTo>
                  <a:pt x="278416" y="210477"/>
                </a:lnTo>
                <a:lnTo>
                  <a:pt x="280797" y="197187"/>
                </a:lnTo>
                <a:lnTo>
                  <a:pt x="280797" y="171879"/>
                </a:lnTo>
                <a:lnTo>
                  <a:pt x="276802" y="148949"/>
                </a:lnTo>
                <a:lnTo>
                  <a:pt x="265768" y="132531"/>
                </a:lnTo>
                <a:lnTo>
                  <a:pt x="249120" y="122656"/>
                </a:lnTo>
                <a:lnTo>
                  <a:pt x="228286" y="119357"/>
                </a:lnTo>
                <a:lnTo>
                  <a:pt x="3162" y="119357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525064" y="9851874"/>
            <a:ext cx="279400" cy="362585"/>
          </a:xfrm>
          <a:custGeom>
            <a:avLst/>
            <a:gdLst/>
            <a:ahLst/>
            <a:cxnLst/>
            <a:rect l="l" t="t" r="r" b="b"/>
            <a:pathLst>
              <a:path w="279400" h="362584">
                <a:moveTo>
                  <a:pt x="90164" y="0"/>
                </a:moveTo>
                <a:lnTo>
                  <a:pt x="90164" y="190381"/>
                </a:lnTo>
                <a:lnTo>
                  <a:pt x="90164" y="256505"/>
                </a:lnTo>
                <a:lnTo>
                  <a:pt x="0" y="359727"/>
                </a:lnTo>
              </a:path>
              <a:path w="279400" h="362584">
                <a:moveTo>
                  <a:pt x="98478" y="63348"/>
                </a:moveTo>
                <a:lnTo>
                  <a:pt x="226767" y="63348"/>
                </a:lnTo>
                <a:lnTo>
                  <a:pt x="247597" y="66646"/>
                </a:lnTo>
                <a:lnTo>
                  <a:pt x="264245" y="76517"/>
                </a:lnTo>
                <a:lnTo>
                  <a:pt x="275282" y="92932"/>
                </a:lnTo>
                <a:lnTo>
                  <a:pt x="279279" y="115860"/>
                </a:lnTo>
                <a:lnTo>
                  <a:pt x="279279" y="362522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499482" y="9851874"/>
            <a:ext cx="119380" cy="243204"/>
          </a:xfrm>
          <a:custGeom>
            <a:avLst/>
            <a:gdLst/>
            <a:ahLst/>
            <a:cxnLst/>
            <a:rect l="l" t="t" r="r" b="b"/>
            <a:pathLst>
              <a:path w="119380" h="243204">
                <a:moveTo>
                  <a:pt x="0" y="0"/>
                </a:moveTo>
                <a:lnTo>
                  <a:pt x="0" y="197742"/>
                </a:lnTo>
                <a:lnTo>
                  <a:pt x="2381" y="211025"/>
                </a:lnTo>
                <a:lnTo>
                  <a:pt x="10113" y="225854"/>
                </a:lnTo>
                <a:lnTo>
                  <a:pt x="24079" y="237914"/>
                </a:lnTo>
                <a:lnTo>
                  <a:pt x="45160" y="242893"/>
                </a:lnTo>
                <a:lnTo>
                  <a:pt x="118938" y="242893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103915" y="9851874"/>
            <a:ext cx="103505" cy="360045"/>
          </a:xfrm>
          <a:custGeom>
            <a:avLst/>
            <a:gdLst/>
            <a:ahLst/>
            <a:cxnLst/>
            <a:rect l="l" t="t" r="r" b="b"/>
            <a:pathLst>
              <a:path w="103505" h="360045">
                <a:moveTo>
                  <a:pt x="103347" y="0"/>
                </a:moveTo>
                <a:lnTo>
                  <a:pt x="45160" y="0"/>
                </a:lnTo>
                <a:lnTo>
                  <a:pt x="24079" y="4980"/>
                </a:lnTo>
                <a:lnTo>
                  <a:pt x="10113" y="17043"/>
                </a:lnTo>
                <a:lnTo>
                  <a:pt x="2381" y="31875"/>
                </a:lnTo>
                <a:lnTo>
                  <a:pt x="0" y="45160"/>
                </a:lnTo>
                <a:lnTo>
                  <a:pt x="0" y="242893"/>
                </a:lnTo>
                <a:lnTo>
                  <a:pt x="0" y="261918"/>
                </a:lnTo>
                <a:lnTo>
                  <a:pt x="96394" y="359727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370880" y="9657639"/>
            <a:ext cx="244475" cy="379730"/>
          </a:xfrm>
          <a:custGeom>
            <a:avLst/>
            <a:gdLst/>
            <a:ahLst/>
            <a:cxnLst/>
            <a:rect l="l" t="t" r="r" b="b"/>
            <a:pathLst>
              <a:path w="244475" h="379729">
                <a:moveTo>
                  <a:pt x="143021" y="251364"/>
                </a:moveTo>
                <a:lnTo>
                  <a:pt x="0" y="251364"/>
                </a:lnTo>
              </a:path>
              <a:path w="244475" h="379729">
                <a:moveTo>
                  <a:pt x="52647" y="0"/>
                </a:moveTo>
                <a:lnTo>
                  <a:pt x="52538" y="185098"/>
                </a:lnTo>
                <a:lnTo>
                  <a:pt x="52482" y="281645"/>
                </a:lnTo>
                <a:lnTo>
                  <a:pt x="52462" y="321006"/>
                </a:lnTo>
                <a:lnTo>
                  <a:pt x="52459" y="334544"/>
                </a:lnTo>
                <a:lnTo>
                  <a:pt x="54841" y="347828"/>
                </a:lnTo>
                <a:lnTo>
                  <a:pt x="62576" y="362656"/>
                </a:lnTo>
                <a:lnTo>
                  <a:pt x="76542" y="374716"/>
                </a:lnTo>
                <a:lnTo>
                  <a:pt x="97620" y="379695"/>
                </a:lnTo>
                <a:lnTo>
                  <a:pt x="244348" y="379695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77155" y="9505420"/>
            <a:ext cx="104775" cy="1803400"/>
          </a:xfrm>
          <a:custGeom>
            <a:avLst/>
            <a:gdLst/>
            <a:ahLst/>
            <a:cxnLst/>
            <a:rect l="l" t="t" r="r" b="b"/>
            <a:pathLst>
              <a:path w="104775" h="1803400">
                <a:moveTo>
                  <a:pt x="104708" y="0"/>
                </a:moveTo>
                <a:lnTo>
                  <a:pt x="0" y="0"/>
                </a:lnTo>
                <a:lnTo>
                  <a:pt x="0" y="1803135"/>
                </a:lnTo>
                <a:lnTo>
                  <a:pt x="104708" y="1803135"/>
                </a:lnTo>
                <a:lnTo>
                  <a:pt x="104708" y="0"/>
                </a:lnTo>
                <a:close/>
              </a:path>
            </a:pathLst>
          </a:custGeom>
          <a:solidFill>
            <a:srgbClr val="5D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4515632" y="1681210"/>
            <a:ext cx="10766425" cy="7440930"/>
            <a:chOff x="4515632" y="1681210"/>
            <a:chExt cx="10766425" cy="7440930"/>
          </a:xfrm>
        </p:grpSpPr>
        <p:sp>
          <p:nvSpPr>
            <p:cNvPr id="32" name="object 32"/>
            <p:cNvSpPr/>
            <p:nvPr/>
          </p:nvSpPr>
          <p:spPr>
            <a:xfrm>
              <a:off x="4515632" y="2162719"/>
              <a:ext cx="8570461" cy="688694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021067" y="2725278"/>
              <a:ext cx="7034530" cy="5318125"/>
            </a:xfrm>
            <a:custGeom>
              <a:avLst/>
              <a:gdLst/>
              <a:ahLst/>
              <a:cxnLst/>
              <a:rect l="l" t="t" r="r" b="b"/>
              <a:pathLst>
                <a:path w="7034530" h="5318125">
                  <a:moveTo>
                    <a:pt x="148403" y="0"/>
                  </a:moveTo>
                  <a:lnTo>
                    <a:pt x="101494" y="7566"/>
                  </a:lnTo>
                  <a:lnTo>
                    <a:pt x="60756" y="28634"/>
                  </a:lnTo>
                  <a:lnTo>
                    <a:pt x="28631" y="60760"/>
                  </a:lnTo>
                  <a:lnTo>
                    <a:pt x="7565" y="101498"/>
                  </a:lnTo>
                  <a:lnTo>
                    <a:pt x="0" y="148403"/>
                  </a:lnTo>
                  <a:lnTo>
                    <a:pt x="0" y="5169203"/>
                  </a:lnTo>
                  <a:lnTo>
                    <a:pt x="7565" y="5216113"/>
                  </a:lnTo>
                  <a:lnTo>
                    <a:pt x="28631" y="5256855"/>
                  </a:lnTo>
                  <a:lnTo>
                    <a:pt x="60756" y="5288982"/>
                  </a:lnTo>
                  <a:lnTo>
                    <a:pt x="101494" y="5310051"/>
                  </a:lnTo>
                  <a:lnTo>
                    <a:pt x="148403" y="5317618"/>
                  </a:lnTo>
                  <a:lnTo>
                    <a:pt x="6886052" y="5317618"/>
                  </a:lnTo>
                  <a:lnTo>
                    <a:pt x="6932957" y="5310051"/>
                  </a:lnTo>
                  <a:lnTo>
                    <a:pt x="6973695" y="5288982"/>
                  </a:lnTo>
                  <a:lnTo>
                    <a:pt x="7005821" y="5256855"/>
                  </a:lnTo>
                  <a:lnTo>
                    <a:pt x="7026889" y="5216113"/>
                  </a:lnTo>
                  <a:lnTo>
                    <a:pt x="7034455" y="5169203"/>
                  </a:lnTo>
                  <a:lnTo>
                    <a:pt x="7034455" y="148403"/>
                  </a:lnTo>
                  <a:lnTo>
                    <a:pt x="7026889" y="101498"/>
                  </a:lnTo>
                  <a:lnTo>
                    <a:pt x="7005821" y="60760"/>
                  </a:lnTo>
                  <a:lnTo>
                    <a:pt x="6973695" y="28634"/>
                  </a:lnTo>
                  <a:lnTo>
                    <a:pt x="6932957" y="7566"/>
                  </a:lnTo>
                  <a:lnTo>
                    <a:pt x="6886052" y="0"/>
                  </a:lnTo>
                  <a:lnTo>
                    <a:pt x="148403" y="0"/>
                  </a:lnTo>
                  <a:close/>
                </a:path>
              </a:pathLst>
            </a:custGeom>
            <a:ln w="29684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281924" y="8543311"/>
              <a:ext cx="2345055" cy="564515"/>
            </a:xfrm>
            <a:custGeom>
              <a:avLst/>
              <a:gdLst/>
              <a:ahLst/>
              <a:cxnLst/>
              <a:rect l="l" t="t" r="r" b="b"/>
              <a:pathLst>
                <a:path w="2345054" h="564515">
                  <a:moveTo>
                    <a:pt x="2196414" y="0"/>
                  </a:moveTo>
                  <a:lnTo>
                    <a:pt x="148403" y="0"/>
                  </a:lnTo>
                  <a:lnTo>
                    <a:pt x="101494" y="7566"/>
                  </a:lnTo>
                  <a:lnTo>
                    <a:pt x="60756" y="28634"/>
                  </a:lnTo>
                  <a:lnTo>
                    <a:pt x="28631" y="60760"/>
                  </a:lnTo>
                  <a:lnTo>
                    <a:pt x="7565" y="101498"/>
                  </a:lnTo>
                  <a:lnTo>
                    <a:pt x="0" y="148403"/>
                  </a:lnTo>
                  <a:lnTo>
                    <a:pt x="0" y="415537"/>
                  </a:lnTo>
                  <a:lnTo>
                    <a:pt x="7565" y="462446"/>
                  </a:lnTo>
                  <a:lnTo>
                    <a:pt x="28631" y="503184"/>
                  </a:lnTo>
                  <a:lnTo>
                    <a:pt x="60756" y="535309"/>
                  </a:lnTo>
                  <a:lnTo>
                    <a:pt x="101494" y="556375"/>
                  </a:lnTo>
                  <a:lnTo>
                    <a:pt x="148403" y="563940"/>
                  </a:lnTo>
                  <a:lnTo>
                    <a:pt x="2196414" y="563940"/>
                  </a:lnTo>
                  <a:lnTo>
                    <a:pt x="2243319" y="556375"/>
                  </a:lnTo>
                  <a:lnTo>
                    <a:pt x="2284057" y="535309"/>
                  </a:lnTo>
                  <a:lnTo>
                    <a:pt x="2316183" y="503184"/>
                  </a:lnTo>
                  <a:lnTo>
                    <a:pt x="2337252" y="462446"/>
                  </a:lnTo>
                  <a:lnTo>
                    <a:pt x="2344818" y="415537"/>
                  </a:lnTo>
                  <a:lnTo>
                    <a:pt x="2344818" y="148403"/>
                  </a:lnTo>
                  <a:lnTo>
                    <a:pt x="2337252" y="101498"/>
                  </a:lnTo>
                  <a:lnTo>
                    <a:pt x="2316183" y="60760"/>
                  </a:lnTo>
                  <a:lnTo>
                    <a:pt x="2284057" y="28634"/>
                  </a:lnTo>
                  <a:lnTo>
                    <a:pt x="2243319" y="7566"/>
                  </a:lnTo>
                  <a:lnTo>
                    <a:pt x="21964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281924" y="8543311"/>
              <a:ext cx="2345055" cy="564515"/>
            </a:xfrm>
            <a:custGeom>
              <a:avLst/>
              <a:gdLst/>
              <a:ahLst/>
              <a:cxnLst/>
              <a:rect l="l" t="t" r="r" b="b"/>
              <a:pathLst>
                <a:path w="2345054" h="564515">
                  <a:moveTo>
                    <a:pt x="148403" y="0"/>
                  </a:moveTo>
                  <a:lnTo>
                    <a:pt x="101494" y="7566"/>
                  </a:lnTo>
                  <a:lnTo>
                    <a:pt x="60756" y="28634"/>
                  </a:lnTo>
                  <a:lnTo>
                    <a:pt x="28631" y="60760"/>
                  </a:lnTo>
                  <a:lnTo>
                    <a:pt x="7565" y="101498"/>
                  </a:lnTo>
                  <a:lnTo>
                    <a:pt x="0" y="148403"/>
                  </a:lnTo>
                  <a:lnTo>
                    <a:pt x="0" y="415537"/>
                  </a:lnTo>
                  <a:lnTo>
                    <a:pt x="7565" y="462446"/>
                  </a:lnTo>
                  <a:lnTo>
                    <a:pt x="28631" y="503184"/>
                  </a:lnTo>
                  <a:lnTo>
                    <a:pt x="60756" y="535309"/>
                  </a:lnTo>
                  <a:lnTo>
                    <a:pt x="101494" y="556375"/>
                  </a:lnTo>
                  <a:lnTo>
                    <a:pt x="148403" y="563940"/>
                  </a:lnTo>
                  <a:lnTo>
                    <a:pt x="2196414" y="563940"/>
                  </a:lnTo>
                  <a:lnTo>
                    <a:pt x="2243319" y="556375"/>
                  </a:lnTo>
                  <a:lnTo>
                    <a:pt x="2284057" y="535309"/>
                  </a:lnTo>
                  <a:lnTo>
                    <a:pt x="2316183" y="503184"/>
                  </a:lnTo>
                  <a:lnTo>
                    <a:pt x="2337252" y="462446"/>
                  </a:lnTo>
                  <a:lnTo>
                    <a:pt x="2344818" y="415537"/>
                  </a:lnTo>
                  <a:lnTo>
                    <a:pt x="2344818" y="148403"/>
                  </a:lnTo>
                  <a:lnTo>
                    <a:pt x="2337252" y="101498"/>
                  </a:lnTo>
                  <a:lnTo>
                    <a:pt x="2316183" y="60760"/>
                  </a:lnTo>
                  <a:lnTo>
                    <a:pt x="2284057" y="28634"/>
                  </a:lnTo>
                  <a:lnTo>
                    <a:pt x="2243319" y="7566"/>
                  </a:lnTo>
                  <a:lnTo>
                    <a:pt x="2196414" y="0"/>
                  </a:lnTo>
                  <a:lnTo>
                    <a:pt x="148403" y="0"/>
                  </a:lnTo>
                  <a:close/>
                </a:path>
              </a:pathLst>
            </a:custGeom>
            <a:ln w="29684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921959" y="7585798"/>
              <a:ext cx="2345055" cy="564515"/>
            </a:xfrm>
            <a:custGeom>
              <a:avLst/>
              <a:gdLst/>
              <a:ahLst/>
              <a:cxnLst/>
              <a:rect l="l" t="t" r="r" b="b"/>
              <a:pathLst>
                <a:path w="2345055" h="564515">
                  <a:moveTo>
                    <a:pt x="2196404" y="0"/>
                  </a:moveTo>
                  <a:lnTo>
                    <a:pt x="148403" y="0"/>
                  </a:lnTo>
                  <a:lnTo>
                    <a:pt x="101494" y="7566"/>
                  </a:lnTo>
                  <a:lnTo>
                    <a:pt x="60756" y="28634"/>
                  </a:lnTo>
                  <a:lnTo>
                    <a:pt x="28631" y="60760"/>
                  </a:lnTo>
                  <a:lnTo>
                    <a:pt x="7565" y="101498"/>
                  </a:lnTo>
                  <a:lnTo>
                    <a:pt x="0" y="148403"/>
                  </a:lnTo>
                  <a:lnTo>
                    <a:pt x="0" y="415537"/>
                  </a:lnTo>
                  <a:lnTo>
                    <a:pt x="7565" y="462446"/>
                  </a:lnTo>
                  <a:lnTo>
                    <a:pt x="28631" y="503184"/>
                  </a:lnTo>
                  <a:lnTo>
                    <a:pt x="60756" y="535309"/>
                  </a:lnTo>
                  <a:lnTo>
                    <a:pt x="101494" y="556375"/>
                  </a:lnTo>
                  <a:lnTo>
                    <a:pt x="148403" y="563940"/>
                  </a:lnTo>
                  <a:lnTo>
                    <a:pt x="2196404" y="563940"/>
                  </a:lnTo>
                  <a:lnTo>
                    <a:pt x="2243314" y="556375"/>
                  </a:lnTo>
                  <a:lnTo>
                    <a:pt x="2284055" y="535309"/>
                  </a:lnTo>
                  <a:lnTo>
                    <a:pt x="2316183" y="503184"/>
                  </a:lnTo>
                  <a:lnTo>
                    <a:pt x="2337252" y="462446"/>
                  </a:lnTo>
                  <a:lnTo>
                    <a:pt x="2344818" y="415537"/>
                  </a:lnTo>
                  <a:lnTo>
                    <a:pt x="2344818" y="148403"/>
                  </a:lnTo>
                  <a:lnTo>
                    <a:pt x="2337252" y="101498"/>
                  </a:lnTo>
                  <a:lnTo>
                    <a:pt x="2316183" y="60760"/>
                  </a:lnTo>
                  <a:lnTo>
                    <a:pt x="2284055" y="28634"/>
                  </a:lnTo>
                  <a:lnTo>
                    <a:pt x="2243314" y="7566"/>
                  </a:lnTo>
                  <a:lnTo>
                    <a:pt x="2196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921959" y="7585798"/>
              <a:ext cx="2345055" cy="564515"/>
            </a:xfrm>
            <a:custGeom>
              <a:avLst/>
              <a:gdLst/>
              <a:ahLst/>
              <a:cxnLst/>
              <a:rect l="l" t="t" r="r" b="b"/>
              <a:pathLst>
                <a:path w="2345055" h="564515">
                  <a:moveTo>
                    <a:pt x="148403" y="0"/>
                  </a:moveTo>
                  <a:lnTo>
                    <a:pt x="101494" y="7566"/>
                  </a:lnTo>
                  <a:lnTo>
                    <a:pt x="60756" y="28634"/>
                  </a:lnTo>
                  <a:lnTo>
                    <a:pt x="28631" y="60760"/>
                  </a:lnTo>
                  <a:lnTo>
                    <a:pt x="7565" y="101498"/>
                  </a:lnTo>
                  <a:lnTo>
                    <a:pt x="0" y="148403"/>
                  </a:lnTo>
                  <a:lnTo>
                    <a:pt x="0" y="415537"/>
                  </a:lnTo>
                  <a:lnTo>
                    <a:pt x="7565" y="462446"/>
                  </a:lnTo>
                  <a:lnTo>
                    <a:pt x="28631" y="503184"/>
                  </a:lnTo>
                  <a:lnTo>
                    <a:pt x="60756" y="535309"/>
                  </a:lnTo>
                  <a:lnTo>
                    <a:pt x="101494" y="556375"/>
                  </a:lnTo>
                  <a:lnTo>
                    <a:pt x="148403" y="563940"/>
                  </a:lnTo>
                  <a:lnTo>
                    <a:pt x="2196404" y="563940"/>
                  </a:lnTo>
                  <a:lnTo>
                    <a:pt x="2243314" y="556375"/>
                  </a:lnTo>
                  <a:lnTo>
                    <a:pt x="2284055" y="535309"/>
                  </a:lnTo>
                  <a:lnTo>
                    <a:pt x="2316183" y="503184"/>
                  </a:lnTo>
                  <a:lnTo>
                    <a:pt x="2337252" y="462446"/>
                  </a:lnTo>
                  <a:lnTo>
                    <a:pt x="2344818" y="415537"/>
                  </a:lnTo>
                  <a:lnTo>
                    <a:pt x="2344818" y="148403"/>
                  </a:lnTo>
                  <a:lnTo>
                    <a:pt x="2337252" y="101498"/>
                  </a:lnTo>
                  <a:lnTo>
                    <a:pt x="2316183" y="60760"/>
                  </a:lnTo>
                  <a:lnTo>
                    <a:pt x="2284055" y="28634"/>
                  </a:lnTo>
                  <a:lnTo>
                    <a:pt x="2243314" y="7566"/>
                  </a:lnTo>
                  <a:lnTo>
                    <a:pt x="2196404" y="0"/>
                  </a:lnTo>
                  <a:lnTo>
                    <a:pt x="148403" y="0"/>
                  </a:lnTo>
                  <a:close/>
                </a:path>
              </a:pathLst>
            </a:custGeom>
            <a:ln w="29684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2921959" y="4941736"/>
              <a:ext cx="2345055" cy="564515"/>
            </a:xfrm>
            <a:custGeom>
              <a:avLst/>
              <a:gdLst/>
              <a:ahLst/>
              <a:cxnLst/>
              <a:rect l="l" t="t" r="r" b="b"/>
              <a:pathLst>
                <a:path w="2345055" h="564514">
                  <a:moveTo>
                    <a:pt x="2196404" y="0"/>
                  </a:moveTo>
                  <a:lnTo>
                    <a:pt x="148403" y="0"/>
                  </a:lnTo>
                  <a:lnTo>
                    <a:pt x="101494" y="7566"/>
                  </a:lnTo>
                  <a:lnTo>
                    <a:pt x="60756" y="28634"/>
                  </a:lnTo>
                  <a:lnTo>
                    <a:pt x="28631" y="60760"/>
                  </a:lnTo>
                  <a:lnTo>
                    <a:pt x="7565" y="101498"/>
                  </a:lnTo>
                  <a:lnTo>
                    <a:pt x="0" y="148403"/>
                  </a:lnTo>
                  <a:lnTo>
                    <a:pt x="0" y="415537"/>
                  </a:lnTo>
                  <a:lnTo>
                    <a:pt x="7565" y="462446"/>
                  </a:lnTo>
                  <a:lnTo>
                    <a:pt x="28631" y="503184"/>
                  </a:lnTo>
                  <a:lnTo>
                    <a:pt x="60756" y="535309"/>
                  </a:lnTo>
                  <a:lnTo>
                    <a:pt x="101494" y="556375"/>
                  </a:lnTo>
                  <a:lnTo>
                    <a:pt x="148403" y="563940"/>
                  </a:lnTo>
                  <a:lnTo>
                    <a:pt x="2196404" y="563940"/>
                  </a:lnTo>
                  <a:lnTo>
                    <a:pt x="2243314" y="556375"/>
                  </a:lnTo>
                  <a:lnTo>
                    <a:pt x="2284055" y="535309"/>
                  </a:lnTo>
                  <a:lnTo>
                    <a:pt x="2316183" y="503184"/>
                  </a:lnTo>
                  <a:lnTo>
                    <a:pt x="2337252" y="462446"/>
                  </a:lnTo>
                  <a:lnTo>
                    <a:pt x="2344818" y="415537"/>
                  </a:lnTo>
                  <a:lnTo>
                    <a:pt x="2344818" y="148403"/>
                  </a:lnTo>
                  <a:lnTo>
                    <a:pt x="2337252" y="101498"/>
                  </a:lnTo>
                  <a:lnTo>
                    <a:pt x="2316183" y="60760"/>
                  </a:lnTo>
                  <a:lnTo>
                    <a:pt x="2284055" y="28634"/>
                  </a:lnTo>
                  <a:lnTo>
                    <a:pt x="2243314" y="7566"/>
                  </a:lnTo>
                  <a:lnTo>
                    <a:pt x="2196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921959" y="4941736"/>
              <a:ext cx="2345055" cy="564515"/>
            </a:xfrm>
            <a:custGeom>
              <a:avLst/>
              <a:gdLst/>
              <a:ahLst/>
              <a:cxnLst/>
              <a:rect l="l" t="t" r="r" b="b"/>
              <a:pathLst>
                <a:path w="2345055" h="564514">
                  <a:moveTo>
                    <a:pt x="148403" y="0"/>
                  </a:moveTo>
                  <a:lnTo>
                    <a:pt x="101494" y="7566"/>
                  </a:lnTo>
                  <a:lnTo>
                    <a:pt x="60756" y="28634"/>
                  </a:lnTo>
                  <a:lnTo>
                    <a:pt x="28631" y="60760"/>
                  </a:lnTo>
                  <a:lnTo>
                    <a:pt x="7565" y="101498"/>
                  </a:lnTo>
                  <a:lnTo>
                    <a:pt x="0" y="148403"/>
                  </a:lnTo>
                  <a:lnTo>
                    <a:pt x="0" y="415537"/>
                  </a:lnTo>
                  <a:lnTo>
                    <a:pt x="7565" y="462446"/>
                  </a:lnTo>
                  <a:lnTo>
                    <a:pt x="28631" y="503184"/>
                  </a:lnTo>
                  <a:lnTo>
                    <a:pt x="60756" y="535309"/>
                  </a:lnTo>
                  <a:lnTo>
                    <a:pt x="101494" y="556375"/>
                  </a:lnTo>
                  <a:lnTo>
                    <a:pt x="148403" y="563940"/>
                  </a:lnTo>
                  <a:lnTo>
                    <a:pt x="2196404" y="563940"/>
                  </a:lnTo>
                  <a:lnTo>
                    <a:pt x="2243314" y="556375"/>
                  </a:lnTo>
                  <a:lnTo>
                    <a:pt x="2284055" y="535309"/>
                  </a:lnTo>
                  <a:lnTo>
                    <a:pt x="2316183" y="503184"/>
                  </a:lnTo>
                  <a:lnTo>
                    <a:pt x="2337252" y="462446"/>
                  </a:lnTo>
                  <a:lnTo>
                    <a:pt x="2344818" y="415537"/>
                  </a:lnTo>
                  <a:lnTo>
                    <a:pt x="2344818" y="148403"/>
                  </a:lnTo>
                  <a:lnTo>
                    <a:pt x="2337252" y="101498"/>
                  </a:lnTo>
                  <a:lnTo>
                    <a:pt x="2316183" y="60760"/>
                  </a:lnTo>
                  <a:lnTo>
                    <a:pt x="2284055" y="28634"/>
                  </a:lnTo>
                  <a:lnTo>
                    <a:pt x="2243314" y="7566"/>
                  </a:lnTo>
                  <a:lnTo>
                    <a:pt x="2196404" y="0"/>
                  </a:lnTo>
                  <a:lnTo>
                    <a:pt x="148403" y="0"/>
                  </a:lnTo>
                  <a:close/>
                </a:path>
              </a:pathLst>
            </a:custGeom>
            <a:ln w="29684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921959" y="3598861"/>
              <a:ext cx="2345055" cy="564515"/>
            </a:xfrm>
            <a:custGeom>
              <a:avLst/>
              <a:gdLst/>
              <a:ahLst/>
              <a:cxnLst/>
              <a:rect l="l" t="t" r="r" b="b"/>
              <a:pathLst>
                <a:path w="2345055" h="564514">
                  <a:moveTo>
                    <a:pt x="2196404" y="0"/>
                  </a:moveTo>
                  <a:lnTo>
                    <a:pt x="148403" y="0"/>
                  </a:lnTo>
                  <a:lnTo>
                    <a:pt x="101494" y="7566"/>
                  </a:lnTo>
                  <a:lnTo>
                    <a:pt x="60756" y="28634"/>
                  </a:lnTo>
                  <a:lnTo>
                    <a:pt x="28631" y="60760"/>
                  </a:lnTo>
                  <a:lnTo>
                    <a:pt x="7565" y="101498"/>
                  </a:lnTo>
                  <a:lnTo>
                    <a:pt x="0" y="148403"/>
                  </a:lnTo>
                  <a:lnTo>
                    <a:pt x="0" y="415537"/>
                  </a:lnTo>
                  <a:lnTo>
                    <a:pt x="7565" y="462446"/>
                  </a:lnTo>
                  <a:lnTo>
                    <a:pt x="28631" y="503184"/>
                  </a:lnTo>
                  <a:lnTo>
                    <a:pt x="60756" y="535309"/>
                  </a:lnTo>
                  <a:lnTo>
                    <a:pt x="101494" y="556375"/>
                  </a:lnTo>
                  <a:lnTo>
                    <a:pt x="148403" y="563940"/>
                  </a:lnTo>
                  <a:lnTo>
                    <a:pt x="2196404" y="563940"/>
                  </a:lnTo>
                  <a:lnTo>
                    <a:pt x="2243314" y="556375"/>
                  </a:lnTo>
                  <a:lnTo>
                    <a:pt x="2284055" y="535309"/>
                  </a:lnTo>
                  <a:lnTo>
                    <a:pt x="2316183" y="503184"/>
                  </a:lnTo>
                  <a:lnTo>
                    <a:pt x="2337252" y="462446"/>
                  </a:lnTo>
                  <a:lnTo>
                    <a:pt x="2344818" y="415537"/>
                  </a:lnTo>
                  <a:lnTo>
                    <a:pt x="2344818" y="148403"/>
                  </a:lnTo>
                  <a:lnTo>
                    <a:pt x="2337252" y="101498"/>
                  </a:lnTo>
                  <a:lnTo>
                    <a:pt x="2316183" y="60760"/>
                  </a:lnTo>
                  <a:lnTo>
                    <a:pt x="2284055" y="28634"/>
                  </a:lnTo>
                  <a:lnTo>
                    <a:pt x="2243314" y="7566"/>
                  </a:lnTo>
                  <a:lnTo>
                    <a:pt x="2196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2921959" y="3598861"/>
              <a:ext cx="2345055" cy="564515"/>
            </a:xfrm>
            <a:custGeom>
              <a:avLst/>
              <a:gdLst/>
              <a:ahLst/>
              <a:cxnLst/>
              <a:rect l="l" t="t" r="r" b="b"/>
              <a:pathLst>
                <a:path w="2345055" h="564514">
                  <a:moveTo>
                    <a:pt x="148403" y="0"/>
                  </a:moveTo>
                  <a:lnTo>
                    <a:pt x="101494" y="7566"/>
                  </a:lnTo>
                  <a:lnTo>
                    <a:pt x="60756" y="28634"/>
                  </a:lnTo>
                  <a:lnTo>
                    <a:pt x="28631" y="60760"/>
                  </a:lnTo>
                  <a:lnTo>
                    <a:pt x="7565" y="101498"/>
                  </a:lnTo>
                  <a:lnTo>
                    <a:pt x="0" y="148403"/>
                  </a:lnTo>
                  <a:lnTo>
                    <a:pt x="0" y="415537"/>
                  </a:lnTo>
                  <a:lnTo>
                    <a:pt x="7565" y="462446"/>
                  </a:lnTo>
                  <a:lnTo>
                    <a:pt x="28631" y="503184"/>
                  </a:lnTo>
                  <a:lnTo>
                    <a:pt x="60756" y="535309"/>
                  </a:lnTo>
                  <a:lnTo>
                    <a:pt x="101494" y="556375"/>
                  </a:lnTo>
                  <a:lnTo>
                    <a:pt x="148403" y="563940"/>
                  </a:lnTo>
                  <a:lnTo>
                    <a:pt x="2196404" y="563940"/>
                  </a:lnTo>
                  <a:lnTo>
                    <a:pt x="2243314" y="556375"/>
                  </a:lnTo>
                  <a:lnTo>
                    <a:pt x="2284055" y="535309"/>
                  </a:lnTo>
                  <a:lnTo>
                    <a:pt x="2316183" y="503184"/>
                  </a:lnTo>
                  <a:lnTo>
                    <a:pt x="2337252" y="462446"/>
                  </a:lnTo>
                  <a:lnTo>
                    <a:pt x="2344818" y="415537"/>
                  </a:lnTo>
                  <a:lnTo>
                    <a:pt x="2344818" y="148403"/>
                  </a:lnTo>
                  <a:lnTo>
                    <a:pt x="2337252" y="101498"/>
                  </a:lnTo>
                  <a:lnTo>
                    <a:pt x="2316183" y="60760"/>
                  </a:lnTo>
                  <a:lnTo>
                    <a:pt x="2284055" y="28634"/>
                  </a:lnTo>
                  <a:lnTo>
                    <a:pt x="2243314" y="7566"/>
                  </a:lnTo>
                  <a:lnTo>
                    <a:pt x="2196404" y="0"/>
                  </a:lnTo>
                  <a:lnTo>
                    <a:pt x="148403" y="0"/>
                  </a:lnTo>
                  <a:close/>
                </a:path>
              </a:pathLst>
            </a:custGeom>
            <a:ln w="29684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921959" y="2809842"/>
              <a:ext cx="2345055" cy="564515"/>
            </a:xfrm>
            <a:custGeom>
              <a:avLst/>
              <a:gdLst/>
              <a:ahLst/>
              <a:cxnLst/>
              <a:rect l="l" t="t" r="r" b="b"/>
              <a:pathLst>
                <a:path w="2345055" h="564514">
                  <a:moveTo>
                    <a:pt x="2196404" y="0"/>
                  </a:moveTo>
                  <a:lnTo>
                    <a:pt x="148403" y="0"/>
                  </a:lnTo>
                  <a:lnTo>
                    <a:pt x="101494" y="7566"/>
                  </a:lnTo>
                  <a:lnTo>
                    <a:pt x="60756" y="28634"/>
                  </a:lnTo>
                  <a:lnTo>
                    <a:pt x="28631" y="60760"/>
                  </a:lnTo>
                  <a:lnTo>
                    <a:pt x="7565" y="101498"/>
                  </a:lnTo>
                  <a:lnTo>
                    <a:pt x="0" y="148403"/>
                  </a:lnTo>
                  <a:lnTo>
                    <a:pt x="0" y="415537"/>
                  </a:lnTo>
                  <a:lnTo>
                    <a:pt x="7565" y="462446"/>
                  </a:lnTo>
                  <a:lnTo>
                    <a:pt x="28631" y="503184"/>
                  </a:lnTo>
                  <a:lnTo>
                    <a:pt x="60756" y="535309"/>
                  </a:lnTo>
                  <a:lnTo>
                    <a:pt x="101494" y="556375"/>
                  </a:lnTo>
                  <a:lnTo>
                    <a:pt x="148403" y="563940"/>
                  </a:lnTo>
                  <a:lnTo>
                    <a:pt x="2196404" y="563940"/>
                  </a:lnTo>
                  <a:lnTo>
                    <a:pt x="2243314" y="556375"/>
                  </a:lnTo>
                  <a:lnTo>
                    <a:pt x="2284055" y="535309"/>
                  </a:lnTo>
                  <a:lnTo>
                    <a:pt x="2316183" y="503184"/>
                  </a:lnTo>
                  <a:lnTo>
                    <a:pt x="2337252" y="462446"/>
                  </a:lnTo>
                  <a:lnTo>
                    <a:pt x="2344818" y="415537"/>
                  </a:lnTo>
                  <a:lnTo>
                    <a:pt x="2344818" y="148403"/>
                  </a:lnTo>
                  <a:lnTo>
                    <a:pt x="2337252" y="101498"/>
                  </a:lnTo>
                  <a:lnTo>
                    <a:pt x="2316183" y="60760"/>
                  </a:lnTo>
                  <a:lnTo>
                    <a:pt x="2284055" y="28634"/>
                  </a:lnTo>
                  <a:lnTo>
                    <a:pt x="2243314" y="7566"/>
                  </a:lnTo>
                  <a:lnTo>
                    <a:pt x="2196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2921959" y="2809842"/>
              <a:ext cx="2345055" cy="564515"/>
            </a:xfrm>
            <a:custGeom>
              <a:avLst/>
              <a:gdLst/>
              <a:ahLst/>
              <a:cxnLst/>
              <a:rect l="l" t="t" r="r" b="b"/>
              <a:pathLst>
                <a:path w="2345055" h="564514">
                  <a:moveTo>
                    <a:pt x="148403" y="0"/>
                  </a:moveTo>
                  <a:lnTo>
                    <a:pt x="101494" y="7566"/>
                  </a:lnTo>
                  <a:lnTo>
                    <a:pt x="60756" y="28634"/>
                  </a:lnTo>
                  <a:lnTo>
                    <a:pt x="28631" y="60760"/>
                  </a:lnTo>
                  <a:lnTo>
                    <a:pt x="7565" y="101498"/>
                  </a:lnTo>
                  <a:lnTo>
                    <a:pt x="0" y="148403"/>
                  </a:lnTo>
                  <a:lnTo>
                    <a:pt x="0" y="415537"/>
                  </a:lnTo>
                  <a:lnTo>
                    <a:pt x="7565" y="462446"/>
                  </a:lnTo>
                  <a:lnTo>
                    <a:pt x="28631" y="503184"/>
                  </a:lnTo>
                  <a:lnTo>
                    <a:pt x="60756" y="535309"/>
                  </a:lnTo>
                  <a:lnTo>
                    <a:pt x="101494" y="556375"/>
                  </a:lnTo>
                  <a:lnTo>
                    <a:pt x="148403" y="563940"/>
                  </a:lnTo>
                  <a:lnTo>
                    <a:pt x="2196404" y="563940"/>
                  </a:lnTo>
                  <a:lnTo>
                    <a:pt x="2243314" y="556375"/>
                  </a:lnTo>
                  <a:lnTo>
                    <a:pt x="2284055" y="535309"/>
                  </a:lnTo>
                  <a:lnTo>
                    <a:pt x="2316183" y="503184"/>
                  </a:lnTo>
                  <a:lnTo>
                    <a:pt x="2337252" y="462446"/>
                  </a:lnTo>
                  <a:lnTo>
                    <a:pt x="2344818" y="415537"/>
                  </a:lnTo>
                  <a:lnTo>
                    <a:pt x="2344818" y="148403"/>
                  </a:lnTo>
                  <a:lnTo>
                    <a:pt x="2337252" y="101498"/>
                  </a:lnTo>
                  <a:lnTo>
                    <a:pt x="2316183" y="60760"/>
                  </a:lnTo>
                  <a:lnTo>
                    <a:pt x="2284055" y="28634"/>
                  </a:lnTo>
                  <a:lnTo>
                    <a:pt x="2243314" y="7566"/>
                  </a:lnTo>
                  <a:lnTo>
                    <a:pt x="2196404" y="0"/>
                  </a:lnTo>
                  <a:lnTo>
                    <a:pt x="148403" y="0"/>
                  </a:lnTo>
                  <a:close/>
                </a:path>
              </a:pathLst>
            </a:custGeom>
            <a:ln w="29684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2921959" y="1696053"/>
              <a:ext cx="2345055" cy="564515"/>
            </a:xfrm>
            <a:custGeom>
              <a:avLst/>
              <a:gdLst/>
              <a:ahLst/>
              <a:cxnLst/>
              <a:rect l="l" t="t" r="r" b="b"/>
              <a:pathLst>
                <a:path w="2345055" h="564514">
                  <a:moveTo>
                    <a:pt x="2196404" y="0"/>
                  </a:moveTo>
                  <a:lnTo>
                    <a:pt x="148403" y="0"/>
                  </a:lnTo>
                  <a:lnTo>
                    <a:pt x="101494" y="7566"/>
                  </a:lnTo>
                  <a:lnTo>
                    <a:pt x="60756" y="28634"/>
                  </a:lnTo>
                  <a:lnTo>
                    <a:pt x="28631" y="60760"/>
                  </a:lnTo>
                  <a:lnTo>
                    <a:pt x="7565" y="101498"/>
                  </a:lnTo>
                  <a:lnTo>
                    <a:pt x="0" y="148403"/>
                  </a:lnTo>
                  <a:lnTo>
                    <a:pt x="0" y="415537"/>
                  </a:lnTo>
                  <a:lnTo>
                    <a:pt x="7565" y="462446"/>
                  </a:lnTo>
                  <a:lnTo>
                    <a:pt x="28631" y="503184"/>
                  </a:lnTo>
                  <a:lnTo>
                    <a:pt x="60756" y="535309"/>
                  </a:lnTo>
                  <a:lnTo>
                    <a:pt x="101494" y="556375"/>
                  </a:lnTo>
                  <a:lnTo>
                    <a:pt x="148403" y="563940"/>
                  </a:lnTo>
                  <a:lnTo>
                    <a:pt x="2196404" y="563940"/>
                  </a:lnTo>
                  <a:lnTo>
                    <a:pt x="2243314" y="556375"/>
                  </a:lnTo>
                  <a:lnTo>
                    <a:pt x="2284055" y="535309"/>
                  </a:lnTo>
                  <a:lnTo>
                    <a:pt x="2316183" y="503184"/>
                  </a:lnTo>
                  <a:lnTo>
                    <a:pt x="2337252" y="462446"/>
                  </a:lnTo>
                  <a:lnTo>
                    <a:pt x="2344818" y="415537"/>
                  </a:lnTo>
                  <a:lnTo>
                    <a:pt x="2344818" y="148403"/>
                  </a:lnTo>
                  <a:lnTo>
                    <a:pt x="2337252" y="101498"/>
                  </a:lnTo>
                  <a:lnTo>
                    <a:pt x="2316183" y="60760"/>
                  </a:lnTo>
                  <a:lnTo>
                    <a:pt x="2284055" y="28634"/>
                  </a:lnTo>
                  <a:lnTo>
                    <a:pt x="2243314" y="7566"/>
                  </a:lnTo>
                  <a:lnTo>
                    <a:pt x="2196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921959" y="1696053"/>
              <a:ext cx="2345055" cy="564515"/>
            </a:xfrm>
            <a:custGeom>
              <a:avLst/>
              <a:gdLst/>
              <a:ahLst/>
              <a:cxnLst/>
              <a:rect l="l" t="t" r="r" b="b"/>
              <a:pathLst>
                <a:path w="2345055" h="564514">
                  <a:moveTo>
                    <a:pt x="148403" y="0"/>
                  </a:moveTo>
                  <a:lnTo>
                    <a:pt x="101494" y="7566"/>
                  </a:lnTo>
                  <a:lnTo>
                    <a:pt x="60756" y="28634"/>
                  </a:lnTo>
                  <a:lnTo>
                    <a:pt x="28631" y="60760"/>
                  </a:lnTo>
                  <a:lnTo>
                    <a:pt x="7565" y="101498"/>
                  </a:lnTo>
                  <a:lnTo>
                    <a:pt x="0" y="148403"/>
                  </a:lnTo>
                  <a:lnTo>
                    <a:pt x="0" y="415537"/>
                  </a:lnTo>
                  <a:lnTo>
                    <a:pt x="7565" y="462446"/>
                  </a:lnTo>
                  <a:lnTo>
                    <a:pt x="28631" y="503184"/>
                  </a:lnTo>
                  <a:lnTo>
                    <a:pt x="60756" y="535309"/>
                  </a:lnTo>
                  <a:lnTo>
                    <a:pt x="101494" y="556375"/>
                  </a:lnTo>
                  <a:lnTo>
                    <a:pt x="148403" y="563940"/>
                  </a:lnTo>
                  <a:lnTo>
                    <a:pt x="2196404" y="563940"/>
                  </a:lnTo>
                  <a:lnTo>
                    <a:pt x="2243314" y="556375"/>
                  </a:lnTo>
                  <a:lnTo>
                    <a:pt x="2284055" y="535309"/>
                  </a:lnTo>
                  <a:lnTo>
                    <a:pt x="2316183" y="503184"/>
                  </a:lnTo>
                  <a:lnTo>
                    <a:pt x="2337252" y="462446"/>
                  </a:lnTo>
                  <a:lnTo>
                    <a:pt x="2344818" y="415537"/>
                  </a:lnTo>
                  <a:lnTo>
                    <a:pt x="2344818" y="148403"/>
                  </a:lnTo>
                  <a:lnTo>
                    <a:pt x="2337252" y="101498"/>
                  </a:lnTo>
                  <a:lnTo>
                    <a:pt x="2316183" y="60760"/>
                  </a:lnTo>
                  <a:lnTo>
                    <a:pt x="2284055" y="28634"/>
                  </a:lnTo>
                  <a:lnTo>
                    <a:pt x="2243314" y="7566"/>
                  </a:lnTo>
                  <a:lnTo>
                    <a:pt x="2196404" y="0"/>
                  </a:lnTo>
                  <a:lnTo>
                    <a:pt x="148403" y="0"/>
                  </a:lnTo>
                  <a:close/>
                </a:path>
              </a:pathLst>
            </a:custGeom>
            <a:ln w="29684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821904" y="1963180"/>
              <a:ext cx="5111750" cy="932815"/>
            </a:xfrm>
            <a:custGeom>
              <a:avLst/>
              <a:gdLst/>
              <a:ahLst/>
              <a:cxnLst/>
              <a:rect l="l" t="t" r="r" b="b"/>
              <a:pathLst>
                <a:path w="5111750" h="932814">
                  <a:moveTo>
                    <a:pt x="0" y="932285"/>
                  </a:moveTo>
                  <a:lnTo>
                    <a:pt x="2255994" y="932285"/>
                  </a:lnTo>
                  <a:lnTo>
                    <a:pt x="2255994" y="0"/>
                  </a:lnTo>
                  <a:lnTo>
                    <a:pt x="5111331" y="0"/>
                  </a:lnTo>
                </a:path>
              </a:pathLst>
            </a:custGeom>
            <a:ln w="29684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768695" y="2820609"/>
              <a:ext cx="80645" cy="149860"/>
            </a:xfrm>
            <a:custGeom>
              <a:avLst/>
              <a:gdLst/>
              <a:ahLst/>
              <a:cxnLst/>
              <a:rect l="l" t="t" r="r" b="b"/>
              <a:pathLst>
                <a:path w="80645" h="149860">
                  <a:moveTo>
                    <a:pt x="80521" y="0"/>
                  </a:moveTo>
                  <a:lnTo>
                    <a:pt x="0" y="74856"/>
                  </a:lnTo>
                  <a:lnTo>
                    <a:pt x="80521" y="149712"/>
                  </a:lnTo>
                  <a:lnTo>
                    <a:pt x="80521" y="0"/>
                  </a:lnTo>
                  <a:close/>
                </a:path>
              </a:pathLst>
            </a:custGeom>
            <a:solidFill>
              <a:srgbClr val="C31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591874" y="3091825"/>
              <a:ext cx="5327015" cy="0"/>
            </a:xfrm>
            <a:custGeom>
              <a:avLst/>
              <a:gdLst/>
              <a:ahLst/>
              <a:cxnLst/>
              <a:rect l="l" t="t" r="r" b="b"/>
              <a:pathLst>
                <a:path w="5327015">
                  <a:moveTo>
                    <a:pt x="0" y="0"/>
                  </a:moveTo>
                  <a:lnTo>
                    <a:pt x="5326518" y="0"/>
                  </a:lnTo>
                </a:path>
              </a:pathLst>
            </a:custGeom>
            <a:ln w="29684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538665" y="3016968"/>
              <a:ext cx="80645" cy="149860"/>
            </a:xfrm>
            <a:custGeom>
              <a:avLst/>
              <a:gdLst/>
              <a:ahLst/>
              <a:cxnLst/>
              <a:rect l="l" t="t" r="r" b="b"/>
              <a:pathLst>
                <a:path w="80645" h="149860">
                  <a:moveTo>
                    <a:pt x="80521" y="0"/>
                  </a:moveTo>
                  <a:lnTo>
                    <a:pt x="0" y="74856"/>
                  </a:lnTo>
                  <a:lnTo>
                    <a:pt x="80521" y="149702"/>
                  </a:lnTo>
                  <a:lnTo>
                    <a:pt x="80521" y="0"/>
                  </a:lnTo>
                  <a:close/>
                </a:path>
              </a:pathLst>
            </a:custGeom>
            <a:solidFill>
              <a:srgbClr val="C31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56252" y="8031022"/>
              <a:ext cx="0" cy="497840"/>
            </a:xfrm>
            <a:custGeom>
              <a:avLst/>
              <a:gdLst/>
              <a:ahLst/>
              <a:cxnLst/>
              <a:rect l="l" t="t" r="r" b="b"/>
              <a:pathLst>
                <a:path h="497840">
                  <a:moveTo>
                    <a:pt x="0" y="497450"/>
                  </a:moveTo>
                  <a:lnTo>
                    <a:pt x="0" y="0"/>
                  </a:lnTo>
                </a:path>
              </a:pathLst>
            </a:custGeom>
            <a:ln w="29684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454372" y="3880843"/>
              <a:ext cx="3479165" cy="0"/>
            </a:xfrm>
            <a:custGeom>
              <a:avLst/>
              <a:gdLst/>
              <a:ahLst/>
              <a:cxnLst/>
              <a:rect l="l" t="t" r="r" b="b"/>
              <a:pathLst>
                <a:path w="3479165">
                  <a:moveTo>
                    <a:pt x="0" y="0"/>
                  </a:moveTo>
                  <a:lnTo>
                    <a:pt x="3478857" y="0"/>
                  </a:lnTo>
                </a:path>
              </a:pathLst>
            </a:custGeom>
            <a:ln w="29684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401164" y="3805986"/>
              <a:ext cx="80645" cy="149860"/>
            </a:xfrm>
            <a:custGeom>
              <a:avLst/>
              <a:gdLst/>
              <a:ahLst/>
              <a:cxnLst/>
              <a:rect l="l" t="t" r="r" b="b"/>
              <a:pathLst>
                <a:path w="80645" h="149860">
                  <a:moveTo>
                    <a:pt x="80521" y="0"/>
                  </a:moveTo>
                  <a:lnTo>
                    <a:pt x="0" y="74856"/>
                  </a:lnTo>
                  <a:lnTo>
                    <a:pt x="80521" y="149702"/>
                  </a:lnTo>
                  <a:lnTo>
                    <a:pt x="80521" y="0"/>
                  </a:lnTo>
                  <a:close/>
                </a:path>
              </a:pathLst>
            </a:custGeom>
            <a:solidFill>
              <a:srgbClr val="C31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376233" y="5223714"/>
              <a:ext cx="1557020" cy="0"/>
            </a:xfrm>
            <a:custGeom>
              <a:avLst/>
              <a:gdLst/>
              <a:ahLst/>
              <a:cxnLst/>
              <a:rect l="l" t="t" r="r" b="b"/>
              <a:pathLst>
                <a:path w="1557020">
                  <a:moveTo>
                    <a:pt x="0" y="0"/>
                  </a:moveTo>
                  <a:lnTo>
                    <a:pt x="1556999" y="0"/>
                  </a:lnTo>
                </a:path>
              </a:pathLst>
            </a:custGeom>
            <a:ln w="29684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323025" y="5148857"/>
              <a:ext cx="80645" cy="149860"/>
            </a:xfrm>
            <a:custGeom>
              <a:avLst/>
              <a:gdLst/>
              <a:ahLst/>
              <a:cxnLst/>
              <a:rect l="l" t="t" r="r" b="b"/>
              <a:pathLst>
                <a:path w="80645" h="149860">
                  <a:moveTo>
                    <a:pt x="80521" y="0"/>
                  </a:moveTo>
                  <a:lnTo>
                    <a:pt x="0" y="74856"/>
                  </a:lnTo>
                  <a:lnTo>
                    <a:pt x="80521" y="149702"/>
                  </a:lnTo>
                  <a:lnTo>
                    <a:pt x="80521" y="0"/>
                  </a:lnTo>
                  <a:close/>
                </a:path>
              </a:pathLst>
            </a:custGeom>
            <a:solidFill>
              <a:srgbClr val="C31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179821" y="7861999"/>
              <a:ext cx="3753485" cy="0"/>
            </a:xfrm>
            <a:custGeom>
              <a:avLst/>
              <a:gdLst/>
              <a:ahLst/>
              <a:cxnLst/>
              <a:rect l="l" t="t" r="r" b="b"/>
              <a:pathLst>
                <a:path w="3753484">
                  <a:moveTo>
                    <a:pt x="0" y="0"/>
                  </a:moveTo>
                  <a:lnTo>
                    <a:pt x="3753414" y="0"/>
                  </a:lnTo>
                </a:path>
              </a:pathLst>
            </a:custGeom>
            <a:ln w="29684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126613" y="7787142"/>
              <a:ext cx="80645" cy="149860"/>
            </a:xfrm>
            <a:custGeom>
              <a:avLst/>
              <a:gdLst/>
              <a:ahLst/>
              <a:cxnLst/>
              <a:rect l="l" t="t" r="r" b="b"/>
              <a:pathLst>
                <a:path w="80645" h="149859">
                  <a:moveTo>
                    <a:pt x="80521" y="0"/>
                  </a:moveTo>
                  <a:lnTo>
                    <a:pt x="0" y="74856"/>
                  </a:lnTo>
                  <a:lnTo>
                    <a:pt x="80521" y="149712"/>
                  </a:lnTo>
                  <a:lnTo>
                    <a:pt x="80521" y="0"/>
                  </a:lnTo>
                  <a:close/>
                </a:path>
              </a:pathLst>
            </a:custGeom>
            <a:solidFill>
              <a:srgbClr val="C31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0" y="7603091"/>
            <a:ext cx="2660650" cy="1579880"/>
            <a:chOff x="0" y="7603091"/>
            <a:chExt cx="2660650" cy="1579880"/>
          </a:xfrm>
        </p:grpSpPr>
        <p:sp>
          <p:nvSpPr>
            <p:cNvPr id="58" name="object 58"/>
            <p:cNvSpPr/>
            <p:nvPr/>
          </p:nvSpPr>
          <p:spPr>
            <a:xfrm>
              <a:off x="0" y="8686636"/>
              <a:ext cx="2211705" cy="104775"/>
            </a:xfrm>
            <a:custGeom>
              <a:avLst/>
              <a:gdLst/>
              <a:ahLst/>
              <a:cxnLst/>
              <a:rect l="l" t="t" r="r" b="b"/>
              <a:pathLst>
                <a:path w="2211705" h="104775">
                  <a:moveTo>
                    <a:pt x="2211372" y="0"/>
                  </a:moveTo>
                  <a:lnTo>
                    <a:pt x="0" y="0"/>
                  </a:lnTo>
                  <a:lnTo>
                    <a:pt x="0" y="104708"/>
                  </a:lnTo>
                  <a:lnTo>
                    <a:pt x="2211372" y="104708"/>
                  </a:lnTo>
                  <a:lnTo>
                    <a:pt x="2211372" y="0"/>
                  </a:lnTo>
                  <a:close/>
                </a:path>
              </a:pathLst>
            </a:custGeom>
            <a:solidFill>
              <a:srgbClr val="5D5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231791" y="7603091"/>
              <a:ext cx="0" cy="1120775"/>
            </a:xfrm>
            <a:custGeom>
              <a:avLst/>
              <a:gdLst/>
              <a:ahLst/>
              <a:cxnLst/>
              <a:rect l="l" t="t" r="r" b="b"/>
              <a:pathLst>
                <a:path h="1120775">
                  <a:moveTo>
                    <a:pt x="0" y="1120583"/>
                  </a:moveTo>
                  <a:lnTo>
                    <a:pt x="0" y="0"/>
                  </a:lnTo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216472" y="8738984"/>
              <a:ext cx="391795" cy="391795"/>
            </a:xfrm>
            <a:custGeom>
              <a:avLst/>
              <a:gdLst/>
              <a:ahLst/>
              <a:cxnLst/>
              <a:rect l="l" t="t" r="r" b="b"/>
              <a:pathLst>
                <a:path w="391794" h="391795">
                  <a:moveTo>
                    <a:pt x="391401" y="391401"/>
                  </a:moveTo>
                  <a:lnTo>
                    <a:pt x="0" y="0"/>
                  </a:lnTo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2017666" y="7193502"/>
            <a:ext cx="2395855" cy="436880"/>
            <a:chOff x="2017666" y="7193502"/>
            <a:chExt cx="2395855" cy="436880"/>
          </a:xfrm>
        </p:grpSpPr>
        <p:sp>
          <p:nvSpPr>
            <p:cNvPr id="62" name="object 62"/>
            <p:cNvSpPr/>
            <p:nvPr/>
          </p:nvSpPr>
          <p:spPr>
            <a:xfrm>
              <a:off x="2387432" y="7405950"/>
              <a:ext cx="2025650" cy="0"/>
            </a:xfrm>
            <a:custGeom>
              <a:avLst/>
              <a:gdLst/>
              <a:ahLst/>
              <a:cxnLst/>
              <a:rect l="l" t="t" r="r" b="b"/>
              <a:pathLst>
                <a:path w="2025650">
                  <a:moveTo>
                    <a:pt x="0" y="0"/>
                  </a:moveTo>
                  <a:lnTo>
                    <a:pt x="2025498" y="0"/>
                  </a:lnTo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070020" y="7245857"/>
              <a:ext cx="332105" cy="332105"/>
            </a:xfrm>
            <a:custGeom>
              <a:avLst/>
              <a:gdLst/>
              <a:ahLst/>
              <a:cxnLst/>
              <a:rect l="l" t="t" r="r" b="b"/>
              <a:pathLst>
                <a:path w="332105" h="332104">
                  <a:moveTo>
                    <a:pt x="166036" y="332063"/>
                  </a:moveTo>
                  <a:lnTo>
                    <a:pt x="121899" y="326132"/>
                  </a:lnTo>
                  <a:lnTo>
                    <a:pt x="82237" y="309395"/>
                  </a:lnTo>
                  <a:lnTo>
                    <a:pt x="48633" y="283433"/>
                  </a:lnTo>
                  <a:lnTo>
                    <a:pt x="22670" y="249830"/>
                  </a:lnTo>
                  <a:lnTo>
                    <a:pt x="5931" y="210167"/>
                  </a:lnTo>
                  <a:lnTo>
                    <a:pt x="0" y="166026"/>
                  </a:lnTo>
                  <a:lnTo>
                    <a:pt x="5931" y="121890"/>
                  </a:lnTo>
                  <a:lnTo>
                    <a:pt x="22670" y="82229"/>
                  </a:lnTo>
                  <a:lnTo>
                    <a:pt x="48633" y="48628"/>
                  </a:lnTo>
                  <a:lnTo>
                    <a:pt x="82237" y="22667"/>
                  </a:lnTo>
                  <a:lnTo>
                    <a:pt x="121899" y="5930"/>
                  </a:lnTo>
                  <a:lnTo>
                    <a:pt x="166036" y="0"/>
                  </a:lnTo>
                  <a:lnTo>
                    <a:pt x="210173" y="5930"/>
                  </a:lnTo>
                  <a:lnTo>
                    <a:pt x="249836" y="22667"/>
                  </a:lnTo>
                  <a:lnTo>
                    <a:pt x="283440" y="48628"/>
                  </a:lnTo>
                  <a:lnTo>
                    <a:pt x="309403" y="82229"/>
                  </a:lnTo>
                  <a:lnTo>
                    <a:pt x="326142" y="121890"/>
                  </a:lnTo>
                  <a:lnTo>
                    <a:pt x="332073" y="166026"/>
                  </a:lnTo>
                  <a:lnTo>
                    <a:pt x="326142" y="210167"/>
                  </a:lnTo>
                  <a:lnTo>
                    <a:pt x="309403" y="249830"/>
                  </a:lnTo>
                  <a:lnTo>
                    <a:pt x="283440" y="283433"/>
                  </a:lnTo>
                  <a:lnTo>
                    <a:pt x="249836" y="309395"/>
                  </a:lnTo>
                  <a:lnTo>
                    <a:pt x="210173" y="326132"/>
                  </a:lnTo>
                  <a:lnTo>
                    <a:pt x="166036" y="332063"/>
                  </a:lnTo>
                  <a:close/>
                </a:path>
              </a:pathLst>
            </a:custGeom>
            <a:ln w="104708">
              <a:solidFill>
                <a:srgbClr val="3D92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3244383" y="1775188"/>
            <a:ext cx="1757680" cy="22688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 algn="ctr">
              <a:lnSpc>
                <a:spcPct val="100000"/>
              </a:lnSpc>
              <a:spcBef>
                <a:spcPts val="105"/>
              </a:spcBef>
            </a:pPr>
            <a:r>
              <a:rPr sz="2300" b="1" spc="-20" dirty="0">
                <a:solidFill>
                  <a:srgbClr val="38383B"/>
                </a:solidFill>
                <a:latin typeface="Arial"/>
                <a:cs typeface="Arial"/>
              </a:rPr>
              <a:t>Tabbladen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300" b="1" dirty="0">
                <a:solidFill>
                  <a:srgbClr val="38383B"/>
                </a:solidFill>
                <a:latin typeface="Arial"/>
                <a:cs typeface="Arial"/>
              </a:rPr>
              <a:t>URL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300" b="1" dirty="0">
                <a:solidFill>
                  <a:srgbClr val="38383B"/>
                </a:solidFill>
                <a:latin typeface="Arial"/>
                <a:cs typeface="Arial"/>
              </a:rPr>
              <a:t>Subpagina</a:t>
            </a:r>
            <a:r>
              <a:rPr sz="2300" b="1" spc="-90" dirty="0">
                <a:solidFill>
                  <a:srgbClr val="38383B"/>
                </a:solidFill>
                <a:latin typeface="Arial"/>
                <a:cs typeface="Arial"/>
              </a:rPr>
              <a:t>’</a:t>
            </a:r>
            <a:r>
              <a:rPr sz="2300" b="1" dirty="0">
                <a:solidFill>
                  <a:srgbClr val="38383B"/>
                </a:solidFill>
                <a:latin typeface="Arial"/>
                <a:cs typeface="Arial"/>
              </a:rPr>
              <a:t>s</a:t>
            </a:r>
            <a:endParaRPr sz="23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3475120" y="5009895"/>
            <a:ext cx="129730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38383B"/>
                </a:solidFill>
                <a:latin typeface="Arial"/>
                <a:cs typeface="Arial"/>
              </a:rPr>
              <a:t>Zoekbalk</a:t>
            </a:r>
            <a:endParaRPr sz="23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3413550" y="7647386"/>
            <a:ext cx="136144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solidFill>
                  <a:srgbClr val="38383B"/>
                </a:solidFill>
                <a:latin typeface="Arial"/>
                <a:cs typeface="Arial"/>
              </a:rPr>
              <a:t>Hyperlink</a:t>
            </a:r>
            <a:endParaRPr sz="23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705535" y="8613430"/>
            <a:ext cx="152400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38383B"/>
                </a:solidFill>
                <a:latin typeface="Arial"/>
                <a:cs typeface="Arial"/>
              </a:rPr>
              <a:t>Homepage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29473" y="6523361"/>
            <a:ext cx="1508125" cy="0"/>
          </a:xfrm>
          <a:custGeom>
            <a:avLst/>
            <a:gdLst/>
            <a:ahLst/>
            <a:cxnLst/>
            <a:rect l="l" t="t" r="r" b="b"/>
            <a:pathLst>
              <a:path w="1508125">
                <a:moveTo>
                  <a:pt x="1507577" y="0"/>
                </a:moveTo>
                <a:lnTo>
                  <a:pt x="0" y="0"/>
                </a:lnTo>
              </a:path>
            </a:pathLst>
          </a:custGeom>
          <a:ln w="104708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846881" y="10315244"/>
            <a:ext cx="204716" cy="204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103915" y="9947679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90562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34795" y="10077025"/>
            <a:ext cx="475615" cy="340995"/>
          </a:xfrm>
          <a:custGeom>
            <a:avLst/>
            <a:gdLst/>
            <a:ahLst/>
            <a:cxnLst/>
            <a:rect l="l" t="t" r="r" b="b"/>
            <a:pathLst>
              <a:path w="475615" h="340995">
                <a:moveTo>
                  <a:pt x="0" y="0"/>
                </a:moveTo>
                <a:lnTo>
                  <a:pt x="71128" y="80405"/>
                </a:lnTo>
                <a:lnTo>
                  <a:pt x="71128" y="279394"/>
                </a:lnTo>
                <a:lnTo>
                  <a:pt x="129273" y="340576"/>
                </a:lnTo>
                <a:lnTo>
                  <a:pt x="188727" y="340576"/>
                </a:lnTo>
                <a:lnTo>
                  <a:pt x="261604" y="340576"/>
                </a:lnTo>
                <a:lnTo>
                  <a:pt x="475482" y="340576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739718" y="10227011"/>
            <a:ext cx="125730" cy="0"/>
          </a:xfrm>
          <a:custGeom>
            <a:avLst/>
            <a:gdLst/>
            <a:ahLst/>
            <a:cxnLst/>
            <a:rect l="l" t="t" r="r" b="b"/>
            <a:pathLst>
              <a:path w="125730">
                <a:moveTo>
                  <a:pt x="125273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10094" y="9998598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4">
                <a:moveTo>
                  <a:pt x="143922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446593" y="9908999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144519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265919" y="10108386"/>
            <a:ext cx="136525" cy="303530"/>
          </a:xfrm>
          <a:custGeom>
            <a:avLst/>
            <a:gdLst/>
            <a:ahLst/>
            <a:cxnLst/>
            <a:rect l="l" t="t" r="r" b="b"/>
            <a:pathLst>
              <a:path w="136525" h="303529">
                <a:moveTo>
                  <a:pt x="0" y="0"/>
                </a:moveTo>
                <a:lnTo>
                  <a:pt x="0" y="149157"/>
                </a:lnTo>
                <a:lnTo>
                  <a:pt x="136163" y="303174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7604776" y="9558597"/>
            <a:ext cx="1847850" cy="1181735"/>
            <a:chOff x="17604776" y="9558597"/>
            <a:chExt cx="1847850" cy="1181735"/>
          </a:xfrm>
        </p:grpSpPr>
        <p:sp>
          <p:nvSpPr>
            <p:cNvPr id="11" name="object 11"/>
            <p:cNvSpPr/>
            <p:nvPr/>
          </p:nvSpPr>
          <p:spPr>
            <a:xfrm>
              <a:off x="17707130" y="9747664"/>
              <a:ext cx="1252855" cy="797560"/>
            </a:xfrm>
            <a:custGeom>
              <a:avLst/>
              <a:gdLst/>
              <a:ahLst/>
              <a:cxnLst/>
              <a:rect l="l" t="t" r="r" b="b"/>
              <a:pathLst>
                <a:path w="1252855" h="797559">
                  <a:moveTo>
                    <a:pt x="0" y="0"/>
                  </a:moveTo>
                  <a:lnTo>
                    <a:pt x="0" y="356051"/>
                  </a:lnTo>
                  <a:lnTo>
                    <a:pt x="103127" y="463933"/>
                  </a:lnTo>
                  <a:lnTo>
                    <a:pt x="817933" y="463933"/>
                  </a:lnTo>
                  <a:lnTo>
                    <a:pt x="912265" y="553930"/>
                  </a:lnTo>
                  <a:lnTo>
                    <a:pt x="912265" y="612881"/>
                  </a:lnTo>
                  <a:lnTo>
                    <a:pt x="912265" y="797211"/>
                  </a:lnTo>
                </a:path>
                <a:path w="1252855" h="797559">
                  <a:moveTo>
                    <a:pt x="278536" y="466729"/>
                  </a:moveTo>
                  <a:lnTo>
                    <a:pt x="600191" y="788384"/>
                  </a:lnTo>
                  <a:lnTo>
                    <a:pt x="704847" y="788384"/>
                  </a:lnTo>
                  <a:lnTo>
                    <a:pt x="826477" y="668984"/>
                  </a:lnTo>
                  <a:lnTo>
                    <a:pt x="1252789" y="668984"/>
                  </a:lnTo>
                </a:path>
                <a:path w="1252855" h="797559">
                  <a:moveTo>
                    <a:pt x="387873" y="757725"/>
                  </a:moveTo>
                  <a:lnTo>
                    <a:pt x="569532" y="576076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839917" y="9897288"/>
              <a:ext cx="204716" cy="204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936959" y="10315244"/>
              <a:ext cx="204716" cy="2047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517034" y="10535613"/>
              <a:ext cx="204716" cy="2047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604776" y="9558597"/>
              <a:ext cx="204716" cy="204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811542" y="9907145"/>
              <a:ext cx="446405" cy="185420"/>
            </a:xfrm>
            <a:custGeom>
              <a:avLst/>
              <a:gdLst/>
              <a:ahLst/>
              <a:cxnLst/>
              <a:rect l="l" t="t" r="r" b="b"/>
              <a:pathLst>
                <a:path w="446405" h="185420">
                  <a:moveTo>
                    <a:pt x="0" y="105944"/>
                  </a:moveTo>
                  <a:lnTo>
                    <a:pt x="308430" y="105944"/>
                  </a:lnTo>
                  <a:lnTo>
                    <a:pt x="345912" y="92772"/>
                  </a:lnTo>
                  <a:lnTo>
                    <a:pt x="360941" y="53432"/>
                  </a:lnTo>
                  <a:lnTo>
                    <a:pt x="360941" y="45160"/>
                  </a:lnTo>
                  <a:lnTo>
                    <a:pt x="358560" y="31875"/>
                  </a:lnTo>
                  <a:lnTo>
                    <a:pt x="350828" y="17043"/>
                  </a:lnTo>
                  <a:lnTo>
                    <a:pt x="336862" y="4980"/>
                  </a:lnTo>
                  <a:lnTo>
                    <a:pt x="315780" y="0"/>
                  </a:lnTo>
                  <a:lnTo>
                    <a:pt x="143534" y="0"/>
                  </a:lnTo>
                  <a:lnTo>
                    <a:pt x="106047" y="13173"/>
                  </a:lnTo>
                  <a:lnTo>
                    <a:pt x="91012" y="52521"/>
                  </a:lnTo>
                  <a:lnTo>
                    <a:pt x="91012" y="139838"/>
                  </a:lnTo>
                  <a:lnTo>
                    <a:pt x="115096" y="180019"/>
                  </a:lnTo>
                  <a:lnTo>
                    <a:pt x="136173" y="184999"/>
                  </a:lnTo>
                  <a:lnTo>
                    <a:pt x="446007" y="184999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247626" y="9989785"/>
              <a:ext cx="204716" cy="2047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810573" y="1001476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>
                  <a:moveTo>
                    <a:pt x="91986" y="0"/>
                  </a:moveTo>
                  <a:lnTo>
                    <a:pt x="0" y="0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6970210" y="10298312"/>
            <a:ext cx="130810" cy="144145"/>
          </a:xfrm>
          <a:custGeom>
            <a:avLst/>
            <a:gdLst/>
            <a:ahLst/>
            <a:cxnLst/>
            <a:rect l="l" t="t" r="r" b="b"/>
            <a:pathLst>
              <a:path w="130809" h="144145">
                <a:moveTo>
                  <a:pt x="0" y="143922"/>
                </a:moveTo>
                <a:lnTo>
                  <a:pt x="0" y="0"/>
                </a:lnTo>
                <a:lnTo>
                  <a:pt x="130791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819120" y="9836765"/>
            <a:ext cx="263525" cy="263525"/>
          </a:xfrm>
          <a:custGeom>
            <a:avLst/>
            <a:gdLst/>
            <a:ahLst/>
            <a:cxnLst/>
            <a:rect l="l" t="t" r="r" b="b"/>
            <a:pathLst>
              <a:path w="263525" h="263525">
                <a:moveTo>
                  <a:pt x="263520" y="131765"/>
                </a:moveTo>
                <a:lnTo>
                  <a:pt x="256803" y="173413"/>
                </a:lnTo>
                <a:lnTo>
                  <a:pt x="238097" y="209584"/>
                </a:lnTo>
                <a:lnTo>
                  <a:pt x="209574" y="238108"/>
                </a:lnTo>
                <a:lnTo>
                  <a:pt x="173403" y="256813"/>
                </a:lnTo>
                <a:lnTo>
                  <a:pt x="131755" y="263531"/>
                </a:lnTo>
                <a:lnTo>
                  <a:pt x="90111" y="256813"/>
                </a:lnTo>
                <a:lnTo>
                  <a:pt x="53944" y="238108"/>
                </a:lnTo>
                <a:lnTo>
                  <a:pt x="25422" y="209584"/>
                </a:lnTo>
                <a:lnTo>
                  <a:pt x="6717" y="173413"/>
                </a:lnTo>
                <a:lnTo>
                  <a:pt x="0" y="131765"/>
                </a:lnTo>
                <a:lnTo>
                  <a:pt x="6717" y="90117"/>
                </a:lnTo>
                <a:lnTo>
                  <a:pt x="25422" y="53946"/>
                </a:lnTo>
                <a:lnTo>
                  <a:pt x="53944" y="25422"/>
                </a:lnTo>
                <a:lnTo>
                  <a:pt x="90111" y="6717"/>
                </a:lnTo>
                <a:lnTo>
                  <a:pt x="131755" y="0"/>
                </a:lnTo>
                <a:lnTo>
                  <a:pt x="173403" y="6717"/>
                </a:lnTo>
                <a:lnTo>
                  <a:pt x="209574" y="25422"/>
                </a:lnTo>
                <a:lnTo>
                  <a:pt x="238097" y="53946"/>
                </a:lnTo>
                <a:lnTo>
                  <a:pt x="256803" y="90117"/>
                </a:lnTo>
                <a:lnTo>
                  <a:pt x="263520" y="131765"/>
                </a:lnTo>
                <a:close/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863623" y="10424976"/>
            <a:ext cx="204716" cy="2047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144818" y="9884026"/>
            <a:ext cx="243898" cy="2357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510278" y="10296699"/>
            <a:ext cx="281305" cy="242570"/>
          </a:xfrm>
          <a:custGeom>
            <a:avLst/>
            <a:gdLst/>
            <a:ahLst/>
            <a:cxnLst/>
            <a:rect l="l" t="t" r="r" b="b"/>
            <a:pathLst>
              <a:path w="281305" h="242570">
                <a:moveTo>
                  <a:pt x="228286" y="119389"/>
                </a:moveTo>
                <a:lnTo>
                  <a:pt x="249120" y="116091"/>
                </a:lnTo>
                <a:lnTo>
                  <a:pt x="265768" y="106220"/>
                </a:lnTo>
                <a:lnTo>
                  <a:pt x="276802" y="89805"/>
                </a:lnTo>
                <a:lnTo>
                  <a:pt x="280797" y="66877"/>
                </a:lnTo>
                <a:lnTo>
                  <a:pt x="280797" y="45160"/>
                </a:lnTo>
                <a:lnTo>
                  <a:pt x="278416" y="31875"/>
                </a:lnTo>
                <a:lnTo>
                  <a:pt x="270684" y="17043"/>
                </a:lnTo>
                <a:lnTo>
                  <a:pt x="256718" y="4980"/>
                </a:lnTo>
                <a:lnTo>
                  <a:pt x="235636" y="0"/>
                </a:lnTo>
                <a:lnTo>
                  <a:pt x="0" y="0"/>
                </a:lnTo>
                <a:lnTo>
                  <a:pt x="0" y="52521"/>
                </a:lnTo>
                <a:lnTo>
                  <a:pt x="0" y="189837"/>
                </a:lnTo>
                <a:lnTo>
                  <a:pt x="0" y="242348"/>
                </a:lnTo>
                <a:lnTo>
                  <a:pt x="235636" y="242348"/>
                </a:lnTo>
                <a:lnTo>
                  <a:pt x="256718" y="237369"/>
                </a:lnTo>
                <a:lnTo>
                  <a:pt x="270684" y="225308"/>
                </a:lnTo>
                <a:lnTo>
                  <a:pt x="278416" y="210477"/>
                </a:lnTo>
                <a:lnTo>
                  <a:pt x="280797" y="197187"/>
                </a:lnTo>
                <a:lnTo>
                  <a:pt x="280797" y="171879"/>
                </a:lnTo>
                <a:lnTo>
                  <a:pt x="276802" y="148949"/>
                </a:lnTo>
                <a:lnTo>
                  <a:pt x="265768" y="132531"/>
                </a:lnTo>
                <a:lnTo>
                  <a:pt x="249120" y="122656"/>
                </a:lnTo>
                <a:lnTo>
                  <a:pt x="228286" y="119357"/>
                </a:lnTo>
                <a:lnTo>
                  <a:pt x="3162" y="119357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525064" y="9851874"/>
            <a:ext cx="279400" cy="362585"/>
          </a:xfrm>
          <a:custGeom>
            <a:avLst/>
            <a:gdLst/>
            <a:ahLst/>
            <a:cxnLst/>
            <a:rect l="l" t="t" r="r" b="b"/>
            <a:pathLst>
              <a:path w="279400" h="362584">
                <a:moveTo>
                  <a:pt x="90164" y="0"/>
                </a:moveTo>
                <a:lnTo>
                  <a:pt x="90164" y="190381"/>
                </a:lnTo>
                <a:lnTo>
                  <a:pt x="90164" y="256505"/>
                </a:lnTo>
                <a:lnTo>
                  <a:pt x="0" y="359727"/>
                </a:lnTo>
              </a:path>
              <a:path w="279400" h="362584">
                <a:moveTo>
                  <a:pt x="98478" y="63348"/>
                </a:moveTo>
                <a:lnTo>
                  <a:pt x="226767" y="63348"/>
                </a:lnTo>
                <a:lnTo>
                  <a:pt x="247597" y="66646"/>
                </a:lnTo>
                <a:lnTo>
                  <a:pt x="264245" y="76517"/>
                </a:lnTo>
                <a:lnTo>
                  <a:pt x="275282" y="92932"/>
                </a:lnTo>
                <a:lnTo>
                  <a:pt x="279279" y="115860"/>
                </a:lnTo>
                <a:lnTo>
                  <a:pt x="279279" y="362522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499482" y="9851874"/>
            <a:ext cx="119380" cy="243204"/>
          </a:xfrm>
          <a:custGeom>
            <a:avLst/>
            <a:gdLst/>
            <a:ahLst/>
            <a:cxnLst/>
            <a:rect l="l" t="t" r="r" b="b"/>
            <a:pathLst>
              <a:path w="119380" h="243204">
                <a:moveTo>
                  <a:pt x="0" y="0"/>
                </a:moveTo>
                <a:lnTo>
                  <a:pt x="0" y="197742"/>
                </a:lnTo>
                <a:lnTo>
                  <a:pt x="2381" y="211025"/>
                </a:lnTo>
                <a:lnTo>
                  <a:pt x="10113" y="225854"/>
                </a:lnTo>
                <a:lnTo>
                  <a:pt x="24079" y="237914"/>
                </a:lnTo>
                <a:lnTo>
                  <a:pt x="45160" y="242893"/>
                </a:lnTo>
                <a:lnTo>
                  <a:pt x="118938" y="242893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103915" y="9851874"/>
            <a:ext cx="103505" cy="360045"/>
          </a:xfrm>
          <a:custGeom>
            <a:avLst/>
            <a:gdLst/>
            <a:ahLst/>
            <a:cxnLst/>
            <a:rect l="l" t="t" r="r" b="b"/>
            <a:pathLst>
              <a:path w="103505" h="360045">
                <a:moveTo>
                  <a:pt x="103347" y="0"/>
                </a:moveTo>
                <a:lnTo>
                  <a:pt x="45160" y="0"/>
                </a:lnTo>
                <a:lnTo>
                  <a:pt x="24079" y="4980"/>
                </a:lnTo>
                <a:lnTo>
                  <a:pt x="10113" y="17043"/>
                </a:lnTo>
                <a:lnTo>
                  <a:pt x="2381" y="31875"/>
                </a:lnTo>
                <a:lnTo>
                  <a:pt x="0" y="45160"/>
                </a:lnTo>
                <a:lnTo>
                  <a:pt x="0" y="242893"/>
                </a:lnTo>
                <a:lnTo>
                  <a:pt x="0" y="261918"/>
                </a:lnTo>
                <a:lnTo>
                  <a:pt x="96394" y="359727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370880" y="9657639"/>
            <a:ext cx="244475" cy="379730"/>
          </a:xfrm>
          <a:custGeom>
            <a:avLst/>
            <a:gdLst/>
            <a:ahLst/>
            <a:cxnLst/>
            <a:rect l="l" t="t" r="r" b="b"/>
            <a:pathLst>
              <a:path w="244475" h="379729">
                <a:moveTo>
                  <a:pt x="143021" y="251364"/>
                </a:moveTo>
                <a:lnTo>
                  <a:pt x="0" y="251364"/>
                </a:lnTo>
              </a:path>
              <a:path w="244475" h="379729">
                <a:moveTo>
                  <a:pt x="52647" y="0"/>
                </a:moveTo>
                <a:lnTo>
                  <a:pt x="52538" y="185098"/>
                </a:lnTo>
                <a:lnTo>
                  <a:pt x="52482" y="281645"/>
                </a:lnTo>
                <a:lnTo>
                  <a:pt x="52462" y="321006"/>
                </a:lnTo>
                <a:lnTo>
                  <a:pt x="52459" y="334544"/>
                </a:lnTo>
                <a:lnTo>
                  <a:pt x="54841" y="347828"/>
                </a:lnTo>
                <a:lnTo>
                  <a:pt x="62576" y="362656"/>
                </a:lnTo>
                <a:lnTo>
                  <a:pt x="76542" y="374716"/>
                </a:lnTo>
                <a:lnTo>
                  <a:pt x="97620" y="379695"/>
                </a:lnTo>
                <a:lnTo>
                  <a:pt x="244348" y="379695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82819" y="9505422"/>
            <a:ext cx="104775" cy="1803400"/>
          </a:xfrm>
          <a:custGeom>
            <a:avLst/>
            <a:gdLst/>
            <a:ahLst/>
            <a:cxnLst/>
            <a:rect l="l" t="t" r="r" b="b"/>
            <a:pathLst>
              <a:path w="104775" h="1803400">
                <a:moveTo>
                  <a:pt x="104711" y="952919"/>
                </a:moveTo>
                <a:lnTo>
                  <a:pt x="47917" y="952919"/>
                </a:lnTo>
                <a:lnTo>
                  <a:pt x="47917" y="0"/>
                </a:lnTo>
                <a:lnTo>
                  <a:pt x="0" y="0"/>
                </a:lnTo>
                <a:lnTo>
                  <a:pt x="0" y="952919"/>
                </a:lnTo>
                <a:lnTo>
                  <a:pt x="0" y="1803133"/>
                </a:lnTo>
                <a:lnTo>
                  <a:pt x="104711" y="1803133"/>
                </a:lnTo>
                <a:lnTo>
                  <a:pt x="104711" y="952919"/>
                </a:lnTo>
                <a:close/>
              </a:path>
            </a:pathLst>
          </a:custGeom>
          <a:solidFill>
            <a:srgbClr val="5D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2785254" y="0"/>
            <a:ext cx="10974070" cy="10902315"/>
            <a:chOff x="2785254" y="0"/>
            <a:chExt cx="10974070" cy="10902315"/>
          </a:xfrm>
        </p:grpSpPr>
        <p:sp>
          <p:nvSpPr>
            <p:cNvPr id="30" name="object 30"/>
            <p:cNvSpPr/>
            <p:nvPr/>
          </p:nvSpPr>
          <p:spPr>
            <a:xfrm>
              <a:off x="7869733" y="0"/>
              <a:ext cx="104775" cy="396875"/>
            </a:xfrm>
            <a:custGeom>
              <a:avLst/>
              <a:gdLst/>
              <a:ahLst/>
              <a:cxnLst/>
              <a:rect l="l" t="t" r="r" b="b"/>
              <a:pathLst>
                <a:path w="104775" h="396875">
                  <a:moveTo>
                    <a:pt x="0" y="396582"/>
                  </a:moveTo>
                  <a:lnTo>
                    <a:pt x="104708" y="396582"/>
                  </a:lnTo>
                  <a:lnTo>
                    <a:pt x="104708" y="0"/>
                  </a:lnTo>
                  <a:lnTo>
                    <a:pt x="0" y="0"/>
                  </a:lnTo>
                  <a:lnTo>
                    <a:pt x="0" y="396582"/>
                  </a:lnTo>
                  <a:close/>
                </a:path>
              </a:pathLst>
            </a:custGeom>
            <a:solidFill>
              <a:srgbClr val="5D5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838148" y="435052"/>
              <a:ext cx="10868025" cy="10414000"/>
            </a:xfrm>
            <a:custGeom>
              <a:avLst/>
              <a:gdLst/>
              <a:ahLst/>
              <a:cxnLst/>
              <a:rect l="l" t="t" r="r" b="b"/>
              <a:pathLst>
                <a:path w="10868025" h="10414000">
                  <a:moveTo>
                    <a:pt x="10618912" y="0"/>
                  </a:moveTo>
                  <a:lnTo>
                    <a:pt x="248788" y="0"/>
                  </a:lnTo>
                  <a:lnTo>
                    <a:pt x="204069" y="4008"/>
                  </a:lnTo>
                  <a:lnTo>
                    <a:pt x="161979" y="15565"/>
                  </a:lnTo>
                  <a:lnTo>
                    <a:pt x="123221" y="33967"/>
                  </a:lnTo>
                  <a:lnTo>
                    <a:pt x="88498" y="58512"/>
                  </a:lnTo>
                  <a:lnTo>
                    <a:pt x="58512" y="88498"/>
                  </a:lnTo>
                  <a:lnTo>
                    <a:pt x="33967" y="123221"/>
                  </a:lnTo>
                  <a:lnTo>
                    <a:pt x="15565" y="161979"/>
                  </a:lnTo>
                  <a:lnTo>
                    <a:pt x="4008" y="204069"/>
                  </a:lnTo>
                  <a:lnTo>
                    <a:pt x="0" y="248788"/>
                  </a:lnTo>
                  <a:lnTo>
                    <a:pt x="0" y="10165051"/>
                  </a:lnTo>
                  <a:lnTo>
                    <a:pt x="4008" y="10209774"/>
                  </a:lnTo>
                  <a:lnTo>
                    <a:pt x="15565" y="10251866"/>
                  </a:lnTo>
                  <a:lnTo>
                    <a:pt x="33967" y="10290625"/>
                  </a:lnTo>
                  <a:lnTo>
                    <a:pt x="58512" y="10325350"/>
                  </a:lnTo>
                  <a:lnTo>
                    <a:pt x="88498" y="10355336"/>
                  </a:lnTo>
                  <a:lnTo>
                    <a:pt x="123221" y="10379882"/>
                  </a:lnTo>
                  <a:lnTo>
                    <a:pt x="161979" y="10398285"/>
                  </a:lnTo>
                  <a:lnTo>
                    <a:pt x="204069" y="10409842"/>
                  </a:lnTo>
                  <a:lnTo>
                    <a:pt x="248788" y="10413850"/>
                  </a:lnTo>
                  <a:lnTo>
                    <a:pt x="10618912" y="10413850"/>
                  </a:lnTo>
                  <a:lnTo>
                    <a:pt x="10663634" y="10409842"/>
                  </a:lnTo>
                  <a:lnTo>
                    <a:pt x="10705725" y="10398285"/>
                  </a:lnTo>
                  <a:lnTo>
                    <a:pt x="10744483" y="10379882"/>
                  </a:lnTo>
                  <a:lnTo>
                    <a:pt x="10779206" y="10355336"/>
                  </a:lnTo>
                  <a:lnTo>
                    <a:pt x="10809191" y="10325350"/>
                  </a:lnTo>
                  <a:lnTo>
                    <a:pt x="10833735" y="10290625"/>
                  </a:lnTo>
                  <a:lnTo>
                    <a:pt x="10852136" y="10251866"/>
                  </a:lnTo>
                  <a:lnTo>
                    <a:pt x="10863692" y="10209774"/>
                  </a:lnTo>
                  <a:lnTo>
                    <a:pt x="10867700" y="10165051"/>
                  </a:lnTo>
                  <a:lnTo>
                    <a:pt x="10867700" y="248788"/>
                  </a:lnTo>
                  <a:lnTo>
                    <a:pt x="10863692" y="204069"/>
                  </a:lnTo>
                  <a:lnTo>
                    <a:pt x="10852136" y="161979"/>
                  </a:lnTo>
                  <a:lnTo>
                    <a:pt x="10833735" y="123221"/>
                  </a:lnTo>
                  <a:lnTo>
                    <a:pt x="10809191" y="88498"/>
                  </a:lnTo>
                  <a:lnTo>
                    <a:pt x="10779206" y="58512"/>
                  </a:lnTo>
                  <a:lnTo>
                    <a:pt x="10744483" y="33967"/>
                  </a:lnTo>
                  <a:lnTo>
                    <a:pt x="10705725" y="15565"/>
                  </a:lnTo>
                  <a:lnTo>
                    <a:pt x="10663634" y="4008"/>
                  </a:lnTo>
                  <a:lnTo>
                    <a:pt x="10618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38148" y="435052"/>
              <a:ext cx="10868025" cy="10414000"/>
            </a:xfrm>
            <a:custGeom>
              <a:avLst/>
              <a:gdLst/>
              <a:ahLst/>
              <a:cxnLst/>
              <a:rect l="l" t="t" r="r" b="b"/>
              <a:pathLst>
                <a:path w="10868025" h="10414000">
                  <a:moveTo>
                    <a:pt x="248788" y="0"/>
                  </a:moveTo>
                  <a:lnTo>
                    <a:pt x="204069" y="4008"/>
                  </a:lnTo>
                  <a:lnTo>
                    <a:pt x="161979" y="15565"/>
                  </a:lnTo>
                  <a:lnTo>
                    <a:pt x="123221" y="33967"/>
                  </a:lnTo>
                  <a:lnTo>
                    <a:pt x="88498" y="58512"/>
                  </a:lnTo>
                  <a:lnTo>
                    <a:pt x="58512" y="88498"/>
                  </a:lnTo>
                  <a:lnTo>
                    <a:pt x="33967" y="123221"/>
                  </a:lnTo>
                  <a:lnTo>
                    <a:pt x="15565" y="161979"/>
                  </a:lnTo>
                  <a:lnTo>
                    <a:pt x="4008" y="204069"/>
                  </a:lnTo>
                  <a:lnTo>
                    <a:pt x="0" y="248788"/>
                  </a:lnTo>
                  <a:lnTo>
                    <a:pt x="0" y="10165051"/>
                  </a:lnTo>
                  <a:lnTo>
                    <a:pt x="4008" y="10209774"/>
                  </a:lnTo>
                  <a:lnTo>
                    <a:pt x="15565" y="10251866"/>
                  </a:lnTo>
                  <a:lnTo>
                    <a:pt x="33967" y="10290625"/>
                  </a:lnTo>
                  <a:lnTo>
                    <a:pt x="58512" y="10325350"/>
                  </a:lnTo>
                  <a:lnTo>
                    <a:pt x="88498" y="10355336"/>
                  </a:lnTo>
                  <a:lnTo>
                    <a:pt x="123221" y="10379882"/>
                  </a:lnTo>
                  <a:lnTo>
                    <a:pt x="161979" y="10398285"/>
                  </a:lnTo>
                  <a:lnTo>
                    <a:pt x="204069" y="10409842"/>
                  </a:lnTo>
                  <a:lnTo>
                    <a:pt x="248788" y="10413850"/>
                  </a:lnTo>
                  <a:lnTo>
                    <a:pt x="10618912" y="10413850"/>
                  </a:lnTo>
                  <a:lnTo>
                    <a:pt x="10663634" y="10409842"/>
                  </a:lnTo>
                  <a:lnTo>
                    <a:pt x="10705725" y="10398285"/>
                  </a:lnTo>
                  <a:lnTo>
                    <a:pt x="10744483" y="10379882"/>
                  </a:lnTo>
                  <a:lnTo>
                    <a:pt x="10779206" y="10355336"/>
                  </a:lnTo>
                  <a:lnTo>
                    <a:pt x="10809191" y="10325350"/>
                  </a:lnTo>
                  <a:lnTo>
                    <a:pt x="10833735" y="10290625"/>
                  </a:lnTo>
                  <a:lnTo>
                    <a:pt x="10852136" y="10251866"/>
                  </a:lnTo>
                  <a:lnTo>
                    <a:pt x="10863692" y="10209774"/>
                  </a:lnTo>
                  <a:lnTo>
                    <a:pt x="10867700" y="10165051"/>
                  </a:lnTo>
                  <a:lnTo>
                    <a:pt x="10867700" y="248788"/>
                  </a:lnTo>
                  <a:lnTo>
                    <a:pt x="10863692" y="204069"/>
                  </a:lnTo>
                  <a:lnTo>
                    <a:pt x="10852136" y="161979"/>
                  </a:lnTo>
                  <a:lnTo>
                    <a:pt x="10833735" y="123221"/>
                  </a:lnTo>
                  <a:lnTo>
                    <a:pt x="10809191" y="88498"/>
                  </a:lnTo>
                  <a:lnTo>
                    <a:pt x="10779206" y="58512"/>
                  </a:lnTo>
                  <a:lnTo>
                    <a:pt x="10744483" y="33967"/>
                  </a:lnTo>
                  <a:lnTo>
                    <a:pt x="10705725" y="15565"/>
                  </a:lnTo>
                  <a:lnTo>
                    <a:pt x="10663634" y="4008"/>
                  </a:lnTo>
                  <a:lnTo>
                    <a:pt x="10618912" y="0"/>
                  </a:lnTo>
                  <a:lnTo>
                    <a:pt x="248788" y="0"/>
                  </a:lnTo>
                  <a:close/>
                </a:path>
              </a:pathLst>
            </a:custGeom>
            <a:ln w="105787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06432" y="722051"/>
              <a:ext cx="10160000" cy="902969"/>
            </a:xfrm>
            <a:custGeom>
              <a:avLst/>
              <a:gdLst/>
              <a:ahLst/>
              <a:cxnLst/>
              <a:rect l="l" t="t" r="r" b="b"/>
              <a:pathLst>
                <a:path w="10160000" h="902969">
                  <a:moveTo>
                    <a:pt x="10159581" y="0"/>
                  </a:moveTo>
                  <a:lnTo>
                    <a:pt x="6222073" y="0"/>
                  </a:lnTo>
                  <a:lnTo>
                    <a:pt x="1824304" y="0"/>
                  </a:lnTo>
                  <a:lnTo>
                    <a:pt x="0" y="0"/>
                  </a:lnTo>
                  <a:lnTo>
                    <a:pt x="0" y="902601"/>
                  </a:lnTo>
                  <a:lnTo>
                    <a:pt x="1824304" y="902601"/>
                  </a:lnTo>
                  <a:lnTo>
                    <a:pt x="6222073" y="902601"/>
                  </a:lnTo>
                  <a:lnTo>
                    <a:pt x="10159581" y="902601"/>
                  </a:lnTo>
                  <a:lnTo>
                    <a:pt x="10159581" y="0"/>
                  </a:lnTo>
                  <a:close/>
                </a:path>
              </a:pathLst>
            </a:custGeom>
            <a:solidFill>
              <a:srgbClr val="C31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06432" y="1624666"/>
              <a:ext cx="10160000" cy="8834120"/>
            </a:xfrm>
            <a:custGeom>
              <a:avLst/>
              <a:gdLst/>
              <a:ahLst/>
              <a:cxnLst/>
              <a:rect l="l" t="t" r="r" b="b"/>
              <a:pathLst>
                <a:path w="10160000" h="8834120">
                  <a:moveTo>
                    <a:pt x="10159581" y="3394633"/>
                  </a:moveTo>
                  <a:lnTo>
                    <a:pt x="6222073" y="3394633"/>
                  </a:lnTo>
                  <a:lnTo>
                    <a:pt x="1824304" y="3394633"/>
                  </a:lnTo>
                  <a:lnTo>
                    <a:pt x="0" y="3394633"/>
                  </a:lnTo>
                  <a:lnTo>
                    <a:pt x="0" y="7408608"/>
                  </a:lnTo>
                  <a:lnTo>
                    <a:pt x="0" y="8774913"/>
                  </a:lnTo>
                  <a:lnTo>
                    <a:pt x="1824304" y="8774913"/>
                  </a:lnTo>
                  <a:lnTo>
                    <a:pt x="1824304" y="8833675"/>
                  </a:lnTo>
                  <a:lnTo>
                    <a:pt x="6222073" y="8833675"/>
                  </a:lnTo>
                  <a:lnTo>
                    <a:pt x="10159581" y="8833675"/>
                  </a:lnTo>
                  <a:lnTo>
                    <a:pt x="10159581" y="7408608"/>
                  </a:lnTo>
                  <a:lnTo>
                    <a:pt x="10159581" y="3394633"/>
                  </a:lnTo>
                  <a:close/>
                </a:path>
                <a:path w="10160000" h="8834120">
                  <a:moveTo>
                    <a:pt x="10159581" y="0"/>
                  </a:moveTo>
                  <a:lnTo>
                    <a:pt x="6222073" y="0"/>
                  </a:lnTo>
                  <a:lnTo>
                    <a:pt x="1824304" y="0"/>
                  </a:lnTo>
                  <a:lnTo>
                    <a:pt x="0" y="0"/>
                  </a:lnTo>
                  <a:lnTo>
                    <a:pt x="0" y="3394621"/>
                  </a:lnTo>
                  <a:lnTo>
                    <a:pt x="1824304" y="3394621"/>
                  </a:lnTo>
                  <a:lnTo>
                    <a:pt x="6222073" y="3394621"/>
                  </a:lnTo>
                  <a:lnTo>
                    <a:pt x="10159581" y="3394621"/>
                  </a:lnTo>
                  <a:lnTo>
                    <a:pt x="101595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147664" y="722046"/>
              <a:ext cx="1883410" cy="0"/>
            </a:xfrm>
            <a:custGeom>
              <a:avLst/>
              <a:gdLst/>
              <a:ahLst/>
              <a:cxnLst/>
              <a:rect l="l" t="t" r="r" b="b"/>
              <a:pathLst>
                <a:path w="1883410">
                  <a:moveTo>
                    <a:pt x="0" y="0"/>
                  </a:moveTo>
                  <a:lnTo>
                    <a:pt x="1883073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030736" y="714711"/>
              <a:ext cx="8342630" cy="15240"/>
            </a:xfrm>
            <a:custGeom>
              <a:avLst/>
              <a:gdLst/>
              <a:ahLst/>
              <a:cxnLst/>
              <a:rect l="l" t="t" r="r" b="b"/>
              <a:pathLst>
                <a:path w="8342630" h="15240">
                  <a:moveTo>
                    <a:pt x="8342630" y="0"/>
                  </a:moveTo>
                  <a:lnTo>
                    <a:pt x="4397768" y="0"/>
                  </a:lnTo>
                  <a:lnTo>
                    <a:pt x="0" y="0"/>
                  </a:lnTo>
                  <a:lnTo>
                    <a:pt x="0" y="14681"/>
                  </a:lnTo>
                  <a:lnTo>
                    <a:pt x="4397768" y="14681"/>
                  </a:lnTo>
                  <a:lnTo>
                    <a:pt x="8342630" y="14681"/>
                  </a:lnTo>
                  <a:lnTo>
                    <a:pt x="8342630" y="0"/>
                  </a:lnTo>
                  <a:close/>
                </a:path>
              </a:pathLst>
            </a:custGeom>
            <a:solidFill>
              <a:srgbClr val="C31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366022" y="729394"/>
              <a:ext cx="0" cy="888365"/>
            </a:xfrm>
            <a:custGeom>
              <a:avLst/>
              <a:gdLst/>
              <a:ahLst/>
              <a:cxnLst/>
              <a:rect l="l" t="t" r="r" b="b"/>
              <a:pathLst>
                <a:path h="888365">
                  <a:moveTo>
                    <a:pt x="0" y="887920"/>
                  </a:moveTo>
                  <a:lnTo>
                    <a:pt x="0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65201" y="1624661"/>
              <a:ext cx="1765935" cy="0"/>
            </a:xfrm>
            <a:custGeom>
              <a:avLst/>
              <a:gdLst/>
              <a:ahLst/>
              <a:cxnLst/>
              <a:rect l="l" t="t" r="r" b="b"/>
              <a:pathLst>
                <a:path w="1765935">
                  <a:moveTo>
                    <a:pt x="0" y="0"/>
                  </a:moveTo>
                  <a:lnTo>
                    <a:pt x="1765537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030736" y="1617325"/>
              <a:ext cx="8342630" cy="15240"/>
            </a:xfrm>
            <a:custGeom>
              <a:avLst/>
              <a:gdLst/>
              <a:ahLst/>
              <a:cxnLst/>
              <a:rect l="l" t="t" r="r" b="b"/>
              <a:pathLst>
                <a:path w="8342630" h="15239">
                  <a:moveTo>
                    <a:pt x="8342630" y="0"/>
                  </a:moveTo>
                  <a:lnTo>
                    <a:pt x="4397768" y="0"/>
                  </a:lnTo>
                  <a:lnTo>
                    <a:pt x="0" y="0"/>
                  </a:lnTo>
                  <a:lnTo>
                    <a:pt x="0" y="14681"/>
                  </a:lnTo>
                  <a:lnTo>
                    <a:pt x="4397768" y="14681"/>
                  </a:lnTo>
                  <a:lnTo>
                    <a:pt x="8342630" y="14681"/>
                  </a:lnTo>
                  <a:lnTo>
                    <a:pt x="8342630" y="0"/>
                  </a:lnTo>
                  <a:close/>
                </a:path>
              </a:pathLst>
            </a:custGeom>
            <a:solidFill>
              <a:srgbClr val="C31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428508" y="1632008"/>
              <a:ext cx="0" cy="1955164"/>
            </a:xfrm>
            <a:custGeom>
              <a:avLst/>
              <a:gdLst/>
              <a:ahLst/>
              <a:cxnLst/>
              <a:rect l="l" t="t" r="r" b="b"/>
              <a:pathLst>
                <a:path h="1955164">
                  <a:moveTo>
                    <a:pt x="0" y="1954861"/>
                  </a:moveTo>
                  <a:lnTo>
                    <a:pt x="0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3366022" y="1632008"/>
              <a:ext cx="0" cy="1955164"/>
            </a:xfrm>
            <a:custGeom>
              <a:avLst/>
              <a:gdLst/>
              <a:ahLst/>
              <a:cxnLst/>
              <a:rect l="l" t="t" r="r" b="b"/>
              <a:pathLst>
                <a:path h="1955164">
                  <a:moveTo>
                    <a:pt x="0" y="1954861"/>
                  </a:moveTo>
                  <a:lnTo>
                    <a:pt x="0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265201" y="3594217"/>
              <a:ext cx="1706880" cy="0"/>
            </a:xfrm>
            <a:custGeom>
              <a:avLst/>
              <a:gdLst/>
              <a:ahLst/>
              <a:cxnLst/>
              <a:rect l="l" t="t" r="r" b="b"/>
              <a:pathLst>
                <a:path w="1706879">
                  <a:moveTo>
                    <a:pt x="0" y="0"/>
                  </a:moveTo>
                  <a:lnTo>
                    <a:pt x="1706764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089504" y="3594217"/>
              <a:ext cx="4339590" cy="0"/>
            </a:xfrm>
            <a:custGeom>
              <a:avLst/>
              <a:gdLst/>
              <a:ahLst/>
              <a:cxnLst/>
              <a:rect l="l" t="t" r="r" b="b"/>
              <a:pathLst>
                <a:path w="4339590">
                  <a:moveTo>
                    <a:pt x="0" y="0"/>
                  </a:moveTo>
                  <a:lnTo>
                    <a:pt x="4338998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428508" y="3586871"/>
              <a:ext cx="3945254" cy="15240"/>
            </a:xfrm>
            <a:custGeom>
              <a:avLst/>
              <a:gdLst/>
              <a:ahLst/>
              <a:cxnLst/>
              <a:rect l="l" t="t" r="r" b="b"/>
              <a:pathLst>
                <a:path w="3945255" h="15239">
                  <a:moveTo>
                    <a:pt x="0" y="14690"/>
                  </a:moveTo>
                  <a:lnTo>
                    <a:pt x="3944864" y="14690"/>
                  </a:lnTo>
                  <a:lnTo>
                    <a:pt x="3944864" y="0"/>
                  </a:lnTo>
                  <a:lnTo>
                    <a:pt x="0" y="0"/>
                  </a:lnTo>
                  <a:lnTo>
                    <a:pt x="0" y="14690"/>
                  </a:lnTo>
                  <a:close/>
                </a:path>
              </a:pathLst>
            </a:custGeom>
            <a:solidFill>
              <a:srgbClr val="C31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428508" y="3601566"/>
              <a:ext cx="0" cy="1410970"/>
            </a:xfrm>
            <a:custGeom>
              <a:avLst/>
              <a:gdLst/>
              <a:ahLst/>
              <a:cxnLst/>
              <a:rect l="l" t="t" r="r" b="b"/>
              <a:pathLst>
                <a:path h="1410970">
                  <a:moveTo>
                    <a:pt x="0" y="1410375"/>
                  </a:moveTo>
                  <a:lnTo>
                    <a:pt x="0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3366022" y="3601566"/>
              <a:ext cx="0" cy="1410970"/>
            </a:xfrm>
            <a:custGeom>
              <a:avLst/>
              <a:gdLst/>
              <a:ahLst/>
              <a:cxnLst/>
              <a:rect l="l" t="t" r="r" b="b"/>
              <a:pathLst>
                <a:path h="1410970">
                  <a:moveTo>
                    <a:pt x="0" y="1410375"/>
                  </a:moveTo>
                  <a:lnTo>
                    <a:pt x="0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265201" y="5019289"/>
              <a:ext cx="1706880" cy="0"/>
            </a:xfrm>
            <a:custGeom>
              <a:avLst/>
              <a:gdLst/>
              <a:ahLst/>
              <a:cxnLst/>
              <a:rect l="l" t="t" r="r" b="b"/>
              <a:pathLst>
                <a:path w="1706879">
                  <a:moveTo>
                    <a:pt x="0" y="0"/>
                  </a:moveTo>
                  <a:lnTo>
                    <a:pt x="1706764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089504" y="5019289"/>
              <a:ext cx="4339590" cy="0"/>
            </a:xfrm>
            <a:custGeom>
              <a:avLst/>
              <a:gdLst/>
              <a:ahLst/>
              <a:cxnLst/>
              <a:rect l="l" t="t" r="r" b="b"/>
              <a:pathLst>
                <a:path w="4339590">
                  <a:moveTo>
                    <a:pt x="0" y="0"/>
                  </a:moveTo>
                  <a:lnTo>
                    <a:pt x="4338998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428508" y="5011943"/>
              <a:ext cx="3945254" cy="15240"/>
            </a:xfrm>
            <a:custGeom>
              <a:avLst/>
              <a:gdLst/>
              <a:ahLst/>
              <a:cxnLst/>
              <a:rect l="l" t="t" r="r" b="b"/>
              <a:pathLst>
                <a:path w="3945255" h="15239">
                  <a:moveTo>
                    <a:pt x="0" y="14690"/>
                  </a:moveTo>
                  <a:lnTo>
                    <a:pt x="3944864" y="14690"/>
                  </a:lnTo>
                  <a:lnTo>
                    <a:pt x="3944864" y="0"/>
                  </a:lnTo>
                  <a:lnTo>
                    <a:pt x="0" y="0"/>
                  </a:lnTo>
                  <a:lnTo>
                    <a:pt x="0" y="14690"/>
                  </a:lnTo>
                  <a:close/>
                </a:path>
              </a:pathLst>
            </a:custGeom>
            <a:solidFill>
              <a:srgbClr val="C31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428508" y="5026637"/>
              <a:ext cx="0" cy="1410970"/>
            </a:xfrm>
            <a:custGeom>
              <a:avLst/>
              <a:gdLst/>
              <a:ahLst/>
              <a:cxnLst/>
              <a:rect l="l" t="t" r="r" b="b"/>
              <a:pathLst>
                <a:path h="1410970">
                  <a:moveTo>
                    <a:pt x="0" y="1410375"/>
                  </a:moveTo>
                  <a:lnTo>
                    <a:pt x="0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3366022" y="5026637"/>
              <a:ext cx="0" cy="1410970"/>
            </a:xfrm>
            <a:custGeom>
              <a:avLst/>
              <a:gdLst/>
              <a:ahLst/>
              <a:cxnLst/>
              <a:rect l="l" t="t" r="r" b="b"/>
              <a:pathLst>
                <a:path h="1410970">
                  <a:moveTo>
                    <a:pt x="0" y="1410375"/>
                  </a:moveTo>
                  <a:lnTo>
                    <a:pt x="0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265201" y="6444359"/>
              <a:ext cx="1706880" cy="0"/>
            </a:xfrm>
            <a:custGeom>
              <a:avLst/>
              <a:gdLst/>
              <a:ahLst/>
              <a:cxnLst/>
              <a:rect l="l" t="t" r="r" b="b"/>
              <a:pathLst>
                <a:path w="1706879">
                  <a:moveTo>
                    <a:pt x="0" y="0"/>
                  </a:moveTo>
                  <a:lnTo>
                    <a:pt x="1706764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089504" y="6444359"/>
              <a:ext cx="4339590" cy="0"/>
            </a:xfrm>
            <a:custGeom>
              <a:avLst/>
              <a:gdLst/>
              <a:ahLst/>
              <a:cxnLst/>
              <a:rect l="l" t="t" r="r" b="b"/>
              <a:pathLst>
                <a:path w="4339590">
                  <a:moveTo>
                    <a:pt x="0" y="0"/>
                  </a:moveTo>
                  <a:lnTo>
                    <a:pt x="4338998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428508" y="6437014"/>
              <a:ext cx="3945254" cy="15240"/>
            </a:xfrm>
            <a:custGeom>
              <a:avLst/>
              <a:gdLst/>
              <a:ahLst/>
              <a:cxnLst/>
              <a:rect l="l" t="t" r="r" b="b"/>
              <a:pathLst>
                <a:path w="3945255" h="15239">
                  <a:moveTo>
                    <a:pt x="0" y="14690"/>
                  </a:moveTo>
                  <a:lnTo>
                    <a:pt x="3944864" y="14690"/>
                  </a:lnTo>
                  <a:lnTo>
                    <a:pt x="3944864" y="0"/>
                  </a:lnTo>
                  <a:lnTo>
                    <a:pt x="0" y="0"/>
                  </a:lnTo>
                  <a:lnTo>
                    <a:pt x="0" y="14690"/>
                  </a:lnTo>
                  <a:close/>
                </a:path>
              </a:pathLst>
            </a:custGeom>
            <a:solidFill>
              <a:srgbClr val="C31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428508" y="6451708"/>
              <a:ext cx="0" cy="1410970"/>
            </a:xfrm>
            <a:custGeom>
              <a:avLst/>
              <a:gdLst/>
              <a:ahLst/>
              <a:cxnLst/>
              <a:rect l="l" t="t" r="r" b="b"/>
              <a:pathLst>
                <a:path h="1410970">
                  <a:moveTo>
                    <a:pt x="0" y="1410375"/>
                  </a:moveTo>
                  <a:lnTo>
                    <a:pt x="0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3366022" y="6451708"/>
              <a:ext cx="0" cy="1410970"/>
            </a:xfrm>
            <a:custGeom>
              <a:avLst/>
              <a:gdLst/>
              <a:ahLst/>
              <a:cxnLst/>
              <a:rect l="l" t="t" r="r" b="b"/>
              <a:pathLst>
                <a:path h="1410970">
                  <a:moveTo>
                    <a:pt x="0" y="1410375"/>
                  </a:moveTo>
                  <a:lnTo>
                    <a:pt x="0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265201" y="7869430"/>
              <a:ext cx="1706880" cy="0"/>
            </a:xfrm>
            <a:custGeom>
              <a:avLst/>
              <a:gdLst/>
              <a:ahLst/>
              <a:cxnLst/>
              <a:rect l="l" t="t" r="r" b="b"/>
              <a:pathLst>
                <a:path w="1706879">
                  <a:moveTo>
                    <a:pt x="0" y="0"/>
                  </a:moveTo>
                  <a:lnTo>
                    <a:pt x="1706764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089504" y="7869430"/>
              <a:ext cx="4339590" cy="0"/>
            </a:xfrm>
            <a:custGeom>
              <a:avLst/>
              <a:gdLst/>
              <a:ahLst/>
              <a:cxnLst/>
              <a:rect l="l" t="t" r="r" b="b"/>
              <a:pathLst>
                <a:path w="4339590">
                  <a:moveTo>
                    <a:pt x="0" y="0"/>
                  </a:moveTo>
                  <a:lnTo>
                    <a:pt x="4338998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428508" y="7862084"/>
              <a:ext cx="3945254" cy="15240"/>
            </a:xfrm>
            <a:custGeom>
              <a:avLst/>
              <a:gdLst/>
              <a:ahLst/>
              <a:cxnLst/>
              <a:rect l="l" t="t" r="r" b="b"/>
              <a:pathLst>
                <a:path w="3945255" h="15240">
                  <a:moveTo>
                    <a:pt x="0" y="14690"/>
                  </a:moveTo>
                  <a:lnTo>
                    <a:pt x="3944864" y="14690"/>
                  </a:lnTo>
                  <a:lnTo>
                    <a:pt x="3944864" y="0"/>
                  </a:lnTo>
                  <a:lnTo>
                    <a:pt x="0" y="0"/>
                  </a:lnTo>
                  <a:lnTo>
                    <a:pt x="0" y="14690"/>
                  </a:lnTo>
                  <a:close/>
                </a:path>
              </a:pathLst>
            </a:custGeom>
            <a:solidFill>
              <a:srgbClr val="C31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428508" y="7876779"/>
              <a:ext cx="0" cy="1149350"/>
            </a:xfrm>
            <a:custGeom>
              <a:avLst/>
              <a:gdLst/>
              <a:ahLst/>
              <a:cxnLst/>
              <a:rect l="l" t="t" r="r" b="b"/>
              <a:pathLst>
                <a:path h="1149350">
                  <a:moveTo>
                    <a:pt x="0" y="1149148"/>
                  </a:moveTo>
                  <a:lnTo>
                    <a:pt x="0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3366022" y="7876779"/>
              <a:ext cx="0" cy="1149350"/>
            </a:xfrm>
            <a:custGeom>
              <a:avLst/>
              <a:gdLst/>
              <a:ahLst/>
              <a:cxnLst/>
              <a:rect l="l" t="t" r="r" b="b"/>
              <a:pathLst>
                <a:path h="1149350">
                  <a:moveTo>
                    <a:pt x="0" y="1149148"/>
                  </a:moveTo>
                  <a:lnTo>
                    <a:pt x="0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265201" y="9033273"/>
              <a:ext cx="1706880" cy="0"/>
            </a:xfrm>
            <a:custGeom>
              <a:avLst/>
              <a:gdLst/>
              <a:ahLst/>
              <a:cxnLst/>
              <a:rect l="l" t="t" r="r" b="b"/>
              <a:pathLst>
                <a:path w="1706879">
                  <a:moveTo>
                    <a:pt x="0" y="0"/>
                  </a:moveTo>
                  <a:lnTo>
                    <a:pt x="1706764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089504" y="9033273"/>
              <a:ext cx="4339590" cy="0"/>
            </a:xfrm>
            <a:custGeom>
              <a:avLst/>
              <a:gdLst/>
              <a:ahLst/>
              <a:cxnLst/>
              <a:rect l="l" t="t" r="r" b="b"/>
              <a:pathLst>
                <a:path w="4339590">
                  <a:moveTo>
                    <a:pt x="0" y="0"/>
                  </a:moveTo>
                  <a:lnTo>
                    <a:pt x="4338998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428508" y="9025928"/>
              <a:ext cx="3945254" cy="15240"/>
            </a:xfrm>
            <a:custGeom>
              <a:avLst/>
              <a:gdLst/>
              <a:ahLst/>
              <a:cxnLst/>
              <a:rect l="l" t="t" r="r" b="b"/>
              <a:pathLst>
                <a:path w="3945255" h="15240">
                  <a:moveTo>
                    <a:pt x="0" y="14690"/>
                  </a:moveTo>
                  <a:lnTo>
                    <a:pt x="3944864" y="14690"/>
                  </a:lnTo>
                  <a:lnTo>
                    <a:pt x="3944864" y="0"/>
                  </a:lnTo>
                  <a:lnTo>
                    <a:pt x="0" y="0"/>
                  </a:lnTo>
                  <a:lnTo>
                    <a:pt x="0" y="14690"/>
                  </a:lnTo>
                  <a:close/>
                </a:path>
              </a:pathLst>
            </a:custGeom>
            <a:solidFill>
              <a:srgbClr val="C31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428508" y="9040622"/>
              <a:ext cx="0" cy="1410970"/>
            </a:xfrm>
            <a:custGeom>
              <a:avLst/>
              <a:gdLst/>
              <a:ahLst/>
              <a:cxnLst/>
              <a:rect l="l" t="t" r="r" b="b"/>
              <a:pathLst>
                <a:path h="1410970">
                  <a:moveTo>
                    <a:pt x="0" y="1410375"/>
                  </a:moveTo>
                  <a:lnTo>
                    <a:pt x="0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3366022" y="9040622"/>
              <a:ext cx="0" cy="1410970"/>
            </a:xfrm>
            <a:custGeom>
              <a:avLst/>
              <a:gdLst/>
              <a:ahLst/>
              <a:cxnLst/>
              <a:rect l="l" t="t" r="r" b="b"/>
              <a:pathLst>
                <a:path h="1410970">
                  <a:moveTo>
                    <a:pt x="0" y="1410375"/>
                  </a:moveTo>
                  <a:lnTo>
                    <a:pt x="0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089504" y="10458344"/>
              <a:ext cx="4339590" cy="0"/>
            </a:xfrm>
            <a:custGeom>
              <a:avLst/>
              <a:gdLst/>
              <a:ahLst/>
              <a:cxnLst/>
              <a:rect l="l" t="t" r="r" b="b"/>
              <a:pathLst>
                <a:path w="4339590">
                  <a:moveTo>
                    <a:pt x="0" y="0"/>
                  </a:moveTo>
                  <a:lnTo>
                    <a:pt x="4338998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428508" y="10450998"/>
              <a:ext cx="3945254" cy="15240"/>
            </a:xfrm>
            <a:custGeom>
              <a:avLst/>
              <a:gdLst/>
              <a:ahLst/>
              <a:cxnLst/>
              <a:rect l="l" t="t" r="r" b="b"/>
              <a:pathLst>
                <a:path w="3945255" h="15240">
                  <a:moveTo>
                    <a:pt x="0" y="14690"/>
                  </a:moveTo>
                  <a:lnTo>
                    <a:pt x="3944864" y="14690"/>
                  </a:lnTo>
                  <a:lnTo>
                    <a:pt x="3944864" y="0"/>
                  </a:lnTo>
                  <a:lnTo>
                    <a:pt x="0" y="0"/>
                  </a:lnTo>
                  <a:lnTo>
                    <a:pt x="0" y="14690"/>
                  </a:lnTo>
                  <a:close/>
                </a:path>
              </a:pathLst>
            </a:custGeom>
            <a:solidFill>
              <a:srgbClr val="C31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428508" y="729394"/>
              <a:ext cx="0" cy="888365"/>
            </a:xfrm>
            <a:custGeom>
              <a:avLst/>
              <a:gdLst/>
              <a:ahLst/>
              <a:cxnLst/>
              <a:rect l="l" t="t" r="r" b="b"/>
              <a:pathLst>
                <a:path h="888365">
                  <a:moveTo>
                    <a:pt x="0" y="887920"/>
                  </a:moveTo>
                  <a:lnTo>
                    <a:pt x="0" y="0"/>
                  </a:lnTo>
                </a:path>
              </a:pathLst>
            </a:custGeom>
            <a:ln w="146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147656" y="729392"/>
              <a:ext cx="1942464" cy="9787890"/>
            </a:xfrm>
            <a:custGeom>
              <a:avLst/>
              <a:gdLst/>
              <a:ahLst/>
              <a:cxnLst/>
              <a:rect l="l" t="t" r="r" b="b"/>
              <a:pathLst>
                <a:path w="1942464" h="9787890">
                  <a:moveTo>
                    <a:pt x="117538" y="2864840"/>
                  </a:moveTo>
                  <a:lnTo>
                    <a:pt x="0" y="2864840"/>
                  </a:lnTo>
                  <a:lnTo>
                    <a:pt x="0" y="4289907"/>
                  </a:lnTo>
                  <a:lnTo>
                    <a:pt x="0" y="5714974"/>
                  </a:lnTo>
                  <a:lnTo>
                    <a:pt x="0" y="7140041"/>
                  </a:lnTo>
                  <a:lnTo>
                    <a:pt x="117538" y="7140041"/>
                  </a:lnTo>
                  <a:lnTo>
                    <a:pt x="117538" y="5714974"/>
                  </a:lnTo>
                  <a:lnTo>
                    <a:pt x="117538" y="4289907"/>
                  </a:lnTo>
                  <a:lnTo>
                    <a:pt x="117538" y="2864840"/>
                  </a:lnTo>
                  <a:close/>
                </a:path>
                <a:path w="1942464" h="9787890">
                  <a:moveTo>
                    <a:pt x="117538" y="0"/>
                  </a:moveTo>
                  <a:lnTo>
                    <a:pt x="0" y="0"/>
                  </a:lnTo>
                  <a:lnTo>
                    <a:pt x="0" y="895273"/>
                  </a:lnTo>
                  <a:lnTo>
                    <a:pt x="0" y="2864828"/>
                  </a:lnTo>
                  <a:lnTo>
                    <a:pt x="117538" y="2864828"/>
                  </a:lnTo>
                  <a:lnTo>
                    <a:pt x="117538" y="895273"/>
                  </a:lnTo>
                  <a:lnTo>
                    <a:pt x="117538" y="0"/>
                  </a:lnTo>
                  <a:close/>
                </a:path>
                <a:path w="1942464" h="9787890">
                  <a:moveTo>
                    <a:pt x="1941842" y="7140054"/>
                  </a:moveTo>
                  <a:lnTo>
                    <a:pt x="1824304" y="7140054"/>
                  </a:lnTo>
                  <a:lnTo>
                    <a:pt x="1824304" y="8303882"/>
                  </a:lnTo>
                  <a:lnTo>
                    <a:pt x="1824304" y="9670186"/>
                  </a:lnTo>
                  <a:lnTo>
                    <a:pt x="117538" y="9670186"/>
                  </a:lnTo>
                  <a:lnTo>
                    <a:pt x="117538" y="8303882"/>
                  </a:lnTo>
                  <a:lnTo>
                    <a:pt x="117538" y="7140054"/>
                  </a:lnTo>
                  <a:lnTo>
                    <a:pt x="0" y="7140054"/>
                  </a:lnTo>
                  <a:lnTo>
                    <a:pt x="0" y="8303882"/>
                  </a:lnTo>
                  <a:lnTo>
                    <a:pt x="0" y="9670186"/>
                  </a:lnTo>
                  <a:lnTo>
                    <a:pt x="0" y="9787725"/>
                  </a:lnTo>
                  <a:lnTo>
                    <a:pt x="1941842" y="9787725"/>
                  </a:lnTo>
                  <a:lnTo>
                    <a:pt x="1941842" y="9670186"/>
                  </a:lnTo>
                  <a:lnTo>
                    <a:pt x="1941842" y="8303882"/>
                  </a:lnTo>
                  <a:lnTo>
                    <a:pt x="1941842" y="7140054"/>
                  </a:lnTo>
                  <a:close/>
                </a:path>
                <a:path w="1942464" h="9787890">
                  <a:moveTo>
                    <a:pt x="1941842" y="2864840"/>
                  </a:moveTo>
                  <a:lnTo>
                    <a:pt x="1824304" y="2864840"/>
                  </a:lnTo>
                  <a:lnTo>
                    <a:pt x="1824304" y="4289907"/>
                  </a:lnTo>
                  <a:lnTo>
                    <a:pt x="1824304" y="5714974"/>
                  </a:lnTo>
                  <a:lnTo>
                    <a:pt x="1824304" y="7140041"/>
                  </a:lnTo>
                  <a:lnTo>
                    <a:pt x="1941842" y="7140041"/>
                  </a:lnTo>
                  <a:lnTo>
                    <a:pt x="1941842" y="5714974"/>
                  </a:lnTo>
                  <a:lnTo>
                    <a:pt x="1941842" y="4289907"/>
                  </a:lnTo>
                  <a:lnTo>
                    <a:pt x="1941842" y="2864840"/>
                  </a:lnTo>
                  <a:close/>
                </a:path>
                <a:path w="1942464" h="9787890">
                  <a:moveTo>
                    <a:pt x="1941842" y="902614"/>
                  </a:moveTo>
                  <a:lnTo>
                    <a:pt x="1824304" y="902614"/>
                  </a:lnTo>
                  <a:lnTo>
                    <a:pt x="1824304" y="2864828"/>
                  </a:lnTo>
                  <a:lnTo>
                    <a:pt x="1941842" y="2864828"/>
                  </a:lnTo>
                  <a:lnTo>
                    <a:pt x="1941842" y="902614"/>
                  </a:lnTo>
                  <a:close/>
                </a:path>
              </a:pathLst>
            </a:custGeom>
            <a:solidFill>
              <a:srgbClr val="C31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030736" y="729394"/>
              <a:ext cx="0" cy="888365"/>
            </a:xfrm>
            <a:custGeom>
              <a:avLst/>
              <a:gdLst/>
              <a:ahLst/>
              <a:cxnLst/>
              <a:rect l="l" t="t" r="r" b="b"/>
              <a:pathLst>
                <a:path h="888365">
                  <a:moveTo>
                    <a:pt x="0" y="887920"/>
                  </a:moveTo>
                  <a:lnTo>
                    <a:pt x="0" y="0"/>
                  </a:lnTo>
                </a:path>
              </a:pathLst>
            </a:custGeom>
            <a:ln w="146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3408357" y="864763"/>
            <a:ext cx="1066165" cy="54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Website-  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onderdeel</a:t>
            </a:r>
            <a:endParaRPr sz="17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232596" y="995377"/>
            <a:ext cx="629920" cy="287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Uitleg</a:t>
            </a:r>
            <a:endParaRPr sz="17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9630364" y="995377"/>
            <a:ext cx="1210945" cy="287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Kenmerken</a:t>
            </a:r>
            <a:endParaRPr sz="17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421057" y="1767304"/>
            <a:ext cx="460375" cy="287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1700" b="1" dirty="0">
                <a:latin typeface="Arial"/>
                <a:cs typeface="Arial"/>
              </a:rPr>
              <a:t>URL</a:t>
            </a:r>
            <a:endParaRPr sz="17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265201" y="3736961"/>
            <a:ext cx="1741805" cy="287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115"/>
              </a:spcBef>
            </a:pPr>
            <a:r>
              <a:rPr sz="1700" b="1" spc="-15" dirty="0">
                <a:latin typeface="Arial"/>
                <a:cs typeface="Arial"/>
              </a:rPr>
              <a:t>Tabbladen</a:t>
            </a:r>
            <a:endParaRPr sz="17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265201" y="5161958"/>
            <a:ext cx="1741805" cy="287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115"/>
              </a:spcBef>
            </a:pPr>
            <a:r>
              <a:rPr sz="1700" b="1" dirty="0">
                <a:latin typeface="Arial"/>
                <a:cs typeface="Arial"/>
              </a:rPr>
              <a:t>Homepage</a:t>
            </a:r>
            <a:endParaRPr sz="17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265201" y="6586955"/>
            <a:ext cx="1741805" cy="287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115"/>
              </a:spcBef>
            </a:pPr>
            <a:r>
              <a:rPr sz="1700" b="1" dirty="0">
                <a:latin typeface="Arial"/>
                <a:cs typeface="Arial"/>
              </a:rPr>
              <a:t>Subpagina’s</a:t>
            </a:r>
            <a:endParaRPr sz="17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265201" y="8011952"/>
            <a:ext cx="1741805" cy="287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115"/>
              </a:spcBef>
            </a:pPr>
            <a:r>
              <a:rPr sz="1700" b="1" spc="5" dirty="0">
                <a:latin typeface="Arial"/>
                <a:cs typeface="Arial"/>
              </a:rPr>
              <a:t>Zoekbalk</a:t>
            </a:r>
            <a:endParaRPr sz="17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265201" y="9175721"/>
            <a:ext cx="1717675" cy="287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115"/>
              </a:spcBef>
            </a:pPr>
            <a:r>
              <a:rPr sz="1700" b="1" dirty="0">
                <a:latin typeface="Arial"/>
                <a:cs typeface="Arial"/>
              </a:rPr>
              <a:t>Hyperlink</a:t>
            </a:r>
            <a:endParaRPr sz="17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4140439" y="4669418"/>
            <a:ext cx="3539398" cy="31223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46881" y="10315244"/>
            <a:ext cx="204716" cy="204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103915" y="9947679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90562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034795" y="10077025"/>
            <a:ext cx="475615" cy="340995"/>
          </a:xfrm>
          <a:custGeom>
            <a:avLst/>
            <a:gdLst/>
            <a:ahLst/>
            <a:cxnLst/>
            <a:rect l="l" t="t" r="r" b="b"/>
            <a:pathLst>
              <a:path w="475615" h="340995">
                <a:moveTo>
                  <a:pt x="0" y="0"/>
                </a:moveTo>
                <a:lnTo>
                  <a:pt x="71128" y="80405"/>
                </a:lnTo>
                <a:lnTo>
                  <a:pt x="71128" y="279394"/>
                </a:lnTo>
                <a:lnTo>
                  <a:pt x="129273" y="340576"/>
                </a:lnTo>
                <a:lnTo>
                  <a:pt x="188727" y="340576"/>
                </a:lnTo>
                <a:lnTo>
                  <a:pt x="261604" y="340576"/>
                </a:lnTo>
                <a:lnTo>
                  <a:pt x="475482" y="340576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39718" y="10227011"/>
            <a:ext cx="125730" cy="0"/>
          </a:xfrm>
          <a:custGeom>
            <a:avLst/>
            <a:gdLst/>
            <a:ahLst/>
            <a:cxnLst/>
            <a:rect l="l" t="t" r="r" b="b"/>
            <a:pathLst>
              <a:path w="125730">
                <a:moveTo>
                  <a:pt x="125273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710094" y="9998598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4">
                <a:moveTo>
                  <a:pt x="143922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446593" y="9908999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144519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265919" y="10108386"/>
            <a:ext cx="136525" cy="303530"/>
          </a:xfrm>
          <a:custGeom>
            <a:avLst/>
            <a:gdLst/>
            <a:ahLst/>
            <a:cxnLst/>
            <a:rect l="l" t="t" r="r" b="b"/>
            <a:pathLst>
              <a:path w="136525" h="303529">
                <a:moveTo>
                  <a:pt x="0" y="0"/>
                </a:moveTo>
                <a:lnTo>
                  <a:pt x="0" y="149157"/>
                </a:lnTo>
                <a:lnTo>
                  <a:pt x="136163" y="303174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7604776" y="9558597"/>
            <a:ext cx="1847850" cy="1181735"/>
            <a:chOff x="17604776" y="9558597"/>
            <a:chExt cx="1847850" cy="1181735"/>
          </a:xfrm>
        </p:grpSpPr>
        <p:sp>
          <p:nvSpPr>
            <p:cNvPr id="10" name="object 10"/>
            <p:cNvSpPr/>
            <p:nvPr/>
          </p:nvSpPr>
          <p:spPr>
            <a:xfrm>
              <a:off x="17707130" y="9747664"/>
              <a:ext cx="1252855" cy="797560"/>
            </a:xfrm>
            <a:custGeom>
              <a:avLst/>
              <a:gdLst/>
              <a:ahLst/>
              <a:cxnLst/>
              <a:rect l="l" t="t" r="r" b="b"/>
              <a:pathLst>
                <a:path w="1252855" h="797559">
                  <a:moveTo>
                    <a:pt x="0" y="0"/>
                  </a:moveTo>
                  <a:lnTo>
                    <a:pt x="0" y="356051"/>
                  </a:lnTo>
                  <a:lnTo>
                    <a:pt x="103127" y="463933"/>
                  </a:lnTo>
                  <a:lnTo>
                    <a:pt x="817933" y="463933"/>
                  </a:lnTo>
                  <a:lnTo>
                    <a:pt x="912265" y="553930"/>
                  </a:lnTo>
                  <a:lnTo>
                    <a:pt x="912265" y="612881"/>
                  </a:lnTo>
                  <a:lnTo>
                    <a:pt x="912265" y="797211"/>
                  </a:lnTo>
                </a:path>
                <a:path w="1252855" h="797559">
                  <a:moveTo>
                    <a:pt x="278536" y="466729"/>
                  </a:moveTo>
                  <a:lnTo>
                    <a:pt x="600191" y="788384"/>
                  </a:lnTo>
                  <a:lnTo>
                    <a:pt x="704847" y="788384"/>
                  </a:lnTo>
                  <a:lnTo>
                    <a:pt x="826477" y="668984"/>
                  </a:lnTo>
                  <a:lnTo>
                    <a:pt x="1252789" y="668984"/>
                  </a:lnTo>
                </a:path>
                <a:path w="1252855" h="797559">
                  <a:moveTo>
                    <a:pt x="387873" y="757725"/>
                  </a:moveTo>
                  <a:lnTo>
                    <a:pt x="569532" y="576076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839917" y="9897288"/>
              <a:ext cx="204716" cy="204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936959" y="10315244"/>
              <a:ext cx="204716" cy="2047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604776" y="9558597"/>
              <a:ext cx="204716" cy="2047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517034" y="10535613"/>
              <a:ext cx="204716" cy="204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811542" y="9907145"/>
              <a:ext cx="446405" cy="185420"/>
            </a:xfrm>
            <a:custGeom>
              <a:avLst/>
              <a:gdLst/>
              <a:ahLst/>
              <a:cxnLst/>
              <a:rect l="l" t="t" r="r" b="b"/>
              <a:pathLst>
                <a:path w="446405" h="185420">
                  <a:moveTo>
                    <a:pt x="0" y="105944"/>
                  </a:moveTo>
                  <a:lnTo>
                    <a:pt x="308430" y="105944"/>
                  </a:lnTo>
                  <a:lnTo>
                    <a:pt x="345912" y="92772"/>
                  </a:lnTo>
                  <a:lnTo>
                    <a:pt x="360941" y="53432"/>
                  </a:lnTo>
                  <a:lnTo>
                    <a:pt x="360941" y="45160"/>
                  </a:lnTo>
                  <a:lnTo>
                    <a:pt x="358560" y="31875"/>
                  </a:lnTo>
                  <a:lnTo>
                    <a:pt x="350828" y="17043"/>
                  </a:lnTo>
                  <a:lnTo>
                    <a:pt x="336862" y="4980"/>
                  </a:lnTo>
                  <a:lnTo>
                    <a:pt x="315780" y="0"/>
                  </a:lnTo>
                  <a:lnTo>
                    <a:pt x="143534" y="0"/>
                  </a:lnTo>
                  <a:lnTo>
                    <a:pt x="106047" y="13173"/>
                  </a:lnTo>
                  <a:lnTo>
                    <a:pt x="91012" y="52521"/>
                  </a:lnTo>
                  <a:lnTo>
                    <a:pt x="91012" y="139838"/>
                  </a:lnTo>
                  <a:lnTo>
                    <a:pt x="115096" y="180019"/>
                  </a:lnTo>
                  <a:lnTo>
                    <a:pt x="136173" y="184999"/>
                  </a:lnTo>
                  <a:lnTo>
                    <a:pt x="446007" y="184999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247626" y="9989785"/>
              <a:ext cx="204716" cy="2047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810573" y="1001476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>
                  <a:moveTo>
                    <a:pt x="91986" y="0"/>
                  </a:moveTo>
                  <a:lnTo>
                    <a:pt x="0" y="0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6970210" y="10298312"/>
            <a:ext cx="130810" cy="144145"/>
          </a:xfrm>
          <a:custGeom>
            <a:avLst/>
            <a:gdLst/>
            <a:ahLst/>
            <a:cxnLst/>
            <a:rect l="l" t="t" r="r" b="b"/>
            <a:pathLst>
              <a:path w="130809" h="144145">
                <a:moveTo>
                  <a:pt x="0" y="143922"/>
                </a:moveTo>
                <a:lnTo>
                  <a:pt x="0" y="0"/>
                </a:lnTo>
                <a:lnTo>
                  <a:pt x="130791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819120" y="9836765"/>
            <a:ext cx="263525" cy="263525"/>
          </a:xfrm>
          <a:custGeom>
            <a:avLst/>
            <a:gdLst/>
            <a:ahLst/>
            <a:cxnLst/>
            <a:rect l="l" t="t" r="r" b="b"/>
            <a:pathLst>
              <a:path w="263525" h="263525">
                <a:moveTo>
                  <a:pt x="263520" y="131765"/>
                </a:moveTo>
                <a:lnTo>
                  <a:pt x="256803" y="173413"/>
                </a:lnTo>
                <a:lnTo>
                  <a:pt x="238097" y="209584"/>
                </a:lnTo>
                <a:lnTo>
                  <a:pt x="209574" y="238108"/>
                </a:lnTo>
                <a:lnTo>
                  <a:pt x="173403" y="256813"/>
                </a:lnTo>
                <a:lnTo>
                  <a:pt x="131755" y="263531"/>
                </a:lnTo>
                <a:lnTo>
                  <a:pt x="90111" y="256813"/>
                </a:lnTo>
                <a:lnTo>
                  <a:pt x="53944" y="238108"/>
                </a:lnTo>
                <a:lnTo>
                  <a:pt x="25422" y="209584"/>
                </a:lnTo>
                <a:lnTo>
                  <a:pt x="6717" y="173413"/>
                </a:lnTo>
                <a:lnTo>
                  <a:pt x="0" y="131765"/>
                </a:lnTo>
                <a:lnTo>
                  <a:pt x="6717" y="90117"/>
                </a:lnTo>
                <a:lnTo>
                  <a:pt x="25422" y="53946"/>
                </a:lnTo>
                <a:lnTo>
                  <a:pt x="53944" y="25422"/>
                </a:lnTo>
                <a:lnTo>
                  <a:pt x="90111" y="6717"/>
                </a:lnTo>
                <a:lnTo>
                  <a:pt x="131755" y="0"/>
                </a:lnTo>
                <a:lnTo>
                  <a:pt x="173403" y="6717"/>
                </a:lnTo>
                <a:lnTo>
                  <a:pt x="209574" y="25422"/>
                </a:lnTo>
                <a:lnTo>
                  <a:pt x="238097" y="53946"/>
                </a:lnTo>
                <a:lnTo>
                  <a:pt x="256803" y="90117"/>
                </a:lnTo>
                <a:lnTo>
                  <a:pt x="263520" y="131765"/>
                </a:lnTo>
                <a:close/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863623" y="10424976"/>
            <a:ext cx="204716" cy="2047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144818" y="9884026"/>
            <a:ext cx="243898" cy="2357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510278" y="10296699"/>
            <a:ext cx="281305" cy="242570"/>
          </a:xfrm>
          <a:custGeom>
            <a:avLst/>
            <a:gdLst/>
            <a:ahLst/>
            <a:cxnLst/>
            <a:rect l="l" t="t" r="r" b="b"/>
            <a:pathLst>
              <a:path w="281305" h="242570">
                <a:moveTo>
                  <a:pt x="228286" y="119389"/>
                </a:moveTo>
                <a:lnTo>
                  <a:pt x="249120" y="116091"/>
                </a:lnTo>
                <a:lnTo>
                  <a:pt x="265768" y="106220"/>
                </a:lnTo>
                <a:lnTo>
                  <a:pt x="276802" y="89805"/>
                </a:lnTo>
                <a:lnTo>
                  <a:pt x="280797" y="66877"/>
                </a:lnTo>
                <a:lnTo>
                  <a:pt x="280797" y="45160"/>
                </a:lnTo>
                <a:lnTo>
                  <a:pt x="278416" y="31875"/>
                </a:lnTo>
                <a:lnTo>
                  <a:pt x="270684" y="17043"/>
                </a:lnTo>
                <a:lnTo>
                  <a:pt x="256718" y="4980"/>
                </a:lnTo>
                <a:lnTo>
                  <a:pt x="235636" y="0"/>
                </a:lnTo>
                <a:lnTo>
                  <a:pt x="0" y="0"/>
                </a:lnTo>
                <a:lnTo>
                  <a:pt x="0" y="52521"/>
                </a:lnTo>
                <a:lnTo>
                  <a:pt x="0" y="189837"/>
                </a:lnTo>
                <a:lnTo>
                  <a:pt x="0" y="242348"/>
                </a:lnTo>
                <a:lnTo>
                  <a:pt x="235636" y="242348"/>
                </a:lnTo>
                <a:lnTo>
                  <a:pt x="256718" y="237369"/>
                </a:lnTo>
                <a:lnTo>
                  <a:pt x="270684" y="225308"/>
                </a:lnTo>
                <a:lnTo>
                  <a:pt x="278416" y="210477"/>
                </a:lnTo>
                <a:lnTo>
                  <a:pt x="280797" y="197187"/>
                </a:lnTo>
                <a:lnTo>
                  <a:pt x="280797" y="171879"/>
                </a:lnTo>
                <a:lnTo>
                  <a:pt x="276802" y="148949"/>
                </a:lnTo>
                <a:lnTo>
                  <a:pt x="265768" y="132531"/>
                </a:lnTo>
                <a:lnTo>
                  <a:pt x="249120" y="122656"/>
                </a:lnTo>
                <a:lnTo>
                  <a:pt x="228286" y="119357"/>
                </a:lnTo>
                <a:lnTo>
                  <a:pt x="3162" y="119357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525064" y="9851874"/>
            <a:ext cx="279400" cy="362585"/>
          </a:xfrm>
          <a:custGeom>
            <a:avLst/>
            <a:gdLst/>
            <a:ahLst/>
            <a:cxnLst/>
            <a:rect l="l" t="t" r="r" b="b"/>
            <a:pathLst>
              <a:path w="279400" h="362584">
                <a:moveTo>
                  <a:pt x="90164" y="0"/>
                </a:moveTo>
                <a:lnTo>
                  <a:pt x="90164" y="190381"/>
                </a:lnTo>
                <a:lnTo>
                  <a:pt x="90164" y="256505"/>
                </a:lnTo>
                <a:lnTo>
                  <a:pt x="0" y="359727"/>
                </a:lnTo>
              </a:path>
              <a:path w="279400" h="362584">
                <a:moveTo>
                  <a:pt x="98478" y="63348"/>
                </a:moveTo>
                <a:lnTo>
                  <a:pt x="226767" y="63348"/>
                </a:lnTo>
                <a:lnTo>
                  <a:pt x="247597" y="66646"/>
                </a:lnTo>
                <a:lnTo>
                  <a:pt x="264245" y="76517"/>
                </a:lnTo>
                <a:lnTo>
                  <a:pt x="275282" y="92932"/>
                </a:lnTo>
                <a:lnTo>
                  <a:pt x="279279" y="115860"/>
                </a:lnTo>
                <a:lnTo>
                  <a:pt x="279279" y="362522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499482" y="9851874"/>
            <a:ext cx="119380" cy="243204"/>
          </a:xfrm>
          <a:custGeom>
            <a:avLst/>
            <a:gdLst/>
            <a:ahLst/>
            <a:cxnLst/>
            <a:rect l="l" t="t" r="r" b="b"/>
            <a:pathLst>
              <a:path w="119380" h="243204">
                <a:moveTo>
                  <a:pt x="0" y="0"/>
                </a:moveTo>
                <a:lnTo>
                  <a:pt x="0" y="197742"/>
                </a:lnTo>
                <a:lnTo>
                  <a:pt x="2381" y="211025"/>
                </a:lnTo>
                <a:lnTo>
                  <a:pt x="10113" y="225854"/>
                </a:lnTo>
                <a:lnTo>
                  <a:pt x="24079" y="237914"/>
                </a:lnTo>
                <a:lnTo>
                  <a:pt x="45160" y="242893"/>
                </a:lnTo>
                <a:lnTo>
                  <a:pt x="118938" y="242893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103915" y="9851874"/>
            <a:ext cx="103505" cy="360045"/>
          </a:xfrm>
          <a:custGeom>
            <a:avLst/>
            <a:gdLst/>
            <a:ahLst/>
            <a:cxnLst/>
            <a:rect l="l" t="t" r="r" b="b"/>
            <a:pathLst>
              <a:path w="103505" h="360045">
                <a:moveTo>
                  <a:pt x="103347" y="0"/>
                </a:moveTo>
                <a:lnTo>
                  <a:pt x="45160" y="0"/>
                </a:lnTo>
                <a:lnTo>
                  <a:pt x="24079" y="4980"/>
                </a:lnTo>
                <a:lnTo>
                  <a:pt x="10113" y="17043"/>
                </a:lnTo>
                <a:lnTo>
                  <a:pt x="2381" y="31875"/>
                </a:lnTo>
                <a:lnTo>
                  <a:pt x="0" y="45160"/>
                </a:lnTo>
                <a:lnTo>
                  <a:pt x="0" y="242893"/>
                </a:lnTo>
                <a:lnTo>
                  <a:pt x="0" y="261918"/>
                </a:lnTo>
                <a:lnTo>
                  <a:pt x="96394" y="359727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370880" y="9657639"/>
            <a:ext cx="244475" cy="379730"/>
          </a:xfrm>
          <a:custGeom>
            <a:avLst/>
            <a:gdLst/>
            <a:ahLst/>
            <a:cxnLst/>
            <a:rect l="l" t="t" r="r" b="b"/>
            <a:pathLst>
              <a:path w="244475" h="379729">
                <a:moveTo>
                  <a:pt x="143021" y="251364"/>
                </a:moveTo>
                <a:lnTo>
                  <a:pt x="0" y="251364"/>
                </a:lnTo>
              </a:path>
              <a:path w="244475" h="379729">
                <a:moveTo>
                  <a:pt x="52647" y="0"/>
                </a:moveTo>
                <a:lnTo>
                  <a:pt x="52538" y="185098"/>
                </a:lnTo>
                <a:lnTo>
                  <a:pt x="52482" y="281645"/>
                </a:lnTo>
                <a:lnTo>
                  <a:pt x="52462" y="321006"/>
                </a:lnTo>
                <a:lnTo>
                  <a:pt x="52459" y="334544"/>
                </a:lnTo>
                <a:lnTo>
                  <a:pt x="54841" y="347828"/>
                </a:lnTo>
                <a:lnTo>
                  <a:pt x="62576" y="362656"/>
                </a:lnTo>
                <a:lnTo>
                  <a:pt x="76542" y="374716"/>
                </a:lnTo>
                <a:lnTo>
                  <a:pt x="97620" y="379695"/>
                </a:lnTo>
                <a:lnTo>
                  <a:pt x="244348" y="379695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82819" y="9505422"/>
            <a:ext cx="104775" cy="1803400"/>
          </a:xfrm>
          <a:custGeom>
            <a:avLst/>
            <a:gdLst/>
            <a:ahLst/>
            <a:cxnLst/>
            <a:rect l="l" t="t" r="r" b="b"/>
            <a:pathLst>
              <a:path w="104775" h="1803400">
                <a:moveTo>
                  <a:pt x="104711" y="947483"/>
                </a:moveTo>
                <a:lnTo>
                  <a:pt x="47917" y="947483"/>
                </a:lnTo>
                <a:lnTo>
                  <a:pt x="47917" y="0"/>
                </a:lnTo>
                <a:lnTo>
                  <a:pt x="0" y="0"/>
                </a:lnTo>
                <a:lnTo>
                  <a:pt x="0" y="947483"/>
                </a:lnTo>
                <a:lnTo>
                  <a:pt x="0" y="1803133"/>
                </a:lnTo>
                <a:lnTo>
                  <a:pt x="104711" y="1803133"/>
                </a:lnTo>
                <a:lnTo>
                  <a:pt x="104711" y="947483"/>
                </a:lnTo>
                <a:close/>
              </a:path>
            </a:pathLst>
          </a:custGeom>
          <a:solidFill>
            <a:srgbClr val="5D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2785125" y="0"/>
            <a:ext cx="10974070" cy="10902315"/>
            <a:chOff x="2785125" y="0"/>
            <a:chExt cx="10974070" cy="10902315"/>
          </a:xfrm>
        </p:grpSpPr>
        <p:sp>
          <p:nvSpPr>
            <p:cNvPr id="29" name="object 29"/>
            <p:cNvSpPr/>
            <p:nvPr/>
          </p:nvSpPr>
          <p:spPr>
            <a:xfrm>
              <a:off x="7869734" y="0"/>
              <a:ext cx="104775" cy="396875"/>
            </a:xfrm>
            <a:custGeom>
              <a:avLst/>
              <a:gdLst/>
              <a:ahLst/>
              <a:cxnLst/>
              <a:rect l="l" t="t" r="r" b="b"/>
              <a:pathLst>
                <a:path w="104775" h="396875">
                  <a:moveTo>
                    <a:pt x="0" y="396582"/>
                  </a:moveTo>
                  <a:lnTo>
                    <a:pt x="104708" y="396582"/>
                  </a:lnTo>
                  <a:lnTo>
                    <a:pt x="104708" y="0"/>
                  </a:lnTo>
                  <a:lnTo>
                    <a:pt x="0" y="0"/>
                  </a:lnTo>
                  <a:lnTo>
                    <a:pt x="0" y="396582"/>
                  </a:lnTo>
                  <a:close/>
                </a:path>
              </a:pathLst>
            </a:custGeom>
            <a:solidFill>
              <a:srgbClr val="5D5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838148" y="435052"/>
              <a:ext cx="10868025" cy="10414000"/>
            </a:xfrm>
            <a:custGeom>
              <a:avLst/>
              <a:gdLst/>
              <a:ahLst/>
              <a:cxnLst/>
              <a:rect l="l" t="t" r="r" b="b"/>
              <a:pathLst>
                <a:path w="10868025" h="10414000">
                  <a:moveTo>
                    <a:pt x="10618912" y="0"/>
                  </a:moveTo>
                  <a:lnTo>
                    <a:pt x="248788" y="0"/>
                  </a:lnTo>
                  <a:lnTo>
                    <a:pt x="204069" y="4008"/>
                  </a:lnTo>
                  <a:lnTo>
                    <a:pt x="161979" y="15565"/>
                  </a:lnTo>
                  <a:lnTo>
                    <a:pt x="123221" y="33967"/>
                  </a:lnTo>
                  <a:lnTo>
                    <a:pt x="88498" y="58512"/>
                  </a:lnTo>
                  <a:lnTo>
                    <a:pt x="58512" y="88498"/>
                  </a:lnTo>
                  <a:lnTo>
                    <a:pt x="33967" y="123221"/>
                  </a:lnTo>
                  <a:lnTo>
                    <a:pt x="15565" y="161979"/>
                  </a:lnTo>
                  <a:lnTo>
                    <a:pt x="4008" y="204069"/>
                  </a:lnTo>
                  <a:lnTo>
                    <a:pt x="0" y="248788"/>
                  </a:lnTo>
                  <a:lnTo>
                    <a:pt x="0" y="10165051"/>
                  </a:lnTo>
                  <a:lnTo>
                    <a:pt x="4008" y="10209774"/>
                  </a:lnTo>
                  <a:lnTo>
                    <a:pt x="15565" y="10251866"/>
                  </a:lnTo>
                  <a:lnTo>
                    <a:pt x="33967" y="10290625"/>
                  </a:lnTo>
                  <a:lnTo>
                    <a:pt x="58512" y="10325350"/>
                  </a:lnTo>
                  <a:lnTo>
                    <a:pt x="88498" y="10355336"/>
                  </a:lnTo>
                  <a:lnTo>
                    <a:pt x="123221" y="10379882"/>
                  </a:lnTo>
                  <a:lnTo>
                    <a:pt x="161979" y="10398285"/>
                  </a:lnTo>
                  <a:lnTo>
                    <a:pt x="204069" y="10409842"/>
                  </a:lnTo>
                  <a:lnTo>
                    <a:pt x="248788" y="10413850"/>
                  </a:lnTo>
                  <a:lnTo>
                    <a:pt x="10618912" y="10413850"/>
                  </a:lnTo>
                  <a:lnTo>
                    <a:pt x="10663634" y="10409842"/>
                  </a:lnTo>
                  <a:lnTo>
                    <a:pt x="10705725" y="10398285"/>
                  </a:lnTo>
                  <a:lnTo>
                    <a:pt x="10744483" y="10379882"/>
                  </a:lnTo>
                  <a:lnTo>
                    <a:pt x="10779206" y="10355336"/>
                  </a:lnTo>
                  <a:lnTo>
                    <a:pt x="10809191" y="10325350"/>
                  </a:lnTo>
                  <a:lnTo>
                    <a:pt x="10833735" y="10290625"/>
                  </a:lnTo>
                  <a:lnTo>
                    <a:pt x="10852136" y="10251866"/>
                  </a:lnTo>
                  <a:lnTo>
                    <a:pt x="10863692" y="10209774"/>
                  </a:lnTo>
                  <a:lnTo>
                    <a:pt x="10867700" y="10165051"/>
                  </a:lnTo>
                  <a:lnTo>
                    <a:pt x="10867700" y="248788"/>
                  </a:lnTo>
                  <a:lnTo>
                    <a:pt x="10863692" y="204069"/>
                  </a:lnTo>
                  <a:lnTo>
                    <a:pt x="10852136" y="161979"/>
                  </a:lnTo>
                  <a:lnTo>
                    <a:pt x="10833735" y="123221"/>
                  </a:lnTo>
                  <a:lnTo>
                    <a:pt x="10809191" y="88498"/>
                  </a:lnTo>
                  <a:lnTo>
                    <a:pt x="10779206" y="58512"/>
                  </a:lnTo>
                  <a:lnTo>
                    <a:pt x="10744483" y="33967"/>
                  </a:lnTo>
                  <a:lnTo>
                    <a:pt x="10705725" y="15565"/>
                  </a:lnTo>
                  <a:lnTo>
                    <a:pt x="10663634" y="4008"/>
                  </a:lnTo>
                  <a:lnTo>
                    <a:pt x="10618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838148" y="435052"/>
              <a:ext cx="10868025" cy="10414000"/>
            </a:xfrm>
            <a:custGeom>
              <a:avLst/>
              <a:gdLst/>
              <a:ahLst/>
              <a:cxnLst/>
              <a:rect l="l" t="t" r="r" b="b"/>
              <a:pathLst>
                <a:path w="10868025" h="10414000">
                  <a:moveTo>
                    <a:pt x="248788" y="0"/>
                  </a:moveTo>
                  <a:lnTo>
                    <a:pt x="204069" y="4008"/>
                  </a:lnTo>
                  <a:lnTo>
                    <a:pt x="161979" y="15565"/>
                  </a:lnTo>
                  <a:lnTo>
                    <a:pt x="123221" y="33967"/>
                  </a:lnTo>
                  <a:lnTo>
                    <a:pt x="88498" y="58512"/>
                  </a:lnTo>
                  <a:lnTo>
                    <a:pt x="58512" y="88498"/>
                  </a:lnTo>
                  <a:lnTo>
                    <a:pt x="33967" y="123221"/>
                  </a:lnTo>
                  <a:lnTo>
                    <a:pt x="15565" y="161979"/>
                  </a:lnTo>
                  <a:lnTo>
                    <a:pt x="4008" y="204069"/>
                  </a:lnTo>
                  <a:lnTo>
                    <a:pt x="0" y="248788"/>
                  </a:lnTo>
                  <a:lnTo>
                    <a:pt x="0" y="10165051"/>
                  </a:lnTo>
                  <a:lnTo>
                    <a:pt x="4008" y="10209774"/>
                  </a:lnTo>
                  <a:lnTo>
                    <a:pt x="15565" y="10251866"/>
                  </a:lnTo>
                  <a:lnTo>
                    <a:pt x="33967" y="10290625"/>
                  </a:lnTo>
                  <a:lnTo>
                    <a:pt x="58512" y="10325350"/>
                  </a:lnTo>
                  <a:lnTo>
                    <a:pt x="88498" y="10355336"/>
                  </a:lnTo>
                  <a:lnTo>
                    <a:pt x="123221" y="10379882"/>
                  </a:lnTo>
                  <a:lnTo>
                    <a:pt x="161979" y="10398285"/>
                  </a:lnTo>
                  <a:lnTo>
                    <a:pt x="204069" y="10409842"/>
                  </a:lnTo>
                  <a:lnTo>
                    <a:pt x="248788" y="10413850"/>
                  </a:lnTo>
                  <a:lnTo>
                    <a:pt x="10618912" y="10413850"/>
                  </a:lnTo>
                  <a:lnTo>
                    <a:pt x="10663634" y="10409842"/>
                  </a:lnTo>
                  <a:lnTo>
                    <a:pt x="10705725" y="10398285"/>
                  </a:lnTo>
                  <a:lnTo>
                    <a:pt x="10744483" y="10379882"/>
                  </a:lnTo>
                  <a:lnTo>
                    <a:pt x="10779206" y="10355336"/>
                  </a:lnTo>
                  <a:lnTo>
                    <a:pt x="10809191" y="10325350"/>
                  </a:lnTo>
                  <a:lnTo>
                    <a:pt x="10833735" y="10290625"/>
                  </a:lnTo>
                  <a:lnTo>
                    <a:pt x="10852136" y="10251866"/>
                  </a:lnTo>
                  <a:lnTo>
                    <a:pt x="10863692" y="10209774"/>
                  </a:lnTo>
                  <a:lnTo>
                    <a:pt x="10867700" y="10165051"/>
                  </a:lnTo>
                  <a:lnTo>
                    <a:pt x="10867700" y="248788"/>
                  </a:lnTo>
                  <a:lnTo>
                    <a:pt x="10863692" y="204069"/>
                  </a:lnTo>
                  <a:lnTo>
                    <a:pt x="10852136" y="161979"/>
                  </a:lnTo>
                  <a:lnTo>
                    <a:pt x="10833735" y="123221"/>
                  </a:lnTo>
                  <a:lnTo>
                    <a:pt x="10809191" y="88498"/>
                  </a:lnTo>
                  <a:lnTo>
                    <a:pt x="10779206" y="58512"/>
                  </a:lnTo>
                  <a:lnTo>
                    <a:pt x="10744483" y="33967"/>
                  </a:lnTo>
                  <a:lnTo>
                    <a:pt x="10705725" y="15565"/>
                  </a:lnTo>
                  <a:lnTo>
                    <a:pt x="10663634" y="4008"/>
                  </a:lnTo>
                  <a:lnTo>
                    <a:pt x="10618912" y="0"/>
                  </a:lnTo>
                  <a:lnTo>
                    <a:pt x="248788" y="0"/>
                  </a:lnTo>
                  <a:close/>
                </a:path>
              </a:pathLst>
            </a:custGeom>
            <a:ln w="105787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06432" y="722051"/>
              <a:ext cx="10160000" cy="902969"/>
            </a:xfrm>
            <a:custGeom>
              <a:avLst/>
              <a:gdLst/>
              <a:ahLst/>
              <a:cxnLst/>
              <a:rect l="l" t="t" r="r" b="b"/>
              <a:pathLst>
                <a:path w="10160000" h="902969">
                  <a:moveTo>
                    <a:pt x="10159581" y="0"/>
                  </a:moveTo>
                  <a:lnTo>
                    <a:pt x="6222073" y="0"/>
                  </a:lnTo>
                  <a:lnTo>
                    <a:pt x="1824304" y="0"/>
                  </a:lnTo>
                  <a:lnTo>
                    <a:pt x="0" y="0"/>
                  </a:lnTo>
                  <a:lnTo>
                    <a:pt x="0" y="902601"/>
                  </a:lnTo>
                  <a:lnTo>
                    <a:pt x="1824304" y="902601"/>
                  </a:lnTo>
                  <a:lnTo>
                    <a:pt x="6222073" y="902601"/>
                  </a:lnTo>
                  <a:lnTo>
                    <a:pt x="10159581" y="902601"/>
                  </a:lnTo>
                  <a:lnTo>
                    <a:pt x="10159581" y="0"/>
                  </a:lnTo>
                  <a:close/>
                </a:path>
              </a:pathLst>
            </a:custGeom>
            <a:solidFill>
              <a:srgbClr val="C31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06432" y="1624666"/>
              <a:ext cx="10160000" cy="8828405"/>
            </a:xfrm>
            <a:custGeom>
              <a:avLst/>
              <a:gdLst/>
              <a:ahLst/>
              <a:cxnLst/>
              <a:rect l="l" t="t" r="r" b="b"/>
              <a:pathLst>
                <a:path w="10160000" h="8828405">
                  <a:moveTo>
                    <a:pt x="10159581" y="6239332"/>
                  </a:moveTo>
                  <a:lnTo>
                    <a:pt x="6222073" y="6239332"/>
                  </a:lnTo>
                  <a:lnTo>
                    <a:pt x="1824304" y="6239332"/>
                  </a:lnTo>
                  <a:lnTo>
                    <a:pt x="0" y="6239332"/>
                  </a:lnTo>
                  <a:lnTo>
                    <a:pt x="0" y="8769477"/>
                  </a:lnTo>
                  <a:lnTo>
                    <a:pt x="1824304" y="8769477"/>
                  </a:lnTo>
                  <a:lnTo>
                    <a:pt x="1824304" y="8828240"/>
                  </a:lnTo>
                  <a:lnTo>
                    <a:pt x="6222073" y="8828240"/>
                  </a:lnTo>
                  <a:lnTo>
                    <a:pt x="10159581" y="8828240"/>
                  </a:lnTo>
                  <a:lnTo>
                    <a:pt x="10159581" y="6239332"/>
                  </a:lnTo>
                  <a:close/>
                </a:path>
                <a:path w="10160000" h="8828405">
                  <a:moveTo>
                    <a:pt x="10159581" y="3389185"/>
                  </a:moveTo>
                  <a:lnTo>
                    <a:pt x="6222073" y="3389185"/>
                  </a:lnTo>
                  <a:lnTo>
                    <a:pt x="1824304" y="3389185"/>
                  </a:lnTo>
                  <a:lnTo>
                    <a:pt x="0" y="3389185"/>
                  </a:lnTo>
                  <a:lnTo>
                    <a:pt x="0" y="6239319"/>
                  </a:lnTo>
                  <a:lnTo>
                    <a:pt x="1824304" y="6239319"/>
                  </a:lnTo>
                  <a:lnTo>
                    <a:pt x="6222073" y="6239319"/>
                  </a:lnTo>
                  <a:lnTo>
                    <a:pt x="10159581" y="6239319"/>
                  </a:lnTo>
                  <a:lnTo>
                    <a:pt x="10159581" y="3389185"/>
                  </a:lnTo>
                  <a:close/>
                </a:path>
                <a:path w="10160000" h="8828405">
                  <a:moveTo>
                    <a:pt x="10159581" y="0"/>
                  </a:moveTo>
                  <a:lnTo>
                    <a:pt x="6222073" y="0"/>
                  </a:lnTo>
                  <a:lnTo>
                    <a:pt x="1824304" y="0"/>
                  </a:lnTo>
                  <a:lnTo>
                    <a:pt x="0" y="0"/>
                  </a:lnTo>
                  <a:lnTo>
                    <a:pt x="0" y="3389172"/>
                  </a:lnTo>
                  <a:lnTo>
                    <a:pt x="1824304" y="3389172"/>
                  </a:lnTo>
                  <a:lnTo>
                    <a:pt x="6222073" y="3389172"/>
                  </a:lnTo>
                  <a:lnTo>
                    <a:pt x="10159581" y="3389172"/>
                  </a:lnTo>
                  <a:lnTo>
                    <a:pt x="101595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147664" y="722046"/>
              <a:ext cx="1883410" cy="0"/>
            </a:xfrm>
            <a:custGeom>
              <a:avLst/>
              <a:gdLst/>
              <a:ahLst/>
              <a:cxnLst/>
              <a:rect l="l" t="t" r="r" b="b"/>
              <a:pathLst>
                <a:path w="1883410">
                  <a:moveTo>
                    <a:pt x="0" y="0"/>
                  </a:moveTo>
                  <a:lnTo>
                    <a:pt x="1883073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30737" y="714711"/>
              <a:ext cx="8342630" cy="15240"/>
            </a:xfrm>
            <a:custGeom>
              <a:avLst/>
              <a:gdLst/>
              <a:ahLst/>
              <a:cxnLst/>
              <a:rect l="l" t="t" r="r" b="b"/>
              <a:pathLst>
                <a:path w="8342630" h="15240">
                  <a:moveTo>
                    <a:pt x="8342630" y="0"/>
                  </a:moveTo>
                  <a:lnTo>
                    <a:pt x="4397768" y="0"/>
                  </a:lnTo>
                  <a:lnTo>
                    <a:pt x="0" y="0"/>
                  </a:lnTo>
                  <a:lnTo>
                    <a:pt x="0" y="14681"/>
                  </a:lnTo>
                  <a:lnTo>
                    <a:pt x="4397768" y="14681"/>
                  </a:lnTo>
                  <a:lnTo>
                    <a:pt x="8342630" y="14681"/>
                  </a:lnTo>
                  <a:lnTo>
                    <a:pt x="8342630" y="0"/>
                  </a:lnTo>
                  <a:close/>
                </a:path>
              </a:pathLst>
            </a:custGeom>
            <a:solidFill>
              <a:srgbClr val="C31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366022" y="729394"/>
              <a:ext cx="0" cy="888365"/>
            </a:xfrm>
            <a:custGeom>
              <a:avLst/>
              <a:gdLst/>
              <a:ahLst/>
              <a:cxnLst/>
              <a:rect l="l" t="t" r="r" b="b"/>
              <a:pathLst>
                <a:path h="888365">
                  <a:moveTo>
                    <a:pt x="0" y="887920"/>
                  </a:moveTo>
                  <a:lnTo>
                    <a:pt x="0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65201" y="1624661"/>
              <a:ext cx="1765935" cy="0"/>
            </a:xfrm>
            <a:custGeom>
              <a:avLst/>
              <a:gdLst/>
              <a:ahLst/>
              <a:cxnLst/>
              <a:rect l="l" t="t" r="r" b="b"/>
              <a:pathLst>
                <a:path w="1765935">
                  <a:moveTo>
                    <a:pt x="0" y="0"/>
                  </a:moveTo>
                  <a:lnTo>
                    <a:pt x="1765537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030737" y="1617325"/>
              <a:ext cx="8342630" cy="15240"/>
            </a:xfrm>
            <a:custGeom>
              <a:avLst/>
              <a:gdLst/>
              <a:ahLst/>
              <a:cxnLst/>
              <a:rect l="l" t="t" r="r" b="b"/>
              <a:pathLst>
                <a:path w="8342630" h="15239">
                  <a:moveTo>
                    <a:pt x="8342630" y="0"/>
                  </a:moveTo>
                  <a:lnTo>
                    <a:pt x="4397768" y="0"/>
                  </a:lnTo>
                  <a:lnTo>
                    <a:pt x="0" y="0"/>
                  </a:lnTo>
                  <a:lnTo>
                    <a:pt x="0" y="14681"/>
                  </a:lnTo>
                  <a:lnTo>
                    <a:pt x="4397768" y="14681"/>
                  </a:lnTo>
                  <a:lnTo>
                    <a:pt x="8342630" y="14681"/>
                  </a:lnTo>
                  <a:lnTo>
                    <a:pt x="8342630" y="0"/>
                  </a:lnTo>
                  <a:close/>
                </a:path>
              </a:pathLst>
            </a:custGeom>
            <a:solidFill>
              <a:srgbClr val="C31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428508" y="1632009"/>
              <a:ext cx="0" cy="1949450"/>
            </a:xfrm>
            <a:custGeom>
              <a:avLst/>
              <a:gdLst/>
              <a:ahLst/>
              <a:cxnLst/>
              <a:rect l="l" t="t" r="r" b="b"/>
              <a:pathLst>
                <a:path h="1949450">
                  <a:moveTo>
                    <a:pt x="0" y="1949417"/>
                  </a:moveTo>
                  <a:lnTo>
                    <a:pt x="0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3366022" y="1632009"/>
              <a:ext cx="0" cy="1949450"/>
            </a:xfrm>
            <a:custGeom>
              <a:avLst/>
              <a:gdLst/>
              <a:ahLst/>
              <a:cxnLst/>
              <a:rect l="l" t="t" r="r" b="b"/>
              <a:pathLst>
                <a:path h="1949450">
                  <a:moveTo>
                    <a:pt x="0" y="1949417"/>
                  </a:moveTo>
                  <a:lnTo>
                    <a:pt x="0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265201" y="3588773"/>
              <a:ext cx="1706880" cy="0"/>
            </a:xfrm>
            <a:custGeom>
              <a:avLst/>
              <a:gdLst/>
              <a:ahLst/>
              <a:cxnLst/>
              <a:rect l="l" t="t" r="r" b="b"/>
              <a:pathLst>
                <a:path w="1706879">
                  <a:moveTo>
                    <a:pt x="0" y="0"/>
                  </a:moveTo>
                  <a:lnTo>
                    <a:pt x="1706764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089504" y="3588773"/>
              <a:ext cx="4339590" cy="0"/>
            </a:xfrm>
            <a:custGeom>
              <a:avLst/>
              <a:gdLst/>
              <a:ahLst/>
              <a:cxnLst/>
              <a:rect l="l" t="t" r="r" b="b"/>
              <a:pathLst>
                <a:path w="4339590">
                  <a:moveTo>
                    <a:pt x="0" y="0"/>
                  </a:moveTo>
                  <a:lnTo>
                    <a:pt x="4338998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428508" y="3581427"/>
              <a:ext cx="3945254" cy="15240"/>
            </a:xfrm>
            <a:custGeom>
              <a:avLst/>
              <a:gdLst/>
              <a:ahLst/>
              <a:cxnLst/>
              <a:rect l="l" t="t" r="r" b="b"/>
              <a:pathLst>
                <a:path w="3945255" h="15239">
                  <a:moveTo>
                    <a:pt x="0" y="14690"/>
                  </a:moveTo>
                  <a:lnTo>
                    <a:pt x="3944864" y="14690"/>
                  </a:lnTo>
                  <a:lnTo>
                    <a:pt x="3944864" y="0"/>
                  </a:lnTo>
                  <a:lnTo>
                    <a:pt x="0" y="0"/>
                  </a:lnTo>
                  <a:lnTo>
                    <a:pt x="0" y="14690"/>
                  </a:lnTo>
                  <a:close/>
                </a:path>
              </a:pathLst>
            </a:custGeom>
            <a:solidFill>
              <a:srgbClr val="C31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428508" y="3596122"/>
              <a:ext cx="0" cy="1410970"/>
            </a:xfrm>
            <a:custGeom>
              <a:avLst/>
              <a:gdLst/>
              <a:ahLst/>
              <a:cxnLst/>
              <a:rect l="l" t="t" r="r" b="b"/>
              <a:pathLst>
                <a:path h="1410970">
                  <a:moveTo>
                    <a:pt x="0" y="1410375"/>
                  </a:moveTo>
                  <a:lnTo>
                    <a:pt x="0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3366022" y="3596122"/>
              <a:ext cx="0" cy="1410970"/>
            </a:xfrm>
            <a:custGeom>
              <a:avLst/>
              <a:gdLst/>
              <a:ahLst/>
              <a:cxnLst/>
              <a:rect l="l" t="t" r="r" b="b"/>
              <a:pathLst>
                <a:path h="1410970">
                  <a:moveTo>
                    <a:pt x="0" y="1410375"/>
                  </a:moveTo>
                  <a:lnTo>
                    <a:pt x="0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265201" y="5013844"/>
              <a:ext cx="1706880" cy="0"/>
            </a:xfrm>
            <a:custGeom>
              <a:avLst/>
              <a:gdLst/>
              <a:ahLst/>
              <a:cxnLst/>
              <a:rect l="l" t="t" r="r" b="b"/>
              <a:pathLst>
                <a:path w="1706879">
                  <a:moveTo>
                    <a:pt x="0" y="0"/>
                  </a:moveTo>
                  <a:lnTo>
                    <a:pt x="1706764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089504" y="5013844"/>
              <a:ext cx="4339590" cy="0"/>
            </a:xfrm>
            <a:custGeom>
              <a:avLst/>
              <a:gdLst/>
              <a:ahLst/>
              <a:cxnLst/>
              <a:rect l="l" t="t" r="r" b="b"/>
              <a:pathLst>
                <a:path w="4339590">
                  <a:moveTo>
                    <a:pt x="0" y="0"/>
                  </a:moveTo>
                  <a:lnTo>
                    <a:pt x="4338998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428508" y="5006498"/>
              <a:ext cx="3945254" cy="15240"/>
            </a:xfrm>
            <a:custGeom>
              <a:avLst/>
              <a:gdLst/>
              <a:ahLst/>
              <a:cxnLst/>
              <a:rect l="l" t="t" r="r" b="b"/>
              <a:pathLst>
                <a:path w="3945255" h="15239">
                  <a:moveTo>
                    <a:pt x="0" y="14690"/>
                  </a:moveTo>
                  <a:lnTo>
                    <a:pt x="3944864" y="14690"/>
                  </a:lnTo>
                  <a:lnTo>
                    <a:pt x="3944864" y="0"/>
                  </a:lnTo>
                  <a:lnTo>
                    <a:pt x="0" y="0"/>
                  </a:lnTo>
                  <a:lnTo>
                    <a:pt x="0" y="14690"/>
                  </a:lnTo>
                  <a:close/>
                </a:path>
              </a:pathLst>
            </a:custGeom>
            <a:solidFill>
              <a:srgbClr val="C31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428508" y="5021192"/>
              <a:ext cx="0" cy="1410970"/>
            </a:xfrm>
            <a:custGeom>
              <a:avLst/>
              <a:gdLst/>
              <a:ahLst/>
              <a:cxnLst/>
              <a:rect l="l" t="t" r="r" b="b"/>
              <a:pathLst>
                <a:path h="1410970">
                  <a:moveTo>
                    <a:pt x="0" y="1410375"/>
                  </a:moveTo>
                  <a:lnTo>
                    <a:pt x="0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3366022" y="5021192"/>
              <a:ext cx="0" cy="1410970"/>
            </a:xfrm>
            <a:custGeom>
              <a:avLst/>
              <a:gdLst/>
              <a:ahLst/>
              <a:cxnLst/>
              <a:rect l="l" t="t" r="r" b="b"/>
              <a:pathLst>
                <a:path h="1410970">
                  <a:moveTo>
                    <a:pt x="0" y="1410375"/>
                  </a:moveTo>
                  <a:lnTo>
                    <a:pt x="0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265201" y="6438914"/>
              <a:ext cx="1706880" cy="0"/>
            </a:xfrm>
            <a:custGeom>
              <a:avLst/>
              <a:gdLst/>
              <a:ahLst/>
              <a:cxnLst/>
              <a:rect l="l" t="t" r="r" b="b"/>
              <a:pathLst>
                <a:path w="1706879">
                  <a:moveTo>
                    <a:pt x="0" y="0"/>
                  </a:moveTo>
                  <a:lnTo>
                    <a:pt x="1706764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089504" y="6438914"/>
              <a:ext cx="4339590" cy="0"/>
            </a:xfrm>
            <a:custGeom>
              <a:avLst/>
              <a:gdLst/>
              <a:ahLst/>
              <a:cxnLst/>
              <a:rect l="l" t="t" r="r" b="b"/>
              <a:pathLst>
                <a:path w="4339590">
                  <a:moveTo>
                    <a:pt x="0" y="0"/>
                  </a:moveTo>
                  <a:lnTo>
                    <a:pt x="4338998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428508" y="6431569"/>
              <a:ext cx="3945254" cy="15240"/>
            </a:xfrm>
            <a:custGeom>
              <a:avLst/>
              <a:gdLst/>
              <a:ahLst/>
              <a:cxnLst/>
              <a:rect l="l" t="t" r="r" b="b"/>
              <a:pathLst>
                <a:path w="3945255" h="15239">
                  <a:moveTo>
                    <a:pt x="0" y="14690"/>
                  </a:moveTo>
                  <a:lnTo>
                    <a:pt x="3944864" y="14690"/>
                  </a:lnTo>
                  <a:lnTo>
                    <a:pt x="3944864" y="0"/>
                  </a:lnTo>
                  <a:lnTo>
                    <a:pt x="0" y="0"/>
                  </a:lnTo>
                  <a:lnTo>
                    <a:pt x="0" y="14690"/>
                  </a:lnTo>
                  <a:close/>
                </a:path>
              </a:pathLst>
            </a:custGeom>
            <a:solidFill>
              <a:srgbClr val="C31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428508" y="6446263"/>
              <a:ext cx="0" cy="1410970"/>
            </a:xfrm>
            <a:custGeom>
              <a:avLst/>
              <a:gdLst/>
              <a:ahLst/>
              <a:cxnLst/>
              <a:rect l="l" t="t" r="r" b="b"/>
              <a:pathLst>
                <a:path h="1410970">
                  <a:moveTo>
                    <a:pt x="0" y="1410375"/>
                  </a:moveTo>
                  <a:lnTo>
                    <a:pt x="0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3366022" y="6446263"/>
              <a:ext cx="0" cy="1410970"/>
            </a:xfrm>
            <a:custGeom>
              <a:avLst/>
              <a:gdLst/>
              <a:ahLst/>
              <a:cxnLst/>
              <a:rect l="l" t="t" r="r" b="b"/>
              <a:pathLst>
                <a:path h="1410970">
                  <a:moveTo>
                    <a:pt x="0" y="1410375"/>
                  </a:moveTo>
                  <a:lnTo>
                    <a:pt x="0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265201" y="7863985"/>
              <a:ext cx="1706880" cy="0"/>
            </a:xfrm>
            <a:custGeom>
              <a:avLst/>
              <a:gdLst/>
              <a:ahLst/>
              <a:cxnLst/>
              <a:rect l="l" t="t" r="r" b="b"/>
              <a:pathLst>
                <a:path w="1706879">
                  <a:moveTo>
                    <a:pt x="0" y="0"/>
                  </a:moveTo>
                  <a:lnTo>
                    <a:pt x="1706764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089504" y="7863985"/>
              <a:ext cx="4339590" cy="0"/>
            </a:xfrm>
            <a:custGeom>
              <a:avLst/>
              <a:gdLst/>
              <a:ahLst/>
              <a:cxnLst/>
              <a:rect l="l" t="t" r="r" b="b"/>
              <a:pathLst>
                <a:path w="4339590">
                  <a:moveTo>
                    <a:pt x="0" y="0"/>
                  </a:moveTo>
                  <a:lnTo>
                    <a:pt x="4338998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428508" y="7856640"/>
              <a:ext cx="3945254" cy="15240"/>
            </a:xfrm>
            <a:custGeom>
              <a:avLst/>
              <a:gdLst/>
              <a:ahLst/>
              <a:cxnLst/>
              <a:rect l="l" t="t" r="r" b="b"/>
              <a:pathLst>
                <a:path w="3945255" h="15240">
                  <a:moveTo>
                    <a:pt x="0" y="14690"/>
                  </a:moveTo>
                  <a:lnTo>
                    <a:pt x="3944864" y="14690"/>
                  </a:lnTo>
                  <a:lnTo>
                    <a:pt x="3944864" y="0"/>
                  </a:lnTo>
                  <a:lnTo>
                    <a:pt x="0" y="0"/>
                  </a:lnTo>
                  <a:lnTo>
                    <a:pt x="0" y="14690"/>
                  </a:lnTo>
                  <a:close/>
                </a:path>
              </a:pathLst>
            </a:custGeom>
            <a:solidFill>
              <a:srgbClr val="C31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428508" y="7871333"/>
              <a:ext cx="0" cy="1149350"/>
            </a:xfrm>
            <a:custGeom>
              <a:avLst/>
              <a:gdLst/>
              <a:ahLst/>
              <a:cxnLst/>
              <a:rect l="l" t="t" r="r" b="b"/>
              <a:pathLst>
                <a:path h="1149350">
                  <a:moveTo>
                    <a:pt x="0" y="1149148"/>
                  </a:moveTo>
                  <a:lnTo>
                    <a:pt x="0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3366022" y="7871333"/>
              <a:ext cx="0" cy="1149350"/>
            </a:xfrm>
            <a:custGeom>
              <a:avLst/>
              <a:gdLst/>
              <a:ahLst/>
              <a:cxnLst/>
              <a:rect l="l" t="t" r="r" b="b"/>
              <a:pathLst>
                <a:path h="1149350">
                  <a:moveTo>
                    <a:pt x="0" y="1149148"/>
                  </a:moveTo>
                  <a:lnTo>
                    <a:pt x="0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265201" y="9027828"/>
              <a:ext cx="1706880" cy="0"/>
            </a:xfrm>
            <a:custGeom>
              <a:avLst/>
              <a:gdLst/>
              <a:ahLst/>
              <a:cxnLst/>
              <a:rect l="l" t="t" r="r" b="b"/>
              <a:pathLst>
                <a:path w="1706879">
                  <a:moveTo>
                    <a:pt x="0" y="0"/>
                  </a:moveTo>
                  <a:lnTo>
                    <a:pt x="1706764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089504" y="9027828"/>
              <a:ext cx="4339590" cy="0"/>
            </a:xfrm>
            <a:custGeom>
              <a:avLst/>
              <a:gdLst/>
              <a:ahLst/>
              <a:cxnLst/>
              <a:rect l="l" t="t" r="r" b="b"/>
              <a:pathLst>
                <a:path w="4339590">
                  <a:moveTo>
                    <a:pt x="0" y="0"/>
                  </a:moveTo>
                  <a:lnTo>
                    <a:pt x="4338998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428508" y="9020483"/>
              <a:ext cx="3945254" cy="15240"/>
            </a:xfrm>
            <a:custGeom>
              <a:avLst/>
              <a:gdLst/>
              <a:ahLst/>
              <a:cxnLst/>
              <a:rect l="l" t="t" r="r" b="b"/>
              <a:pathLst>
                <a:path w="3945255" h="15240">
                  <a:moveTo>
                    <a:pt x="0" y="14690"/>
                  </a:moveTo>
                  <a:lnTo>
                    <a:pt x="3944864" y="14690"/>
                  </a:lnTo>
                  <a:lnTo>
                    <a:pt x="3944864" y="0"/>
                  </a:lnTo>
                  <a:lnTo>
                    <a:pt x="0" y="0"/>
                  </a:lnTo>
                  <a:lnTo>
                    <a:pt x="0" y="14690"/>
                  </a:lnTo>
                  <a:close/>
                </a:path>
              </a:pathLst>
            </a:custGeom>
            <a:solidFill>
              <a:srgbClr val="C31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428508" y="9035177"/>
              <a:ext cx="0" cy="1410970"/>
            </a:xfrm>
            <a:custGeom>
              <a:avLst/>
              <a:gdLst/>
              <a:ahLst/>
              <a:cxnLst/>
              <a:rect l="l" t="t" r="r" b="b"/>
              <a:pathLst>
                <a:path h="1410970">
                  <a:moveTo>
                    <a:pt x="0" y="1410375"/>
                  </a:moveTo>
                  <a:lnTo>
                    <a:pt x="0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3366022" y="9035177"/>
              <a:ext cx="0" cy="1410970"/>
            </a:xfrm>
            <a:custGeom>
              <a:avLst/>
              <a:gdLst/>
              <a:ahLst/>
              <a:cxnLst/>
              <a:rect l="l" t="t" r="r" b="b"/>
              <a:pathLst>
                <a:path h="1410970">
                  <a:moveTo>
                    <a:pt x="0" y="1410375"/>
                  </a:moveTo>
                  <a:lnTo>
                    <a:pt x="0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089504" y="10452899"/>
              <a:ext cx="4339590" cy="0"/>
            </a:xfrm>
            <a:custGeom>
              <a:avLst/>
              <a:gdLst/>
              <a:ahLst/>
              <a:cxnLst/>
              <a:rect l="l" t="t" r="r" b="b"/>
              <a:pathLst>
                <a:path w="4339590">
                  <a:moveTo>
                    <a:pt x="0" y="0"/>
                  </a:moveTo>
                  <a:lnTo>
                    <a:pt x="4338998" y="0"/>
                  </a:lnTo>
                </a:path>
              </a:pathLst>
            </a:custGeom>
            <a:ln w="14690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428508" y="10445554"/>
              <a:ext cx="3945254" cy="15240"/>
            </a:xfrm>
            <a:custGeom>
              <a:avLst/>
              <a:gdLst/>
              <a:ahLst/>
              <a:cxnLst/>
              <a:rect l="l" t="t" r="r" b="b"/>
              <a:pathLst>
                <a:path w="3945255" h="15240">
                  <a:moveTo>
                    <a:pt x="0" y="14690"/>
                  </a:moveTo>
                  <a:lnTo>
                    <a:pt x="3944864" y="14690"/>
                  </a:lnTo>
                  <a:lnTo>
                    <a:pt x="3944864" y="0"/>
                  </a:lnTo>
                  <a:lnTo>
                    <a:pt x="0" y="0"/>
                  </a:lnTo>
                  <a:lnTo>
                    <a:pt x="0" y="14690"/>
                  </a:lnTo>
                  <a:close/>
                </a:path>
              </a:pathLst>
            </a:custGeom>
            <a:solidFill>
              <a:srgbClr val="C31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428508" y="729394"/>
              <a:ext cx="0" cy="888365"/>
            </a:xfrm>
            <a:custGeom>
              <a:avLst/>
              <a:gdLst/>
              <a:ahLst/>
              <a:cxnLst/>
              <a:rect l="l" t="t" r="r" b="b"/>
              <a:pathLst>
                <a:path h="888365">
                  <a:moveTo>
                    <a:pt x="0" y="887920"/>
                  </a:moveTo>
                  <a:lnTo>
                    <a:pt x="0" y="0"/>
                  </a:lnTo>
                </a:path>
              </a:pathLst>
            </a:custGeom>
            <a:ln w="146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147657" y="729392"/>
              <a:ext cx="1942464" cy="9782810"/>
            </a:xfrm>
            <a:custGeom>
              <a:avLst/>
              <a:gdLst/>
              <a:ahLst/>
              <a:cxnLst/>
              <a:rect l="l" t="t" r="r" b="b"/>
              <a:pathLst>
                <a:path w="1942464" h="9782810">
                  <a:moveTo>
                    <a:pt x="117538" y="7134606"/>
                  </a:moveTo>
                  <a:lnTo>
                    <a:pt x="0" y="7134606"/>
                  </a:lnTo>
                  <a:lnTo>
                    <a:pt x="0" y="8298434"/>
                  </a:lnTo>
                  <a:lnTo>
                    <a:pt x="0" y="9664738"/>
                  </a:lnTo>
                  <a:lnTo>
                    <a:pt x="117538" y="9664738"/>
                  </a:lnTo>
                  <a:lnTo>
                    <a:pt x="117538" y="8298447"/>
                  </a:lnTo>
                  <a:lnTo>
                    <a:pt x="117538" y="7134606"/>
                  </a:lnTo>
                  <a:close/>
                </a:path>
                <a:path w="1942464" h="9782810">
                  <a:moveTo>
                    <a:pt x="117538" y="5709539"/>
                  </a:moveTo>
                  <a:lnTo>
                    <a:pt x="0" y="5709539"/>
                  </a:lnTo>
                  <a:lnTo>
                    <a:pt x="0" y="7134593"/>
                  </a:lnTo>
                  <a:lnTo>
                    <a:pt x="117538" y="7134593"/>
                  </a:lnTo>
                  <a:lnTo>
                    <a:pt x="117538" y="5709539"/>
                  </a:lnTo>
                  <a:close/>
                </a:path>
                <a:path w="1942464" h="9782810">
                  <a:moveTo>
                    <a:pt x="117538" y="0"/>
                  </a:moveTo>
                  <a:lnTo>
                    <a:pt x="0" y="0"/>
                  </a:lnTo>
                  <a:lnTo>
                    <a:pt x="0" y="895273"/>
                  </a:lnTo>
                  <a:lnTo>
                    <a:pt x="0" y="2859392"/>
                  </a:lnTo>
                  <a:lnTo>
                    <a:pt x="0" y="4284459"/>
                  </a:lnTo>
                  <a:lnTo>
                    <a:pt x="0" y="5709526"/>
                  </a:lnTo>
                  <a:lnTo>
                    <a:pt x="117538" y="5709526"/>
                  </a:lnTo>
                  <a:lnTo>
                    <a:pt x="117538" y="4284459"/>
                  </a:lnTo>
                  <a:lnTo>
                    <a:pt x="117538" y="2859392"/>
                  </a:lnTo>
                  <a:lnTo>
                    <a:pt x="117538" y="895273"/>
                  </a:lnTo>
                  <a:lnTo>
                    <a:pt x="117538" y="0"/>
                  </a:lnTo>
                  <a:close/>
                </a:path>
                <a:path w="1942464" h="9782810">
                  <a:moveTo>
                    <a:pt x="1941842" y="9664751"/>
                  </a:moveTo>
                  <a:lnTo>
                    <a:pt x="0" y="9664751"/>
                  </a:lnTo>
                  <a:lnTo>
                    <a:pt x="0" y="9782277"/>
                  </a:lnTo>
                  <a:lnTo>
                    <a:pt x="1941842" y="9782277"/>
                  </a:lnTo>
                  <a:lnTo>
                    <a:pt x="1941842" y="9664751"/>
                  </a:lnTo>
                  <a:close/>
                </a:path>
                <a:path w="1942464" h="9782810">
                  <a:moveTo>
                    <a:pt x="1941842" y="7134606"/>
                  </a:moveTo>
                  <a:lnTo>
                    <a:pt x="1824304" y="7134606"/>
                  </a:lnTo>
                  <a:lnTo>
                    <a:pt x="1824304" y="8298434"/>
                  </a:lnTo>
                  <a:lnTo>
                    <a:pt x="1824304" y="9664738"/>
                  </a:lnTo>
                  <a:lnTo>
                    <a:pt x="1941842" y="9664738"/>
                  </a:lnTo>
                  <a:lnTo>
                    <a:pt x="1941842" y="8298447"/>
                  </a:lnTo>
                  <a:lnTo>
                    <a:pt x="1941842" y="7134606"/>
                  </a:lnTo>
                  <a:close/>
                </a:path>
                <a:path w="1942464" h="9782810">
                  <a:moveTo>
                    <a:pt x="1941842" y="5709539"/>
                  </a:moveTo>
                  <a:lnTo>
                    <a:pt x="1824304" y="5709539"/>
                  </a:lnTo>
                  <a:lnTo>
                    <a:pt x="1824304" y="7134593"/>
                  </a:lnTo>
                  <a:lnTo>
                    <a:pt x="1941842" y="7134593"/>
                  </a:lnTo>
                  <a:lnTo>
                    <a:pt x="1941842" y="5709539"/>
                  </a:lnTo>
                  <a:close/>
                </a:path>
                <a:path w="1942464" h="9782810">
                  <a:moveTo>
                    <a:pt x="1941842" y="902614"/>
                  </a:moveTo>
                  <a:lnTo>
                    <a:pt x="1824304" y="902614"/>
                  </a:lnTo>
                  <a:lnTo>
                    <a:pt x="1824304" y="2859392"/>
                  </a:lnTo>
                  <a:lnTo>
                    <a:pt x="1824304" y="4284459"/>
                  </a:lnTo>
                  <a:lnTo>
                    <a:pt x="1824304" y="5709526"/>
                  </a:lnTo>
                  <a:lnTo>
                    <a:pt x="1941842" y="5709526"/>
                  </a:lnTo>
                  <a:lnTo>
                    <a:pt x="1941842" y="4284459"/>
                  </a:lnTo>
                  <a:lnTo>
                    <a:pt x="1941842" y="2859392"/>
                  </a:lnTo>
                  <a:lnTo>
                    <a:pt x="1941842" y="902614"/>
                  </a:lnTo>
                  <a:close/>
                </a:path>
              </a:pathLst>
            </a:custGeom>
            <a:solidFill>
              <a:srgbClr val="C31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030736" y="729394"/>
              <a:ext cx="0" cy="888365"/>
            </a:xfrm>
            <a:custGeom>
              <a:avLst/>
              <a:gdLst/>
              <a:ahLst/>
              <a:cxnLst/>
              <a:rect l="l" t="t" r="r" b="b"/>
              <a:pathLst>
                <a:path h="888365">
                  <a:moveTo>
                    <a:pt x="0" y="887920"/>
                  </a:moveTo>
                  <a:lnTo>
                    <a:pt x="0" y="0"/>
                  </a:lnTo>
                </a:path>
              </a:pathLst>
            </a:custGeom>
            <a:ln w="146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3408357" y="864763"/>
            <a:ext cx="1066165" cy="54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Website-  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onderdeel</a:t>
            </a:r>
            <a:endParaRPr sz="17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232596" y="995377"/>
            <a:ext cx="629920" cy="287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Uitleg</a:t>
            </a:r>
            <a:endParaRPr sz="17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630364" y="995377"/>
            <a:ext cx="1210945" cy="287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Kenmerken</a:t>
            </a:r>
            <a:endParaRPr sz="17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408357" y="1767304"/>
            <a:ext cx="473075" cy="287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00" b="1" dirty="0">
                <a:latin typeface="Arial"/>
                <a:cs typeface="Arial"/>
              </a:rPr>
              <a:t>URL</a:t>
            </a:r>
            <a:endParaRPr sz="17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232660" y="1767379"/>
            <a:ext cx="3937000" cy="160972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70"/>
              </a:spcBef>
            </a:pPr>
            <a:r>
              <a:rPr sz="1700" spc="5" dirty="0">
                <a:latin typeface="Arial"/>
                <a:cs typeface="Arial"/>
              </a:rPr>
              <a:t>Een URL </a:t>
            </a:r>
            <a:r>
              <a:rPr sz="1700" dirty="0">
                <a:latin typeface="Arial"/>
                <a:cs typeface="Arial"/>
              </a:rPr>
              <a:t>is het adres </a:t>
            </a:r>
            <a:r>
              <a:rPr sz="1700" spc="5" dirty="0">
                <a:latin typeface="Arial"/>
                <a:cs typeface="Arial"/>
              </a:rPr>
              <a:t>van </a:t>
            </a:r>
            <a:r>
              <a:rPr sz="1700" dirty="0">
                <a:latin typeface="Arial"/>
                <a:cs typeface="Arial"/>
              </a:rPr>
              <a:t>een webpagi-  na. Daarnaast laat een </a:t>
            </a:r>
            <a:r>
              <a:rPr sz="1700" spc="5" dirty="0">
                <a:latin typeface="Arial"/>
                <a:cs typeface="Arial"/>
              </a:rPr>
              <a:t>URL zien </a:t>
            </a:r>
            <a:r>
              <a:rPr sz="1700" dirty="0">
                <a:latin typeface="Arial"/>
                <a:cs typeface="Arial"/>
              </a:rPr>
              <a:t>waar je  </a:t>
            </a:r>
            <a:r>
              <a:rPr sz="1700" spc="5" dirty="0">
                <a:latin typeface="Arial"/>
                <a:cs typeface="Arial"/>
              </a:rPr>
              <a:t>op </a:t>
            </a:r>
            <a:r>
              <a:rPr sz="1700" dirty="0">
                <a:latin typeface="Arial"/>
                <a:cs typeface="Arial"/>
              </a:rPr>
              <a:t>een webpagina bent. </a:t>
            </a:r>
            <a:r>
              <a:rPr sz="1700" spc="5" dirty="0">
                <a:latin typeface="Arial"/>
                <a:cs typeface="Arial"/>
              </a:rPr>
              <a:t>Zo </a:t>
            </a:r>
            <a:r>
              <a:rPr sz="1700" dirty="0">
                <a:latin typeface="Arial"/>
                <a:cs typeface="Arial"/>
              </a:rPr>
              <a:t>laat </a:t>
            </a:r>
            <a:r>
              <a:rPr sz="1700" spc="5" dirty="0">
                <a:latin typeface="Arial"/>
                <a:cs typeface="Arial"/>
              </a:rPr>
              <a:t>de </a:t>
            </a:r>
            <a:r>
              <a:rPr sz="1700" dirty="0">
                <a:latin typeface="Arial"/>
                <a:cs typeface="Arial"/>
              </a:rPr>
              <a:t>URL  </a:t>
            </a:r>
            <a:r>
              <a:rPr sz="1700" b="1" u="sng" spc="-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Arial"/>
                <a:cs typeface="Arial"/>
                <a:hlinkClick r:id="rId10"/>
              </a:rPr>
              <a:t>https://jeugdbieb.nl/nieuws.php</a:t>
            </a:r>
            <a:r>
              <a:rPr sz="1700" b="1" spc="-5" dirty="0">
                <a:solidFill>
                  <a:srgbClr val="275B9B"/>
                </a:solidFill>
                <a:latin typeface="Arial"/>
                <a:cs typeface="Arial"/>
                <a:hlinkClick r:id="rId10"/>
              </a:rPr>
              <a:t> </a:t>
            </a:r>
            <a:r>
              <a:rPr sz="1700" spc="5" dirty="0">
                <a:latin typeface="Arial"/>
                <a:cs typeface="Arial"/>
              </a:rPr>
              <a:t>zien  </a:t>
            </a:r>
            <a:r>
              <a:rPr sz="1700" dirty="0">
                <a:latin typeface="Arial"/>
                <a:cs typeface="Arial"/>
              </a:rPr>
              <a:t>dat ik </a:t>
            </a:r>
            <a:r>
              <a:rPr sz="1700" spc="5" dirty="0">
                <a:latin typeface="Arial"/>
                <a:cs typeface="Arial"/>
              </a:rPr>
              <a:t>op de </a:t>
            </a:r>
            <a:r>
              <a:rPr sz="1700" dirty="0">
                <a:latin typeface="Arial"/>
                <a:cs typeface="Arial"/>
              </a:rPr>
              <a:t>website jeugdbieb ben, op  </a:t>
            </a:r>
            <a:r>
              <a:rPr sz="1700" spc="5" dirty="0">
                <a:latin typeface="Arial"/>
                <a:cs typeface="Arial"/>
              </a:rPr>
              <a:t>de </a:t>
            </a:r>
            <a:r>
              <a:rPr sz="1700" dirty="0">
                <a:latin typeface="Arial"/>
                <a:cs typeface="Arial"/>
              </a:rPr>
              <a:t>webpagina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nieuws.</a:t>
            </a:r>
            <a:endParaRPr sz="17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9630428" y="1767379"/>
            <a:ext cx="3228975" cy="80962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33350" indent="-121285">
              <a:lnSpc>
                <a:spcPct val="100000"/>
              </a:lnSpc>
              <a:spcBef>
                <a:spcPts val="115"/>
              </a:spcBef>
              <a:buChar char="-"/>
              <a:tabLst>
                <a:tab pos="133985" algn="l"/>
              </a:tabLst>
            </a:pPr>
            <a:r>
              <a:rPr sz="1700" spc="5" dirty="0">
                <a:latin typeface="Arial"/>
                <a:cs typeface="Arial"/>
              </a:rPr>
              <a:t>Altijd </a:t>
            </a:r>
            <a:r>
              <a:rPr sz="1700" dirty="0">
                <a:latin typeface="Arial"/>
                <a:cs typeface="Arial"/>
              </a:rPr>
              <a:t>bovenaan je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5" dirty="0">
                <a:latin typeface="Arial"/>
                <a:cs typeface="Arial"/>
              </a:rPr>
              <a:t>scherm</a:t>
            </a:r>
            <a:endParaRPr sz="1700">
              <a:latin typeface="Arial"/>
              <a:cs typeface="Arial"/>
            </a:endParaRPr>
          </a:p>
          <a:p>
            <a:pPr marL="145415" indent="-133350">
              <a:lnSpc>
                <a:spcPct val="100000"/>
              </a:lnSpc>
              <a:spcBef>
                <a:spcPts val="15"/>
              </a:spcBef>
              <a:buChar char="-"/>
              <a:tabLst>
                <a:tab pos="146050" algn="l"/>
              </a:tabLst>
            </a:pPr>
            <a:r>
              <a:rPr sz="1700" spc="5" dirty="0">
                <a:latin typeface="Arial"/>
                <a:cs typeface="Arial"/>
              </a:rPr>
              <a:t>Eindigt meestal op .com, </a:t>
            </a:r>
            <a:r>
              <a:rPr sz="1700" dirty="0">
                <a:latin typeface="Arial"/>
                <a:cs typeface="Arial"/>
              </a:rPr>
              <a:t>.nl,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.tv,</a:t>
            </a:r>
            <a:endParaRPr sz="1700">
              <a:latin typeface="Arial"/>
              <a:cs typeface="Arial"/>
            </a:endParaRPr>
          </a:p>
          <a:p>
            <a:pPr marL="145415">
              <a:lnSpc>
                <a:spcPct val="100000"/>
              </a:lnSpc>
              <a:spcBef>
                <a:spcPts val="15"/>
              </a:spcBef>
            </a:pPr>
            <a:r>
              <a:rPr sz="1700" spc="5" dirty="0">
                <a:latin typeface="Arial"/>
                <a:cs typeface="Arial"/>
              </a:rPr>
              <a:t>.net, .org, .eu,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5" dirty="0">
                <a:latin typeface="Arial"/>
                <a:cs typeface="Arial"/>
              </a:rPr>
              <a:t>.info</a:t>
            </a:r>
            <a:endParaRPr sz="17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408421" y="3731593"/>
            <a:ext cx="1097915" cy="287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00" b="1" spc="-15" dirty="0">
                <a:latin typeface="Arial"/>
                <a:cs typeface="Arial"/>
              </a:rPr>
              <a:t>Tabbladen</a:t>
            </a:r>
            <a:endParaRPr sz="17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232660" y="3731593"/>
            <a:ext cx="3823335" cy="1070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sz="1700" dirty="0">
                <a:latin typeface="Arial"/>
                <a:cs typeface="Arial"/>
              </a:rPr>
              <a:t>Door </a:t>
            </a:r>
            <a:r>
              <a:rPr sz="1700" spc="5" dirty="0">
                <a:latin typeface="Arial"/>
                <a:cs typeface="Arial"/>
              </a:rPr>
              <a:t>tabbladen te </a:t>
            </a:r>
            <a:r>
              <a:rPr sz="1700" dirty="0">
                <a:latin typeface="Arial"/>
                <a:cs typeface="Arial"/>
              </a:rPr>
              <a:t>gebruiken </a:t>
            </a:r>
            <a:r>
              <a:rPr sz="1700" spc="5" dirty="0">
                <a:latin typeface="Arial"/>
                <a:cs typeface="Arial"/>
              </a:rPr>
              <a:t>kan </a:t>
            </a:r>
            <a:r>
              <a:rPr sz="1700" dirty="0">
                <a:latin typeface="Arial"/>
                <a:cs typeface="Arial"/>
              </a:rPr>
              <a:t>je  </a:t>
            </a:r>
            <a:r>
              <a:rPr sz="1700" spc="5" dirty="0">
                <a:latin typeface="Arial"/>
                <a:cs typeface="Arial"/>
              </a:rPr>
              <a:t>meerdere </a:t>
            </a:r>
            <a:r>
              <a:rPr sz="1700" dirty="0">
                <a:latin typeface="Arial"/>
                <a:cs typeface="Arial"/>
              </a:rPr>
              <a:t>websites in </a:t>
            </a:r>
            <a:r>
              <a:rPr sz="1700" spc="5" dirty="0">
                <a:latin typeface="Arial"/>
                <a:cs typeface="Arial"/>
              </a:rPr>
              <a:t>1 </a:t>
            </a:r>
            <a:r>
              <a:rPr sz="1700" dirty="0">
                <a:latin typeface="Arial"/>
                <a:cs typeface="Arial"/>
              </a:rPr>
              <a:t>browservenster  openen. Hierdoor </a:t>
            </a:r>
            <a:r>
              <a:rPr sz="1700" spc="5" dirty="0">
                <a:latin typeface="Arial"/>
                <a:cs typeface="Arial"/>
              </a:rPr>
              <a:t>kan </a:t>
            </a:r>
            <a:r>
              <a:rPr sz="1700" dirty="0">
                <a:latin typeface="Arial"/>
                <a:cs typeface="Arial"/>
              </a:rPr>
              <a:t>je </a:t>
            </a:r>
            <a:r>
              <a:rPr sz="1700" spc="5" dirty="0">
                <a:latin typeface="Arial"/>
                <a:cs typeface="Arial"/>
              </a:rPr>
              <a:t>snel tussen  </a:t>
            </a:r>
            <a:r>
              <a:rPr sz="1700" dirty="0">
                <a:latin typeface="Arial"/>
                <a:cs typeface="Arial"/>
              </a:rPr>
              <a:t>websites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wisselen.</a:t>
            </a:r>
            <a:endParaRPr sz="17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630428" y="3731593"/>
            <a:ext cx="3510915" cy="80962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41605" indent="-129539">
              <a:lnSpc>
                <a:spcPct val="100000"/>
              </a:lnSpc>
              <a:spcBef>
                <a:spcPts val="115"/>
              </a:spcBef>
              <a:buChar char="-"/>
              <a:tabLst>
                <a:tab pos="142240" algn="l"/>
              </a:tabLst>
            </a:pPr>
            <a:r>
              <a:rPr sz="1700" spc="-90" dirty="0">
                <a:latin typeface="Arial"/>
                <a:cs typeface="Arial"/>
              </a:rPr>
              <a:t>Te </a:t>
            </a:r>
            <a:r>
              <a:rPr sz="1700" spc="5" dirty="0">
                <a:latin typeface="Arial"/>
                <a:cs typeface="Arial"/>
              </a:rPr>
              <a:t>vinden </a:t>
            </a:r>
            <a:r>
              <a:rPr sz="1700" dirty="0">
                <a:latin typeface="Arial"/>
                <a:cs typeface="Arial"/>
              </a:rPr>
              <a:t>bovenaan je</a:t>
            </a:r>
            <a:r>
              <a:rPr sz="1700" spc="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browser</a:t>
            </a:r>
            <a:endParaRPr sz="1700">
              <a:latin typeface="Arial"/>
              <a:cs typeface="Arial"/>
            </a:endParaRPr>
          </a:p>
          <a:p>
            <a:pPr marL="145415" marR="5080" indent="-133350">
              <a:lnSpc>
                <a:spcPct val="100800"/>
              </a:lnSpc>
              <a:buChar char="-"/>
              <a:tabLst>
                <a:tab pos="146050" algn="l"/>
              </a:tabLst>
            </a:pPr>
            <a:r>
              <a:rPr sz="1700" spc="5" dirty="0">
                <a:latin typeface="Arial"/>
                <a:cs typeface="Arial"/>
              </a:rPr>
              <a:t>Een </a:t>
            </a:r>
            <a:r>
              <a:rPr sz="1700" dirty="0">
                <a:latin typeface="Arial"/>
                <a:cs typeface="Arial"/>
              </a:rPr>
              <a:t>nieuw </a:t>
            </a:r>
            <a:r>
              <a:rPr sz="1700" spc="5" dirty="0">
                <a:latin typeface="Arial"/>
                <a:cs typeface="Arial"/>
              </a:rPr>
              <a:t>tabblad </a:t>
            </a:r>
            <a:r>
              <a:rPr sz="1700" dirty="0">
                <a:latin typeface="Arial"/>
                <a:cs typeface="Arial"/>
              </a:rPr>
              <a:t>open je </a:t>
            </a:r>
            <a:r>
              <a:rPr sz="1700" spc="5" dirty="0">
                <a:latin typeface="Arial"/>
                <a:cs typeface="Arial"/>
              </a:rPr>
              <a:t>met </a:t>
            </a:r>
            <a:r>
              <a:rPr sz="1700" dirty="0">
                <a:latin typeface="Arial"/>
                <a:cs typeface="Arial"/>
              </a:rPr>
              <a:t>het  plusje bovenaan je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5" dirty="0">
                <a:latin typeface="Arial"/>
                <a:cs typeface="Arial"/>
              </a:rPr>
              <a:t>scherm</a:t>
            </a:r>
            <a:endParaRPr sz="17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408421" y="5156589"/>
            <a:ext cx="1138555" cy="287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00" b="1" dirty="0">
                <a:latin typeface="Arial"/>
                <a:cs typeface="Arial"/>
              </a:rPr>
              <a:t>Homepage</a:t>
            </a:r>
            <a:endParaRPr sz="17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232660" y="5156589"/>
            <a:ext cx="3832225" cy="1070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sz="1700" spc="5" dirty="0">
                <a:latin typeface="Arial"/>
                <a:cs typeface="Arial"/>
              </a:rPr>
              <a:t>Een </a:t>
            </a:r>
            <a:r>
              <a:rPr sz="1700" dirty="0">
                <a:latin typeface="Arial"/>
                <a:cs typeface="Arial"/>
              </a:rPr>
              <a:t>homepage is </a:t>
            </a:r>
            <a:r>
              <a:rPr sz="1700" spc="5" dirty="0">
                <a:latin typeface="Arial"/>
                <a:cs typeface="Arial"/>
              </a:rPr>
              <a:t>de </a:t>
            </a:r>
            <a:r>
              <a:rPr sz="1700" dirty="0">
                <a:latin typeface="Arial"/>
                <a:cs typeface="Arial"/>
              </a:rPr>
              <a:t>beginpagina </a:t>
            </a:r>
            <a:r>
              <a:rPr sz="1700" spc="5" dirty="0">
                <a:latin typeface="Arial"/>
                <a:cs typeface="Arial"/>
              </a:rPr>
              <a:t>van  </a:t>
            </a:r>
            <a:r>
              <a:rPr sz="1700" dirty="0">
                <a:latin typeface="Arial"/>
                <a:cs typeface="Arial"/>
              </a:rPr>
              <a:t>een website. </a:t>
            </a:r>
            <a:r>
              <a:rPr sz="1700" spc="-20" dirty="0">
                <a:latin typeface="Arial"/>
                <a:cs typeface="Arial"/>
              </a:rPr>
              <a:t>Vanuit </a:t>
            </a:r>
            <a:r>
              <a:rPr sz="1700" dirty="0">
                <a:latin typeface="Arial"/>
                <a:cs typeface="Arial"/>
              </a:rPr>
              <a:t>een homepage </a:t>
            </a:r>
            <a:r>
              <a:rPr sz="1700" spc="5" dirty="0">
                <a:latin typeface="Arial"/>
                <a:cs typeface="Arial"/>
              </a:rPr>
              <a:t>kan  </a:t>
            </a:r>
            <a:r>
              <a:rPr sz="1700" dirty="0">
                <a:latin typeface="Arial"/>
                <a:cs typeface="Arial"/>
              </a:rPr>
              <a:t>je doorklikken naar </a:t>
            </a:r>
            <a:r>
              <a:rPr sz="1700" spc="5" dirty="0">
                <a:latin typeface="Arial"/>
                <a:cs typeface="Arial"/>
              </a:rPr>
              <a:t>de rest van </a:t>
            </a:r>
            <a:r>
              <a:rPr sz="1700" dirty="0">
                <a:latin typeface="Arial"/>
                <a:cs typeface="Arial"/>
              </a:rPr>
              <a:t>een  website.</a:t>
            </a:r>
            <a:endParaRPr sz="17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9630428" y="5156561"/>
            <a:ext cx="3304540" cy="809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5415" marR="5080" indent="-133350" algn="just">
              <a:lnSpc>
                <a:spcPct val="100800"/>
              </a:lnSpc>
              <a:spcBef>
                <a:spcPts val="95"/>
              </a:spcBef>
            </a:pPr>
            <a:r>
              <a:rPr sz="1700" dirty="0">
                <a:latin typeface="Arial"/>
                <a:cs typeface="Arial"/>
              </a:rPr>
              <a:t>- </a:t>
            </a:r>
            <a:r>
              <a:rPr sz="1700" spc="5" dirty="0">
                <a:latin typeface="Arial"/>
                <a:cs typeface="Arial"/>
              </a:rPr>
              <a:t>Meestal vind </a:t>
            </a:r>
            <a:r>
              <a:rPr sz="1700" dirty="0">
                <a:latin typeface="Arial"/>
                <a:cs typeface="Arial"/>
              </a:rPr>
              <a:t>je </a:t>
            </a:r>
            <a:r>
              <a:rPr sz="1700" spc="5" dirty="0">
                <a:latin typeface="Arial"/>
                <a:cs typeface="Arial"/>
              </a:rPr>
              <a:t>op de </a:t>
            </a:r>
            <a:r>
              <a:rPr sz="1700" dirty="0">
                <a:latin typeface="Arial"/>
                <a:cs typeface="Arial"/>
              </a:rPr>
              <a:t>homepage  algemene informatie over wat er  </a:t>
            </a:r>
            <a:r>
              <a:rPr sz="1700" spc="5" dirty="0">
                <a:latin typeface="Arial"/>
                <a:cs typeface="Arial"/>
              </a:rPr>
              <a:t>op de </a:t>
            </a:r>
            <a:r>
              <a:rPr sz="1700" dirty="0">
                <a:latin typeface="Arial"/>
                <a:cs typeface="Arial"/>
              </a:rPr>
              <a:t>website is </a:t>
            </a:r>
            <a:r>
              <a:rPr sz="1700" spc="5" dirty="0">
                <a:latin typeface="Arial"/>
                <a:cs typeface="Arial"/>
              </a:rPr>
              <a:t>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5" dirty="0">
                <a:latin typeface="Arial"/>
                <a:cs typeface="Arial"/>
              </a:rPr>
              <a:t>vinden</a:t>
            </a:r>
            <a:endParaRPr sz="17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408421" y="6581558"/>
            <a:ext cx="1311910" cy="287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00" b="1" spc="5" dirty="0">
                <a:latin typeface="Arial"/>
                <a:cs typeface="Arial"/>
              </a:rPr>
              <a:t>Subpagina</a:t>
            </a:r>
            <a:r>
              <a:rPr sz="1700" b="1" spc="-65" dirty="0">
                <a:latin typeface="Arial"/>
                <a:cs typeface="Arial"/>
              </a:rPr>
              <a:t>’</a:t>
            </a:r>
            <a:r>
              <a:rPr sz="1700" b="1" spc="5" dirty="0">
                <a:latin typeface="Arial"/>
                <a:cs typeface="Arial"/>
              </a:rPr>
              <a:t>s</a:t>
            </a:r>
            <a:endParaRPr sz="17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232660" y="6581558"/>
            <a:ext cx="3666490" cy="1070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sz="1700" spc="5" dirty="0">
                <a:latin typeface="Arial"/>
                <a:cs typeface="Arial"/>
              </a:rPr>
              <a:t>Een subpagina kan </a:t>
            </a:r>
            <a:r>
              <a:rPr sz="1700" dirty="0">
                <a:latin typeface="Arial"/>
                <a:cs typeface="Arial"/>
              </a:rPr>
              <a:t>je eigenlijk  </a:t>
            </a:r>
            <a:r>
              <a:rPr sz="1700" spc="5" dirty="0">
                <a:latin typeface="Arial"/>
                <a:cs typeface="Arial"/>
              </a:rPr>
              <a:t>vergelijken met </a:t>
            </a:r>
            <a:r>
              <a:rPr sz="1700" dirty="0">
                <a:latin typeface="Arial"/>
                <a:cs typeface="Arial"/>
              </a:rPr>
              <a:t>een hoofdstuk in een  boek. </a:t>
            </a:r>
            <a:r>
              <a:rPr sz="1700" spc="5" dirty="0">
                <a:latin typeface="Arial"/>
                <a:cs typeface="Arial"/>
              </a:rPr>
              <a:t>Je vindt </a:t>
            </a:r>
            <a:r>
              <a:rPr sz="1700" dirty="0">
                <a:latin typeface="Arial"/>
                <a:cs typeface="Arial"/>
              </a:rPr>
              <a:t>er </a:t>
            </a:r>
            <a:r>
              <a:rPr sz="1700" spc="5" dirty="0">
                <a:latin typeface="Arial"/>
                <a:cs typeface="Arial"/>
              </a:rPr>
              <a:t>specifieke </a:t>
            </a:r>
            <a:r>
              <a:rPr sz="1700" dirty="0">
                <a:latin typeface="Arial"/>
                <a:cs typeface="Arial"/>
              </a:rPr>
              <a:t>informatie  over het onderwerp </a:t>
            </a:r>
            <a:r>
              <a:rPr sz="1700" spc="5" dirty="0">
                <a:latin typeface="Arial"/>
                <a:cs typeface="Arial"/>
              </a:rPr>
              <a:t>van de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website.</a:t>
            </a:r>
            <a:endParaRPr sz="17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630428" y="6581632"/>
            <a:ext cx="2901315" cy="80962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45415" indent="-133350">
              <a:lnSpc>
                <a:spcPct val="100000"/>
              </a:lnSpc>
              <a:spcBef>
                <a:spcPts val="115"/>
              </a:spcBef>
              <a:buChar char="-"/>
              <a:tabLst>
                <a:tab pos="146050" algn="l"/>
              </a:tabLst>
            </a:pPr>
            <a:r>
              <a:rPr sz="1700" spc="5" dirty="0">
                <a:latin typeface="Arial"/>
                <a:cs typeface="Arial"/>
              </a:rPr>
              <a:t>Specifieke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informatie</a:t>
            </a:r>
            <a:endParaRPr sz="1700">
              <a:latin typeface="Arial"/>
              <a:cs typeface="Arial"/>
            </a:endParaRPr>
          </a:p>
          <a:p>
            <a:pPr marL="145415" marR="5080" indent="-133350">
              <a:lnSpc>
                <a:spcPct val="100800"/>
              </a:lnSpc>
              <a:buChar char="-"/>
              <a:tabLst>
                <a:tab pos="146050" algn="l"/>
              </a:tabLst>
            </a:pPr>
            <a:r>
              <a:rPr sz="1700" spc="-30" dirty="0">
                <a:latin typeface="Arial"/>
                <a:cs typeface="Arial"/>
              </a:rPr>
              <a:t>Vaak </a:t>
            </a:r>
            <a:r>
              <a:rPr sz="1700" dirty="0">
                <a:latin typeface="Arial"/>
                <a:cs typeface="Arial"/>
              </a:rPr>
              <a:t>naartoe door </a:t>
            </a:r>
            <a:r>
              <a:rPr sz="1700" spc="5" dirty="0">
                <a:latin typeface="Arial"/>
                <a:cs typeface="Arial"/>
              </a:rPr>
              <a:t>te klikken  vanuit de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homepage</a:t>
            </a:r>
            <a:endParaRPr sz="17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408390" y="8006629"/>
            <a:ext cx="969644" cy="287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00" b="1" spc="5" dirty="0">
                <a:latin typeface="Arial"/>
                <a:cs typeface="Arial"/>
              </a:rPr>
              <a:t>Zoekbalk</a:t>
            </a:r>
            <a:endParaRPr sz="17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232629" y="8006629"/>
            <a:ext cx="3957954" cy="809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sz="1700" spc="-30" dirty="0">
                <a:latin typeface="Arial"/>
                <a:cs typeface="Arial"/>
              </a:rPr>
              <a:t>Vaak </a:t>
            </a:r>
            <a:r>
              <a:rPr sz="1700" dirty="0">
                <a:latin typeface="Arial"/>
                <a:cs typeface="Arial"/>
              </a:rPr>
              <a:t>herken je </a:t>
            </a:r>
            <a:r>
              <a:rPr sz="1700" spc="5" dirty="0">
                <a:latin typeface="Arial"/>
                <a:cs typeface="Arial"/>
              </a:rPr>
              <a:t>de zoekbalk </a:t>
            </a:r>
            <a:r>
              <a:rPr sz="1700" dirty="0">
                <a:latin typeface="Arial"/>
                <a:cs typeface="Arial"/>
              </a:rPr>
              <a:t>aan een  </a:t>
            </a:r>
            <a:r>
              <a:rPr sz="1700" spc="5" dirty="0">
                <a:latin typeface="Arial"/>
                <a:cs typeface="Arial"/>
              </a:rPr>
              <a:t>vergrootglas. Een zoekbalk </a:t>
            </a:r>
            <a:r>
              <a:rPr sz="1700" dirty="0">
                <a:latin typeface="Arial"/>
                <a:cs typeface="Arial"/>
              </a:rPr>
              <a:t>is erg handig  doordat je hiermee gericht </a:t>
            </a:r>
            <a:r>
              <a:rPr sz="1700" spc="5" dirty="0">
                <a:latin typeface="Arial"/>
                <a:cs typeface="Arial"/>
              </a:rPr>
              <a:t>kan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5" dirty="0">
                <a:latin typeface="Arial"/>
                <a:cs typeface="Arial"/>
              </a:rPr>
              <a:t>zoeken.</a:t>
            </a:r>
            <a:endParaRPr sz="17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9630397" y="8006629"/>
            <a:ext cx="2046605" cy="54800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45415" indent="-133350">
              <a:lnSpc>
                <a:spcPct val="100000"/>
              </a:lnSpc>
              <a:spcBef>
                <a:spcPts val="115"/>
              </a:spcBef>
              <a:buChar char="-"/>
              <a:tabLst>
                <a:tab pos="146050" algn="l"/>
              </a:tabLst>
            </a:pPr>
            <a:r>
              <a:rPr sz="1700" spc="-10" dirty="0">
                <a:latin typeface="Arial"/>
                <a:cs typeface="Arial"/>
              </a:rPr>
              <a:t>Vergrootglas</a:t>
            </a:r>
            <a:endParaRPr sz="1700">
              <a:latin typeface="Arial"/>
              <a:cs typeface="Arial"/>
            </a:endParaRPr>
          </a:p>
          <a:p>
            <a:pPr marL="145415" indent="-133350">
              <a:lnSpc>
                <a:spcPct val="100000"/>
              </a:lnSpc>
              <a:spcBef>
                <a:spcPts val="15"/>
              </a:spcBef>
              <a:buChar char="-"/>
              <a:tabLst>
                <a:tab pos="146050" algn="l"/>
              </a:tabLst>
            </a:pPr>
            <a:r>
              <a:rPr sz="1700" spc="5" dirty="0">
                <a:latin typeface="Arial"/>
                <a:cs typeface="Arial"/>
              </a:rPr>
              <a:t>Je kan </a:t>
            </a:r>
            <a:r>
              <a:rPr sz="1700" dirty="0">
                <a:latin typeface="Arial"/>
                <a:cs typeface="Arial"/>
              </a:rPr>
              <a:t>er iets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5" dirty="0">
                <a:latin typeface="Arial"/>
                <a:cs typeface="Arial"/>
              </a:rPr>
              <a:t>typen</a:t>
            </a:r>
            <a:endParaRPr sz="17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408390" y="9170398"/>
            <a:ext cx="1017269" cy="287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00" b="1" dirty="0">
                <a:latin typeface="Arial"/>
                <a:cs typeface="Arial"/>
              </a:rPr>
              <a:t>Hyperlink</a:t>
            </a:r>
            <a:endParaRPr sz="17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232629" y="9170398"/>
            <a:ext cx="3727450" cy="1070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sz="1700" spc="5" dirty="0">
                <a:latin typeface="Arial"/>
                <a:cs typeface="Arial"/>
              </a:rPr>
              <a:t>Een </a:t>
            </a:r>
            <a:r>
              <a:rPr sz="1700" dirty="0">
                <a:latin typeface="Arial"/>
                <a:cs typeface="Arial"/>
              </a:rPr>
              <a:t>hyperlink is een </a:t>
            </a:r>
            <a:r>
              <a:rPr sz="1700" spc="5" dirty="0">
                <a:latin typeface="Arial"/>
                <a:cs typeface="Arial"/>
              </a:rPr>
              <a:t>klikbaar </a:t>
            </a:r>
            <a:r>
              <a:rPr sz="1700" dirty="0">
                <a:latin typeface="Arial"/>
                <a:cs typeface="Arial"/>
              </a:rPr>
              <a:t>woord of  plaatje waarmee je naar een andere  pagina </a:t>
            </a:r>
            <a:r>
              <a:rPr sz="1700" spc="5" dirty="0">
                <a:latin typeface="Arial"/>
                <a:cs typeface="Arial"/>
              </a:rPr>
              <a:t>(meestal voor </a:t>
            </a:r>
            <a:r>
              <a:rPr sz="1700" dirty="0">
                <a:latin typeface="Arial"/>
                <a:cs typeface="Arial"/>
              </a:rPr>
              <a:t>uitleg) </a:t>
            </a:r>
            <a:r>
              <a:rPr sz="1700" spc="5" dirty="0">
                <a:latin typeface="Arial"/>
                <a:cs typeface="Arial"/>
              </a:rPr>
              <a:t>kan </a:t>
            </a:r>
            <a:r>
              <a:rPr sz="1700" dirty="0">
                <a:latin typeface="Arial"/>
                <a:cs typeface="Arial"/>
              </a:rPr>
              <a:t>gaan.  </a:t>
            </a:r>
            <a:r>
              <a:rPr sz="1700" spc="5" dirty="0">
                <a:latin typeface="Arial"/>
                <a:cs typeface="Arial"/>
              </a:rPr>
              <a:t>Een </a:t>
            </a:r>
            <a:r>
              <a:rPr sz="1700" dirty="0">
                <a:latin typeface="Arial"/>
                <a:cs typeface="Arial"/>
              </a:rPr>
              <a:t>hyperlink is bijna altijd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15" dirty="0">
                <a:latin typeface="Arial"/>
                <a:cs typeface="Arial"/>
              </a:rPr>
              <a:t>blauw.</a:t>
            </a:r>
            <a:endParaRPr sz="17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9630428" y="9170546"/>
            <a:ext cx="2759075" cy="54800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33350" indent="-121285">
              <a:lnSpc>
                <a:spcPct val="100000"/>
              </a:lnSpc>
              <a:spcBef>
                <a:spcPts val="115"/>
              </a:spcBef>
              <a:buChar char="-"/>
              <a:tabLst>
                <a:tab pos="133985" algn="l"/>
              </a:tabLst>
            </a:pPr>
            <a:r>
              <a:rPr sz="1700" spc="5" dirty="0">
                <a:latin typeface="Arial"/>
                <a:cs typeface="Arial"/>
              </a:rPr>
              <a:t>Als </a:t>
            </a:r>
            <a:r>
              <a:rPr sz="1700" dirty="0">
                <a:latin typeface="Arial"/>
                <a:cs typeface="Arial"/>
              </a:rPr>
              <a:t>woord bijna altijd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blauw</a:t>
            </a:r>
            <a:endParaRPr sz="1700">
              <a:latin typeface="Arial"/>
              <a:cs typeface="Arial"/>
            </a:endParaRPr>
          </a:p>
          <a:p>
            <a:pPr marL="145415" indent="-133350">
              <a:lnSpc>
                <a:spcPct val="100000"/>
              </a:lnSpc>
              <a:spcBef>
                <a:spcPts val="15"/>
              </a:spcBef>
              <a:buChar char="-"/>
              <a:tabLst>
                <a:tab pos="146050" algn="l"/>
              </a:tabLst>
            </a:pPr>
            <a:r>
              <a:rPr sz="1700" spc="5" dirty="0">
                <a:latin typeface="Arial"/>
                <a:cs typeface="Arial"/>
              </a:rPr>
              <a:t>‘Klikbaar’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13729473" y="4669418"/>
            <a:ext cx="3950970" cy="3122930"/>
            <a:chOff x="13729473" y="4669418"/>
            <a:chExt cx="3950970" cy="3122930"/>
          </a:xfrm>
        </p:grpSpPr>
        <p:sp>
          <p:nvSpPr>
            <p:cNvPr id="93" name="object 93"/>
            <p:cNvSpPr/>
            <p:nvPr/>
          </p:nvSpPr>
          <p:spPr>
            <a:xfrm>
              <a:off x="13729473" y="6523361"/>
              <a:ext cx="1508125" cy="0"/>
            </a:xfrm>
            <a:custGeom>
              <a:avLst/>
              <a:gdLst/>
              <a:ahLst/>
              <a:cxnLst/>
              <a:rect l="l" t="t" r="r" b="b"/>
              <a:pathLst>
                <a:path w="1508125">
                  <a:moveTo>
                    <a:pt x="1507577" y="0"/>
                  </a:moveTo>
                  <a:lnTo>
                    <a:pt x="0" y="0"/>
                  </a:lnTo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4140439" y="4669418"/>
              <a:ext cx="3539398" cy="312232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92182" y="3002838"/>
            <a:ext cx="4619625" cy="2065655"/>
            <a:chOff x="1192182" y="3002838"/>
            <a:chExt cx="4619625" cy="2065655"/>
          </a:xfrm>
        </p:grpSpPr>
        <p:sp>
          <p:nvSpPr>
            <p:cNvPr id="3" name="object 3"/>
            <p:cNvSpPr/>
            <p:nvPr/>
          </p:nvSpPr>
          <p:spPr>
            <a:xfrm>
              <a:off x="1244536" y="3055192"/>
              <a:ext cx="4514850" cy="1960880"/>
            </a:xfrm>
            <a:custGeom>
              <a:avLst/>
              <a:gdLst/>
              <a:ahLst/>
              <a:cxnLst/>
              <a:rect l="l" t="t" r="r" b="b"/>
              <a:pathLst>
                <a:path w="4514850" h="1960879">
                  <a:moveTo>
                    <a:pt x="4388798" y="0"/>
                  </a:moveTo>
                  <a:lnTo>
                    <a:pt x="125650" y="0"/>
                  </a:lnTo>
                  <a:lnTo>
                    <a:pt x="76743" y="9874"/>
                  </a:lnTo>
                  <a:lnTo>
                    <a:pt x="36803" y="36803"/>
                  </a:lnTo>
                  <a:lnTo>
                    <a:pt x="9874" y="76743"/>
                  </a:lnTo>
                  <a:lnTo>
                    <a:pt x="0" y="125650"/>
                  </a:lnTo>
                  <a:lnTo>
                    <a:pt x="0" y="1834708"/>
                  </a:lnTo>
                  <a:lnTo>
                    <a:pt x="9874" y="1883620"/>
                  </a:lnTo>
                  <a:lnTo>
                    <a:pt x="36803" y="1923559"/>
                  </a:lnTo>
                  <a:lnTo>
                    <a:pt x="76743" y="1950485"/>
                  </a:lnTo>
                  <a:lnTo>
                    <a:pt x="125650" y="1960359"/>
                  </a:lnTo>
                  <a:lnTo>
                    <a:pt x="4388798" y="1960359"/>
                  </a:lnTo>
                  <a:lnTo>
                    <a:pt x="4437709" y="1950485"/>
                  </a:lnTo>
                  <a:lnTo>
                    <a:pt x="4477649" y="1923559"/>
                  </a:lnTo>
                  <a:lnTo>
                    <a:pt x="4504575" y="1883620"/>
                  </a:lnTo>
                  <a:lnTo>
                    <a:pt x="4514448" y="1834708"/>
                  </a:lnTo>
                  <a:lnTo>
                    <a:pt x="4514448" y="125650"/>
                  </a:lnTo>
                  <a:lnTo>
                    <a:pt x="4504575" y="76743"/>
                  </a:lnTo>
                  <a:lnTo>
                    <a:pt x="4477649" y="36803"/>
                  </a:lnTo>
                  <a:lnTo>
                    <a:pt x="4437709" y="9874"/>
                  </a:lnTo>
                  <a:lnTo>
                    <a:pt x="4388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44536" y="3055192"/>
              <a:ext cx="4514850" cy="1960880"/>
            </a:xfrm>
            <a:custGeom>
              <a:avLst/>
              <a:gdLst/>
              <a:ahLst/>
              <a:cxnLst/>
              <a:rect l="l" t="t" r="r" b="b"/>
              <a:pathLst>
                <a:path w="4514850" h="1960879">
                  <a:moveTo>
                    <a:pt x="125650" y="0"/>
                  </a:moveTo>
                  <a:lnTo>
                    <a:pt x="76743" y="9874"/>
                  </a:lnTo>
                  <a:lnTo>
                    <a:pt x="36803" y="36803"/>
                  </a:lnTo>
                  <a:lnTo>
                    <a:pt x="9874" y="76743"/>
                  </a:lnTo>
                  <a:lnTo>
                    <a:pt x="0" y="125650"/>
                  </a:lnTo>
                  <a:lnTo>
                    <a:pt x="0" y="1834708"/>
                  </a:lnTo>
                  <a:lnTo>
                    <a:pt x="9874" y="1883620"/>
                  </a:lnTo>
                  <a:lnTo>
                    <a:pt x="36803" y="1923559"/>
                  </a:lnTo>
                  <a:lnTo>
                    <a:pt x="76743" y="1950485"/>
                  </a:lnTo>
                  <a:lnTo>
                    <a:pt x="125650" y="1960359"/>
                  </a:lnTo>
                  <a:lnTo>
                    <a:pt x="4388798" y="1960359"/>
                  </a:lnTo>
                  <a:lnTo>
                    <a:pt x="4437709" y="1950485"/>
                  </a:lnTo>
                  <a:lnTo>
                    <a:pt x="4477649" y="1923559"/>
                  </a:lnTo>
                  <a:lnTo>
                    <a:pt x="4504575" y="1883620"/>
                  </a:lnTo>
                  <a:lnTo>
                    <a:pt x="4514448" y="1834708"/>
                  </a:lnTo>
                  <a:lnTo>
                    <a:pt x="4514448" y="125650"/>
                  </a:lnTo>
                  <a:lnTo>
                    <a:pt x="4504575" y="76743"/>
                  </a:lnTo>
                  <a:lnTo>
                    <a:pt x="4477649" y="36803"/>
                  </a:lnTo>
                  <a:lnTo>
                    <a:pt x="4437709" y="9874"/>
                  </a:lnTo>
                  <a:lnTo>
                    <a:pt x="4388798" y="0"/>
                  </a:lnTo>
                  <a:lnTo>
                    <a:pt x="125650" y="0"/>
                  </a:lnTo>
                  <a:close/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811342" y="549138"/>
            <a:ext cx="14293215" cy="10191750"/>
            <a:chOff x="5811342" y="549138"/>
            <a:chExt cx="14293215" cy="10191750"/>
          </a:xfrm>
        </p:grpSpPr>
        <p:sp>
          <p:nvSpPr>
            <p:cNvPr id="6" name="object 6"/>
            <p:cNvSpPr/>
            <p:nvPr/>
          </p:nvSpPr>
          <p:spPr>
            <a:xfrm>
              <a:off x="6144728" y="601492"/>
              <a:ext cx="10135870" cy="9937115"/>
            </a:xfrm>
            <a:custGeom>
              <a:avLst/>
              <a:gdLst/>
              <a:ahLst/>
              <a:cxnLst/>
              <a:rect l="l" t="t" r="r" b="b"/>
              <a:pathLst>
                <a:path w="10135869" h="9937115">
                  <a:moveTo>
                    <a:pt x="10010166" y="0"/>
                  </a:moveTo>
                  <a:lnTo>
                    <a:pt x="125650" y="0"/>
                  </a:lnTo>
                  <a:lnTo>
                    <a:pt x="76743" y="9874"/>
                  </a:lnTo>
                  <a:lnTo>
                    <a:pt x="36803" y="36803"/>
                  </a:lnTo>
                  <a:lnTo>
                    <a:pt x="9874" y="76743"/>
                  </a:lnTo>
                  <a:lnTo>
                    <a:pt x="0" y="125650"/>
                  </a:lnTo>
                  <a:lnTo>
                    <a:pt x="0" y="9811219"/>
                  </a:lnTo>
                  <a:lnTo>
                    <a:pt x="9874" y="9860126"/>
                  </a:lnTo>
                  <a:lnTo>
                    <a:pt x="36803" y="9900066"/>
                  </a:lnTo>
                  <a:lnTo>
                    <a:pt x="76743" y="9926995"/>
                  </a:lnTo>
                  <a:lnTo>
                    <a:pt x="125650" y="9936870"/>
                  </a:lnTo>
                  <a:lnTo>
                    <a:pt x="10010166" y="9936870"/>
                  </a:lnTo>
                  <a:lnTo>
                    <a:pt x="10059073" y="9926995"/>
                  </a:lnTo>
                  <a:lnTo>
                    <a:pt x="10099013" y="9900066"/>
                  </a:lnTo>
                  <a:lnTo>
                    <a:pt x="10125942" y="9860126"/>
                  </a:lnTo>
                  <a:lnTo>
                    <a:pt x="10135817" y="9811219"/>
                  </a:lnTo>
                  <a:lnTo>
                    <a:pt x="10135817" y="125650"/>
                  </a:lnTo>
                  <a:lnTo>
                    <a:pt x="10125942" y="76743"/>
                  </a:lnTo>
                  <a:lnTo>
                    <a:pt x="10099013" y="36803"/>
                  </a:lnTo>
                  <a:lnTo>
                    <a:pt x="10059073" y="9874"/>
                  </a:lnTo>
                  <a:lnTo>
                    <a:pt x="100101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44728" y="601492"/>
              <a:ext cx="10135870" cy="9937115"/>
            </a:xfrm>
            <a:custGeom>
              <a:avLst/>
              <a:gdLst/>
              <a:ahLst/>
              <a:cxnLst/>
              <a:rect l="l" t="t" r="r" b="b"/>
              <a:pathLst>
                <a:path w="10135869" h="9937115">
                  <a:moveTo>
                    <a:pt x="125650" y="0"/>
                  </a:moveTo>
                  <a:lnTo>
                    <a:pt x="76743" y="9874"/>
                  </a:lnTo>
                  <a:lnTo>
                    <a:pt x="36803" y="36803"/>
                  </a:lnTo>
                  <a:lnTo>
                    <a:pt x="9874" y="76743"/>
                  </a:lnTo>
                  <a:lnTo>
                    <a:pt x="0" y="125650"/>
                  </a:lnTo>
                  <a:lnTo>
                    <a:pt x="0" y="9811219"/>
                  </a:lnTo>
                  <a:lnTo>
                    <a:pt x="9874" y="9860126"/>
                  </a:lnTo>
                  <a:lnTo>
                    <a:pt x="36803" y="9900066"/>
                  </a:lnTo>
                  <a:lnTo>
                    <a:pt x="76743" y="9926995"/>
                  </a:lnTo>
                  <a:lnTo>
                    <a:pt x="125650" y="9936870"/>
                  </a:lnTo>
                  <a:lnTo>
                    <a:pt x="10010166" y="9936870"/>
                  </a:lnTo>
                  <a:lnTo>
                    <a:pt x="10059073" y="9926995"/>
                  </a:lnTo>
                  <a:lnTo>
                    <a:pt x="10099013" y="9900066"/>
                  </a:lnTo>
                  <a:lnTo>
                    <a:pt x="10125942" y="9860126"/>
                  </a:lnTo>
                  <a:lnTo>
                    <a:pt x="10135817" y="9811219"/>
                  </a:lnTo>
                  <a:lnTo>
                    <a:pt x="10135817" y="125650"/>
                  </a:lnTo>
                  <a:lnTo>
                    <a:pt x="10125942" y="76743"/>
                  </a:lnTo>
                  <a:lnTo>
                    <a:pt x="10099013" y="36803"/>
                  </a:lnTo>
                  <a:lnTo>
                    <a:pt x="10059073" y="9874"/>
                  </a:lnTo>
                  <a:lnTo>
                    <a:pt x="10010166" y="0"/>
                  </a:lnTo>
                  <a:lnTo>
                    <a:pt x="125650" y="0"/>
                  </a:lnTo>
                  <a:close/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332896" y="3930666"/>
              <a:ext cx="3771265" cy="104775"/>
            </a:xfrm>
            <a:custGeom>
              <a:avLst/>
              <a:gdLst/>
              <a:ahLst/>
              <a:cxnLst/>
              <a:rect l="l" t="t" r="r" b="b"/>
              <a:pathLst>
                <a:path w="3771265" h="104775">
                  <a:moveTo>
                    <a:pt x="0" y="104708"/>
                  </a:moveTo>
                  <a:lnTo>
                    <a:pt x="3771202" y="104708"/>
                  </a:lnTo>
                  <a:lnTo>
                    <a:pt x="3771202" y="0"/>
                  </a:lnTo>
                  <a:lnTo>
                    <a:pt x="0" y="0"/>
                  </a:lnTo>
                  <a:lnTo>
                    <a:pt x="0" y="104708"/>
                  </a:lnTo>
                  <a:close/>
                </a:path>
              </a:pathLst>
            </a:custGeom>
            <a:solidFill>
              <a:srgbClr val="5D5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846880" y="10315244"/>
              <a:ext cx="204716" cy="204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034795" y="9747664"/>
              <a:ext cx="1925320" cy="797560"/>
            </a:xfrm>
            <a:custGeom>
              <a:avLst/>
              <a:gdLst/>
              <a:ahLst/>
              <a:cxnLst/>
              <a:rect l="l" t="t" r="r" b="b"/>
              <a:pathLst>
                <a:path w="1925319" h="797559">
                  <a:moveTo>
                    <a:pt x="1159681" y="200014"/>
                  </a:moveTo>
                  <a:lnTo>
                    <a:pt x="1069119" y="200014"/>
                  </a:lnTo>
                </a:path>
                <a:path w="1925319" h="797559">
                  <a:moveTo>
                    <a:pt x="0" y="329361"/>
                  </a:moveTo>
                  <a:lnTo>
                    <a:pt x="71128" y="409767"/>
                  </a:lnTo>
                  <a:lnTo>
                    <a:pt x="71128" y="608756"/>
                  </a:lnTo>
                  <a:lnTo>
                    <a:pt x="129273" y="669937"/>
                  </a:lnTo>
                  <a:lnTo>
                    <a:pt x="188727" y="669937"/>
                  </a:lnTo>
                  <a:lnTo>
                    <a:pt x="261604" y="669937"/>
                  </a:lnTo>
                  <a:lnTo>
                    <a:pt x="475482" y="669937"/>
                  </a:lnTo>
                </a:path>
                <a:path w="1925319" h="797559">
                  <a:moveTo>
                    <a:pt x="1830195" y="479346"/>
                  </a:moveTo>
                  <a:lnTo>
                    <a:pt x="1704921" y="479346"/>
                  </a:lnTo>
                </a:path>
                <a:path w="1925319" h="797559">
                  <a:moveTo>
                    <a:pt x="819221" y="250934"/>
                  </a:moveTo>
                  <a:lnTo>
                    <a:pt x="675298" y="250934"/>
                  </a:lnTo>
                </a:path>
                <a:path w="1925319" h="797559">
                  <a:moveTo>
                    <a:pt x="556318" y="161335"/>
                  </a:moveTo>
                  <a:lnTo>
                    <a:pt x="411798" y="161335"/>
                  </a:lnTo>
                </a:path>
                <a:path w="1925319" h="797559">
                  <a:moveTo>
                    <a:pt x="231123" y="360722"/>
                  </a:moveTo>
                  <a:lnTo>
                    <a:pt x="231123" y="509879"/>
                  </a:lnTo>
                  <a:lnTo>
                    <a:pt x="367287" y="663896"/>
                  </a:lnTo>
                </a:path>
                <a:path w="1925319" h="797559">
                  <a:moveTo>
                    <a:pt x="672335" y="0"/>
                  </a:moveTo>
                  <a:lnTo>
                    <a:pt x="672335" y="356051"/>
                  </a:lnTo>
                  <a:lnTo>
                    <a:pt x="775463" y="463933"/>
                  </a:lnTo>
                  <a:lnTo>
                    <a:pt x="1490268" y="463933"/>
                  </a:lnTo>
                  <a:lnTo>
                    <a:pt x="1584600" y="553930"/>
                  </a:lnTo>
                  <a:lnTo>
                    <a:pt x="1584600" y="612881"/>
                  </a:lnTo>
                  <a:lnTo>
                    <a:pt x="1584600" y="797211"/>
                  </a:lnTo>
                </a:path>
                <a:path w="1925319" h="797559">
                  <a:moveTo>
                    <a:pt x="950871" y="466729"/>
                  </a:moveTo>
                  <a:lnTo>
                    <a:pt x="1272526" y="788384"/>
                  </a:lnTo>
                  <a:lnTo>
                    <a:pt x="1377183" y="788384"/>
                  </a:lnTo>
                  <a:lnTo>
                    <a:pt x="1498813" y="668984"/>
                  </a:lnTo>
                  <a:lnTo>
                    <a:pt x="1925124" y="668984"/>
                  </a:lnTo>
                </a:path>
                <a:path w="1925319" h="797559">
                  <a:moveTo>
                    <a:pt x="1060208" y="757725"/>
                  </a:moveTo>
                  <a:lnTo>
                    <a:pt x="1241867" y="576076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839917" y="9897288"/>
              <a:ext cx="204716" cy="204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936960" y="10315244"/>
              <a:ext cx="204716" cy="2047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517035" y="10535613"/>
              <a:ext cx="204716" cy="2047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604776" y="9558596"/>
              <a:ext cx="204716" cy="204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811543" y="9907145"/>
              <a:ext cx="446405" cy="185420"/>
            </a:xfrm>
            <a:custGeom>
              <a:avLst/>
              <a:gdLst/>
              <a:ahLst/>
              <a:cxnLst/>
              <a:rect l="l" t="t" r="r" b="b"/>
              <a:pathLst>
                <a:path w="446405" h="185420">
                  <a:moveTo>
                    <a:pt x="0" y="105944"/>
                  </a:moveTo>
                  <a:lnTo>
                    <a:pt x="308430" y="105944"/>
                  </a:lnTo>
                  <a:lnTo>
                    <a:pt x="345912" y="92772"/>
                  </a:lnTo>
                  <a:lnTo>
                    <a:pt x="360941" y="53432"/>
                  </a:lnTo>
                  <a:lnTo>
                    <a:pt x="360941" y="45160"/>
                  </a:lnTo>
                  <a:lnTo>
                    <a:pt x="358560" y="31875"/>
                  </a:lnTo>
                  <a:lnTo>
                    <a:pt x="350828" y="17043"/>
                  </a:lnTo>
                  <a:lnTo>
                    <a:pt x="336862" y="4980"/>
                  </a:lnTo>
                  <a:lnTo>
                    <a:pt x="315780" y="0"/>
                  </a:lnTo>
                  <a:lnTo>
                    <a:pt x="143534" y="0"/>
                  </a:lnTo>
                  <a:lnTo>
                    <a:pt x="106047" y="13173"/>
                  </a:lnTo>
                  <a:lnTo>
                    <a:pt x="91012" y="52521"/>
                  </a:lnTo>
                  <a:lnTo>
                    <a:pt x="91012" y="139838"/>
                  </a:lnTo>
                  <a:lnTo>
                    <a:pt x="115096" y="180019"/>
                  </a:lnTo>
                  <a:lnTo>
                    <a:pt x="136173" y="184999"/>
                  </a:lnTo>
                  <a:lnTo>
                    <a:pt x="446007" y="184999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247626" y="9989785"/>
              <a:ext cx="204716" cy="2047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970211" y="10014761"/>
              <a:ext cx="1932939" cy="427990"/>
            </a:xfrm>
            <a:custGeom>
              <a:avLst/>
              <a:gdLst/>
              <a:ahLst/>
              <a:cxnLst/>
              <a:rect l="l" t="t" r="r" b="b"/>
              <a:pathLst>
                <a:path w="1932940" h="427990">
                  <a:moveTo>
                    <a:pt x="1932349" y="0"/>
                  </a:moveTo>
                  <a:lnTo>
                    <a:pt x="1840362" y="0"/>
                  </a:lnTo>
                </a:path>
                <a:path w="1932940" h="427990">
                  <a:moveTo>
                    <a:pt x="0" y="427473"/>
                  </a:moveTo>
                  <a:lnTo>
                    <a:pt x="0" y="283551"/>
                  </a:lnTo>
                  <a:lnTo>
                    <a:pt x="130791" y="283551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819120" y="9836765"/>
              <a:ext cx="263525" cy="263525"/>
            </a:xfrm>
            <a:custGeom>
              <a:avLst/>
              <a:gdLst/>
              <a:ahLst/>
              <a:cxnLst/>
              <a:rect l="l" t="t" r="r" b="b"/>
              <a:pathLst>
                <a:path w="263525" h="263525">
                  <a:moveTo>
                    <a:pt x="263520" y="131765"/>
                  </a:moveTo>
                  <a:lnTo>
                    <a:pt x="256803" y="173413"/>
                  </a:lnTo>
                  <a:lnTo>
                    <a:pt x="238097" y="209584"/>
                  </a:lnTo>
                  <a:lnTo>
                    <a:pt x="209574" y="238108"/>
                  </a:lnTo>
                  <a:lnTo>
                    <a:pt x="173403" y="256813"/>
                  </a:lnTo>
                  <a:lnTo>
                    <a:pt x="131755" y="263531"/>
                  </a:lnTo>
                  <a:lnTo>
                    <a:pt x="90111" y="256813"/>
                  </a:lnTo>
                  <a:lnTo>
                    <a:pt x="53944" y="238108"/>
                  </a:lnTo>
                  <a:lnTo>
                    <a:pt x="25422" y="209584"/>
                  </a:lnTo>
                  <a:lnTo>
                    <a:pt x="6717" y="173413"/>
                  </a:lnTo>
                  <a:lnTo>
                    <a:pt x="0" y="131765"/>
                  </a:lnTo>
                  <a:lnTo>
                    <a:pt x="6717" y="90117"/>
                  </a:lnTo>
                  <a:lnTo>
                    <a:pt x="25422" y="53946"/>
                  </a:lnTo>
                  <a:lnTo>
                    <a:pt x="53944" y="25422"/>
                  </a:lnTo>
                  <a:lnTo>
                    <a:pt x="90111" y="6717"/>
                  </a:lnTo>
                  <a:lnTo>
                    <a:pt x="131755" y="0"/>
                  </a:lnTo>
                  <a:lnTo>
                    <a:pt x="173403" y="6717"/>
                  </a:lnTo>
                  <a:lnTo>
                    <a:pt x="209574" y="25422"/>
                  </a:lnTo>
                  <a:lnTo>
                    <a:pt x="238097" y="53946"/>
                  </a:lnTo>
                  <a:lnTo>
                    <a:pt x="256803" y="90117"/>
                  </a:lnTo>
                  <a:lnTo>
                    <a:pt x="263520" y="131765"/>
                  </a:lnTo>
                  <a:close/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863622" y="10424976"/>
              <a:ext cx="204716" cy="2047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44818" y="9884025"/>
              <a:ext cx="243898" cy="2357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499483" y="9657639"/>
              <a:ext cx="1304925" cy="882015"/>
            </a:xfrm>
            <a:custGeom>
              <a:avLst/>
              <a:gdLst/>
              <a:ahLst/>
              <a:cxnLst/>
              <a:rect l="l" t="t" r="r" b="b"/>
              <a:pathLst>
                <a:path w="1304925" h="882015">
                  <a:moveTo>
                    <a:pt x="239081" y="758448"/>
                  </a:moveTo>
                  <a:lnTo>
                    <a:pt x="259916" y="755150"/>
                  </a:lnTo>
                  <a:lnTo>
                    <a:pt x="276563" y="745279"/>
                  </a:lnTo>
                  <a:lnTo>
                    <a:pt x="287598" y="728864"/>
                  </a:lnTo>
                  <a:lnTo>
                    <a:pt x="291593" y="705936"/>
                  </a:lnTo>
                  <a:lnTo>
                    <a:pt x="291593" y="684220"/>
                  </a:lnTo>
                  <a:lnTo>
                    <a:pt x="289211" y="670935"/>
                  </a:lnTo>
                  <a:lnTo>
                    <a:pt x="281479" y="656103"/>
                  </a:lnTo>
                  <a:lnTo>
                    <a:pt x="267513" y="644039"/>
                  </a:lnTo>
                  <a:lnTo>
                    <a:pt x="246432" y="639059"/>
                  </a:lnTo>
                  <a:lnTo>
                    <a:pt x="10795" y="639059"/>
                  </a:lnTo>
                  <a:lnTo>
                    <a:pt x="10795" y="691581"/>
                  </a:lnTo>
                  <a:lnTo>
                    <a:pt x="10795" y="828896"/>
                  </a:lnTo>
                  <a:lnTo>
                    <a:pt x="10795" y="881407"/>
                  </a:lnTo>
                  <a:lnTo>
                    <a:pt x="246432" y="881407"/>
                  </a:lnTo>
                  <a:lnTo>
                    <a:pt x="267513" y="876428"/>
                  </a:lnTo>
                  <a:lnTo>
                    <a:pt x="281479" y="864367"/>
                  </a:lnTo>
                  <a:lnTo>
                    <a:pt x="289211" y="849536"/>
                  </a:lnTo>
                  <a:lnTo>
                    <a:pt x="291593" y="836246"/>
                  </a:lnTo>
                  <a:lnTo>
                    <a:pt x="291593" y="810938"/>
                  </a:lnTo>
                  <a:lnTo>
                    <a:pt x="287598" y="788008"/>
                  </a:lnTo>
                  <a:lnTo>
                    <a:pt x="276563" y="771590"/>
                  </a:lnTo>
                  <a:lnTo>
                    <a:pt x="259916" y="761715"/>
                  </a:lnTo>
                  <a:lnTo>
                    <a:pt x="239081" y="758416"/>
                  </a:lnTo>
                  <a:lnTo>
                    <a:pt x="13957" y="758416"/>
                  </a:lnTo>
                </a:path>
                <a:path w="1304925" h="882015">
                  <a:moveTo>
                    <a:pt x="1115746" y="194234"/>
                  </a:moveTo>
                  <a:lnTo>
                    <a:pt x="1115746" y="384616"/>
                  </a:lnTo>
                  <a:lnTo>
                    <a:pt x="1115746" y="450740"/>
                  </a:lnTo>
                  <a:lnTo>
                    <a:pt x="1025581" y="553962"/>
                  </a:lnTo>
                </a:path>
                <a:path w="1304925" h="882015">
                  <a:moveTo>
                    <a:pt x="1124060" y="257583"/>
                  </a:moveTo>
                  <a:lnTo>
                    <a:pt x="1252349" y="257583"/>
                  </a:lnTo>
                  <a:lnTo>
                    <a:pt x="1273179" y="260880"/>
                  </a:lnTo>
                  <a:lnTo>
                    <a:pt x="1289827" y="270752"/>
                  </a:lnTo>
                  <a:lnTo>
                    <a:pt x="1300864" y="287167"/>
                  </a:lnTo>
                  <a:lnTo>
                    <a:pt x="1304860" y="310095"/>
                  </a:lnTo>
                  <a:lnTo>
                    <a:pt x="1304860" y="556757"/>
                  </a:lnTo>
                </a:path>
                <a:path w="1304925" h="882015">
                  <a:moveTo>
                    <a:pt x="0" y="194234"/>
                  </a:moveTo>
                  <a:lnTo>
                    <a:pt x="0" y="391977"/>
                  </a:lnTo>
                  <a:lnTo>
                    <a:pt x="2381" y="405260"/>
                  </a:lnTo>
                  <a:lnTo>
                    <a:pt x="10113" y="420089"/>
                  </a:lnTo>
                  <a:lnTo>
                    <a:pt x="24079" y="432149"/>
                  </a:lnTo>
                  <a:lnTo>
                    <a:pt x="45160" y="437128"/>
                  </a:lnTo>
                  <a:lnTo>
                    <a:pt x="118938" y="437128"/>
                  </a:lnTo>
                </a:path>
                <a:path w="1304925" h="882015">
                  <a:moveTo>
                    <a:pt x="707779" y="194234"/>
                  </a:moveTo>
                  <a:lnTo>
                    <a:pt x="649592" y="194234"/>
                  </a:lnTo>
                  <a:lnTo>
                    <a:pt x="628511" y="199215"/>
                  </a:lnTo>
                  <a:lnTo>
                    <a:pt x="614545" y="211278"/>
                  </a:lnTo>
                  <a:lnTo>
                    <a:pt x="606813" y="226110"/>
                  </a:lnTo>
                  <a:lnTo>
                    <a:pt x="604431" y="239395"/>
                  </a:lnTo>
                  <a:lnTo>
                    <a:pt x="604431" y="437128"/>
                  </a:lnTo>
                  <a:lnTo>
                    <a:pt x="604431" y="456153"/>
                  </a:lnTo>
                  <a:lnTo>
                    <a:pt x="700826" y="553962"/>
                  </a:lnTo>
                </a:path>
                <a:path w="1304925" h="882015">
                  <a:moveTo>
                    <a:pt x="1014419" y="251364"/>
                  </a:moveTo>
                  <a:lnTo>
                    <a:pt x="871397" y="251364"/>
                  </a:lnTo>
                </a:path>
                <a:path w="1304925" h="882015">
                  <a:moveTo>
                    <a:pt x="924045" y="0"/>
                  </a:moveTo>
                  <a:lnTo>
                    <a:pt x="923936" y="185098"/>
                  </a:lnTo>
                  <a:lnTo>
                    <a:pt x="923880" y="281645"/>
                  </a:lnTo>
                  <a:lnTo>
                    <a:pt x="923859" y="321006"/>
                  </a:lnTo>
                  <a:lnTo>
                    <a:pt x="923856" y="334544"/>
                  </a:lnTo>
                  <a:lnTo>
                    <a:pt x="926239" y="347828"/>
                  </a:lnTo>
                  <a:lnTo>
                    <a:pt x="933974" y="362656"/>
                  </a:lnTo>
                  <a:lnTo>
                    <a:pt x="947940" y="374716"/>
                  </a:lnTo>
                  <a:lnTo>
                    <a:pt x="969017" y="379695"/>
                  </a:lnTo>
                  <a:lnTo>
                    <a:pt x="1115746" y="379695"/>
                  </a:lnTo>
                </a:path>
              </a:pathLst>
            </a:custGeom>
            <a:ln w="49956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11342" y="3947523"/>
              <a:ext cx="281305" cy="0"/>
            </a:xfrm>
            <a:custGeom>
              <a:avLst/>
              <a:gdLst/>
              <a:ahLst/>
              <a:cxnLst/>
              <a:rect l="l" t="t" r="r" b="b"/>
              <a:pathLst>
                <a:path w="281304">
                  <a:moveTo>
                    <a:pt x="0" y="0"/>
                  </a:moveTo>
                  <a:lnTo>
                    <a:pt x="281028" y="0"/>
                  </a:lnTo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50032" y="786964"/>
              <a:ext cx="9722148" cy="953189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883473" y="3709312"/>
            <a:ext cx="3251835" cy="578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600" spc="15" dirty="0"/>
              <a:t>Op</a:t>
            </a:r>
            <a:r>
              <a:rPr sz="3600" spc="-35" dirty="0"/>
              <a:t> </a:t>
            </a:r>
            <a:r>
              <a:rPr sz="3600" spc="10" dirty="0"/>
              <a:t>onderzoek!</a:t>
            </a:r>
            <a:endParaRPr sz="3600"/>
          </a:p>
        </p:txBody>
      </p:sp>
      <p:sp>
        <p:nvSpPr>
          <p:cNvPr id="25" name="object 25"/>
          <p:cNvSpPr/>
          <p:nvPr/>
        </p:nvSpPr>
        <p:spPr>
          <a:xfrm>
            <a:off x="4956685" y="0"/>
            <a:ext cx="0" cy="3002915"/>
          </a:xfrm>
          <a:custGeom>
            <a:avLst/>
            <a:gdLst/>
            <a:ahLst/>
            <a:cxnLst/>
            <a:rect l="l" t="t" r="r" b="b"/>
            <a:pathLst>
              <a:path h="3002915">
                <a:moveTo>
                  <a:pt x="0" y="0"/>
                </a:moveTo>
                <a:lnTo>
                  <a:pt x="0" y="3002840"/>
                </a:lnTo>
              </a:path>
            </a:pathLst>
          </a:custGeom>
          <a:ln w="104708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4738301" y="4996348"/>
            <a:ext cx="436880" cy="1012825"/>
            <a:chOff x="4738301" y="4996348"/>
            <a:chExt cx="436880" cy="1012825"/>
          </a:xfrm>
        </p:grpSpPr>
        <p:sp>
          <p:nvSpPr>
            <p:cNvPr id="27" name="object 27"/>
            <p:cNvSpPr/>
            <p:nvPr/>
          </p:nvSpPr>
          <p:spPr>
            <a:xfrm>
              <a:off x="4950749" y="4996348"/>
              <a:ext cx="0" cy="642620"/>
            </a:xfrm>
            <a:custGeom>
              <a:avLst/>
              <a:gdLst/>
              <a:ahLst/>
              <a:cxnLst/>
              <a:rect l="l" t="t" r="r" b="b"/>
              <a:pathLst>
                <a:path h="642620">
                  <a:moveTo>
                    <a:pt x="0" y="642598"/>
                  </a:moveTo>
                  <a:lnTo>
                    <a:pt x="0" y="0"/>
                  </a:lnTo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90656" y="5624283"/>
              <a:ext cx="332105" cy="332105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332063" y="166036"/>
                  </a:moveTo>
                  <a:lnTo>
                    <a:pt x="326132" y="210173"/>
                  </a:lnTo>
                  <a:lnTo>
                    <a:pt x="309395" y="249836"/>
                  </a:lnTo>
                  <a:lnTo>
                    <a:pt x="283433" y="283440"/>
                  </a:lnTo>
                  <a:lnTo>
                    <a:pt x="249830" y="309403"/>
                  </a:lnTo>
                  <a:lnTo>
                    <a:pt x="210167" y="326142"/>
                  </a:lnTo>
                  <a:lnTo>
                    <a:pt x="166026" y="332073"/>
                  </a:lnTo>
                  <a:lnTo>
                    <a:pt x="121890" y="326142"/>
                  </a:lnTo>
                  <a:lnTo>
                    <a:pt x="82229" y="309403"/>
                  </a:lnTo>
                  <a:lnTo>
                    <a:pt x="48628" y="283440"/>
                  </a:lnTo>
                  <a:lnTo>
                    <a:pt x="22667" y="249836"/>
                  </a:lnTo>
                  <a:lnTo>
                    <a:pt x="5930" y="210173"/>
                  </a:lnTo>
                  <a:lnTo>
                    <a:pt x="0" y="166036"/>
                  </a:lnTo>
                  <a:lnTo>
                    <a:pt x="5930" y="121899"/>
                  </a:lnTo>
                  <a:lnTo>
                    <a:pt x="22667" y="82237"/>
                  </a:lnTo>
                  <a:lnTo>
                    <a:pt x="48628" y="48633"/>
                  </a:lnTo>
                  <a:lnTo>
                    <a:pt x="82229" y="22670"/>
                  </a:lnTo>
                  <a:lnTo>
                    <a:pt x="121890" y="5931"/>
                  </a:lnTo>
                  <a:lnTo>
                    <a:pt x="166026" y="0"/>
                  </a:lnTo>
                  <a:lnTo>
                    <a:pt x="210167" y="5931"/>
                  </a:lnTo>
                  <a:lnTo>
                    <a:pt x="249830" y="22670"/>
                  </a:lnTo>
                  <a:lnTo>
                    <a:pt x="283433" y="48633"/>
                  </a:lnTo>
                  <a:lnTo>
                    <a:pt x="309395" y="82237"/>
                  </a:lnTo>
                  <a:lnTo>
                    <a:pt x="326132" y="121899"/>
                  </a:lnTo>
                  <a:lnTo>
                    <a:pt x="332063" y="166036"/>
                  </a:lnTo>
                  <a:close/>
                </a:path>
              </a:pathLst>
            </a:custGeom>
            <a:ln w="104708">
              <a:solidFill>
                <a:srgbClr val="628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85718" y="2222135"/>
            <a:ext cx="12434570" cy="4285615"/>
            <a:chOff x="3685718" y="2222135"/>
            <a:chExt cx="12434570" cy="4285615"/>
          </a:xfrm>
        </p:grpSpPr>
        <p:sp>
          <p:nvSpPr>
            <p:cNvPr id="3" name="object 3"/>
            <p:cNvSpPr/>
            <p:nvPr/>
          </p:nvSpPr>
          <p:spPr>
            <a:xfrm>
              <a:off x="3738105" y="2274523"/>
              <a:ext cx="10791825" cy="4180840"/>
            </a:xfrm>
            <a:custGeom>
              <a:avLst/>
              <a:gdLst/>
              <a:ahLst/>
              <a:cxnLst/>
              <a:rect l="l" t="t" r="r" b="b"/>
              <a:pathLst>
                <a:path w="10791825" h="4180840">
                  <a:moveTo>
                    <a:pt x="10666167" y="0"/>
                  </a:moveTo>
                  <a:lnTo>
                    <a:pt x="125650" y="0"/>
                  </a:lnTo>
                  <a:lnTo>
                    <a:pt x="76743" y="9874"/>
                  </a:lnTo>
                  <a:lnTo>
                    <a:pt x="36803" y="36803"/>
                  </a:lnTo>
                  <a:lnTo>
                    <a:pt x="9874" y="76743"/>
                  </a:lnTo>
                  <a:lnTo>
                    <a:pt x="0" y="125650"/>
                  </a:lnTo>
                  <a:lnTo>
                    <a:pt x="0" y="4054923"/>
                  </a:lnTo>
                  <a:lnTo>
                    <a:pt x="9874" y="4103830"/>
                  </a:lnTo>
                  <a:lnTo>
                    <a:pt x="36803" y="4143770"/>
                  </a:lnTo>
                  <a:lnTo>
                    <a:pt x="76743" y="4170699"/>
                  </a:lnTo>
                  <a:lnTo>
                    <a:pt x="125650" y="4180574"/>
                  </a:lnTo>
                  <a:lnTo>
                    <a:pt x="10666167" y="4180574"/>
                  </a:lnTo>
                  <a:lnTo>
                    <a:pt x="10715078" y="4170699"/>
                  </a:lnTo>
                  <a:lnTo>
                    <a:pt x="10755018" y="4143770"/>
                  </a:lnTo>
                  <a:lnTo>
                    <a:pt x="10781944" y="4103830"/>
                  </a:lnTo>
                  <a:lnTo>
                    <a:pt x="10791818" y="4054923"/>
                  </a:lnTo>
                  <a:lnTo>
                    <a:pt x="10791818" y="125650"/>
                  </a:lnTo>
                  <a:lnTo>
                    <a:pt x="10781944" y="76743"/>
                  </a:lnTo>
                  <a:lnTo>
                    <a:pt x="10755018" y="36803"/>
                  </a:lnTo>
                  <a:lnTo>
                    <a:pt x="10715078" y="9874"/>
                  </a:lnTo>
                  <a:lnTo>
                    <a:pt x="106661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38105" y="2274523"/>
              <a:ext cx="10791825" cy="4180840"/>
            </a:xfrm>
            <a:custGeom>
              <a:avLst/>
              <a:gdLst/>
              <a:ahLst/>
              <a:cxnLst/>
              <a:rect l="l" t="t" r="r" b="b"/>
              <a:pathLst>
                <a:path w="10791825" h="4180840">
                  <a:moveTo>
                    <a:pt x="125650" y="0"/>
                  </a:moveTo>
                  <a:lnTo>
                    <a:pt x="76743" y="9874"/>
                  </a:lnTo>
                  <a:lnTo>
                    <a:pt x="36803" y="36803"/>
                  </a:lnTo>
                  <a:lnTo>
                    <a:pt x="9874" y="76743"/>
                  </a:lnTo>
                  <a:lnTo>
                    <a:pt x="0" y="125650"/>
                  </a:lnTo>
                  <a:lnTo>
                    <a:pt x="0" y="4054923"/>
                  </a:lnTo>
                  <a:lnTo>
                    <a:pt x="9874" y="4103830"/>
                  </a:lnTo>
                  <a:lnTo>
                    <a:pt x="36803" y="4143770"/>
                  </a:lnTo>
                  <a:lnTo>
                    <a:pt x="76743" y="4170699"/>
                  </a:lnTo>
                  <a:lnTo>
                    <a:pt x="125650" y="4180574"/>
                  </a:lnTo>
                  <a:lnTo>
                    <a:pt x="10666167" y="4180574"/>
                  </a:lnTo>
                  <a:lnTo>
                    <a:pt x="10715078" y="4170699"/>
                  </a:lnTo>
                  <a:lnTo>
                    <a:pt x="10755018" y="4143770"/>
                  </a:lnTo>
                  <a:lnTo>
                    <a:pt x="10781944" y="4103830"/>
                  </a:lnTo>
                  <a:lnTo>
                    <a:pt x="10791818" y="4054923"/>
                  </a:lnTo>
                  <a:lnTo>
                    <a:pt x="10791818" y="125650"/>
                  </a:lnTo>
                  <a:lnTo>
                    <a:pt x="10781944" y="76743"/>
                  </a:lnTo>
                  <a:lnTo>
                    <a:pt x="10755018" y="36803"/>
                  </a:lnTo>
                  <a:lnTo>
                    <a:pt x="10715078" y="9874"/>
                  </a:lnTo>
                  <a:lnTo>
                    <a:pt x="10666167" y="0"/>
                  </a:lnTo>
                  <a:lnTo>
                    <a:pt x="125650" y="0"/>
                  </a:lnTo>
                  <a:close/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582278" y="2839846"/>
              <a:ext cx="1485900" cy="0"/>
            </a:xfrm>
            <a:custGeom>
              <a:avLst/>
              <a:gdLst/>
              <a:ahLst/>
              <a:cxnLst/>
              <a:rect l="l" t="t" r="r" b="b"/>
              <a:pathLst>
                <a:path w="1485900">
                  <a:moveTo>
                    <a:pt x="0" y="0"/>
                  </a:moveTo>
                  <a:lnTo>
                    <a:pt x="1485504" y="0"/>
                  </a:lnTo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377042" y="2811160"/>
            <a:ext cx="9307830" cy="2707005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3600" b="1" spc="-80" dirty="0">
                <a:solidFill>
                  <a:srgbClr val="5D5B5B"/>
                </a:solidFill>
                <a:latin typeface="Arial"/>
                <a:cs typeface="Arial"/>
              </a:rPr>
              <a:t>Tot</a:t>
            </a:r>
            <a:r>
              <a:rPr sz="3600" b="1" dirty="0">
                <a:solidFill>
                  <a:srgbClr val="5D5B5B"/>
                </a:solidFill>
                <a:latin typeface="Arial"/>
                <a:cs typeface="Arial"/>
              </a:rPr>
              <a:t> </a:t>
            </a:r>
            <a:r>
              <a:rPr sz="3600" b="1" spc="5" dirty="0">
                <a:solidFill>
                  <a:srgbClr val="5D5B5B"/>
                </a:solidFill>
                <a:latin typeface="Arial"/>
                <a:cs typeface="Arial"/>
              </a:rPr>
              <a:t>slot</a:t>
            </a:r>
            <a:endParaRPr sz="3600">
              <a:latin typeface="Arial"/>
              <a:cs typeface="Arial"/>
            </a:endParaRPr>
          </a:p>
          <a:p>
            <a:pPr marL="301625" marR="5080" indent="-289560">
              <a:lnSpc>
                <a:spcPct val="122200"/>
              </a:lnSpc>
              <a:buChar char="•"/>
              <a:tabLst>
                <a:tab pos="302260" algn="l"/>
              </a:tabLst>
            </a:pP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URL, </a:t>
            </a:r>
            <a:r>
              <a:rPr sz="3600" b="1" spc="5" dirty="0">
                <a:solidFill>
                  <a:srgbClr val="5D5B5B"/>
                </a:solidFill>
                <a:latin typeface="Arial"/>
                <a:cs typeface="Arial"/>
              </a:rPr>
              <a:t>tabbladen, </a:t>
            </a:r>
            <a:r>
              <a:rPr sz="3600" b="1" spc="15" dirty="0">
                <a:solidFill>
                  <a:srgbClr val="5D5B5B"/>
                </a:solidFill>
                <a:latin typeface="Arial"/>
                <a:cs typeface="Arial"/>
              </a:rPr>
              <a:t>homepage, </a:t>
            </a:r>
            <a:r>
              <a:rPr sz="3600" b="1" spc="-5" dirty="0">
                <a:solidFill>
                  <a:srgbClr val="5D5B5B"/>
                </a:solidFill>
                <a:latin typeface="Arial"/>
                <a:cs typeface="Arial"/>
              </a:rPr>
              <a:t>subpagina’s, 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zoekbalk, en</a:t>
            </a:r>
            <a:r>
              <a:rPr sz="3600" b="1" spc="-5" dirty="0">
                <a:solidFill>
                  <a:srgbClr val="5D5B5B"/>
                </a:solidFill>
                <a:latin typeface="Arial"/>
                <a:cs typeface="Arial"/>
              </a:rPr>
              <a:t>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hyperlink</a:t>
            </a:r>
            <a:endParaRPr sz="3600">
              <a:latin typeface="Arial"/>
              <a:cs typeface="Arial"/>
            </a:endParaRPr>
          </a:p>
          <a:p>
            <a:pPr marL="301625" indent="-289560">
              <a:lnSpc>
                <a:spcPct val="100000"/>
              </a:lnSpc>
              <a:spcBef>
                <a:spcPts val="960"/>
              </a:spcBef>
              <a:buChar char="•"/>
              <a:tabLst>
                <a:tab pos="302260" algn="l"/>
              </a:tabLst>
            </a:pP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Boek versus</a:t>
            </a:r>
            <a:r>
              <a:rPr sz="3600" b="1" spc="-5" dirty="0">
                <a:solidFill>
                  <a:srgbClr val="5D5B5B"/>
                </a:solidFill>
                <a:latin typeface="Arial"/>
                <a:cs typeface="Arial"/>
              </a:rPr>
              <a:t> </a:t>
            </a:r>
            <a:r>
              <a:rPr sz="3600" b="1" spc="15" dirty="0">
                <a:solidFill>
                  <a:srgbClr val="5D5B5B"/>
                </a:solidFill>
                <a:latin typeface="Arial"/>
                <a:cs typeface="Arial"/>
              </a:rPr>
              <a:t>webpagina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794137" y="10331913"/>
            <a:ext cx="330200" cy="243840"/>
          </a:xfrm>
          <a:custGeom>
            <a:avLst/>
            <a:gdLst/>
            <a:ahLst/>
            <a:cxnLst/>
            <a:rect l="l" t="t" r="r" b="b"/>
            <a:pathLst>
              <a:path w="330200" h="243840">
                <a:moveTo>
                  <a:pt x="172935" y="221234"/>
                </a:moveTo>
                <a:lnTo>
                  <a:pt x="171805" y="218617"/>
                </a:lnTo>
                <a:lnTo>
                  <a:pt x="169595" y="216281"/>
                </a:lnTo>
                <a:lnTo>
                  <a:pt x="168173" y="214757"/>
                </a:lnTo>
                <a:lnTo>
                  <a:pt x="165455" y="213423"/>
                </a:lnTo>
                <a:lnTo>
                  <a:pt x="144767" y="213423"/>
                </a:lnTo>
                <a:lnTo>
                  <a:pt x="144767" y="102323"/>
                </a:lnTo>
                <a:lnTo>
                  <a:pt x="144767" y="75704"/>
                </a:lnTo>
                <a:lnTo>
                  <a:pt x="144767" y="28054"/>
                </a:lnTo>
                <a:lnTo>
                  <a:pt x="144767" y="3302"/>
                </a:lnTo>
                <a:lnTo>
                  <a:pt x="141439" y="0"/>
                </a:lnTo>
                <a:lnTo>
                  <a:pt x="92938" y="165"/>
                </a:lnTo>
                <a:lnTo>
                  <a:pt x="90347" y="165"/>
                </a:lnTo>
                <a:lnTo>
                  <a:pt x="87985" y="1181"/>
                </a:lnTo>
                <a:lnTo>
                  <a:pt x="83997" y="4838"/>
                </a:lnTo>
                <a:lnTo>
                  <a:pt x="82613" y="7696"/>
                </a:lnTo>
                <a:lnTo>
                  <a:pt x="82613" y="20485"/>
                </a:lnTo>
                <a:lnTo>
                  <a:pt x="83959" y="23317"/>
                </a:lnTo>
                <a:lnTo>
                  <a:pt x="87934" y="26974"/>
                </a:lnTo>
                <a:lnTo>
                  <a:pt x="90335" y="28054"/>
                </a:lnTo>
                <a:lnTo>
                  <a:pt x="110045" y="28143"/>
                </a:lnTo>
                <a:lnTo>
                  <a:pt x="110045" y="75704"/>
                </a:lnTo>
                <a:lnTo>
                  <a:pt x="110045" y="105270"/>
                </a:lnTo>
                <a:lnTo>
                  <a:pt x="110045" y="158178"/>
                </a:lnTo>
                <a:lnTo>
                  <a:pt x="106984" y="178536"/>
                </a:lnTo>
                <a:lnTo>
                  <a:pt x="99072" y="196710"/>
                </a:lnTo>
                <a:lnTo>
                  <a:pt x="86563" y="209753"/>
                </a:lnTo>
                <a:lnTo>
                  <a:pt x="69710" y="214757"/>
                </a:lnTo>
                <a:lnTo>
                  <a:pt x="55181" y="211366"/>
                </a:lnTo>
                <a:lnTo>
                  <a:pt x="45034" y="201447"/>
                </a:lnTo>
                <a:lnTo>
                  <a:pt x="39077" y="185356"/>
                </a:lnTo>
                <a:lnTo>
                  <a:pt x="37134" y="163474"/>
                </a:lnTo>
                <a:lnTo>
                  <a:pt x="40551" y="135343"/>
                </a:lnTo>
                <a:lnTo>
                  <a:pt x="50165" y="116382"/>
                </a:lnTo>
                <a:lnTo>
                  <a:pt x="65024" y="105689"/>
                </a:lnTo>
                <a:lnTo>
                  <a:pt x="84137" y="102323"/>
                </a:lnTo>
                <a:lnTo>
                  <a:pt x="90551" y="102514"/>
                </a:lnTo>
                <a:lnTo>
                  <a:pt x="96977" y="103073"/>
                </a:lnTo>
                <a:lnTo>
                  <a:pt x="103466" y="103987"/>
                </a:lnTo>
                <a:lnTo>
                  <a:pt x="110045" y="105270"/>
                </a:lnTo>
                <a:lnTo>
                  <a:pt x="110045" y="75704"/>
                </a:lnTo>
                <a:lnTo>
                  <a:pt x="101206" y="75057"/>
                </a:lnTo>
                <a:lnTo>
                  <a:pt x="93332" y="74383"/>
                </a:lnTo>
                <a:lnTo>
                  <a:pt x="85458" y="74383"/>
                </a:lnTo>
                <a:lnTo>
                  <a:pt x="49784" y="80924"/>
                </a:lnTo>
                <a:lnTo>
                  <a:pt x="22885" y="99504"/>
                </a:lnTo>
                <a:lnTo>
                  <a:pt x="5918" y="128625"/>
                </a:lnTo>
                <a:lnTo>
                  <a:pt x="0" y="166763"/>
                </a:lnTo>
                <a:lnTo>
                  <a:pt x="3759" y="198755"/>
                </a:lnTo>
                <a:lnTo>
                  <a:pt x="15049" y="222973"/>
                </a:lnTo>
                <a:lnTo>
                  <a:pt x="33845" y="238328"/>
                </a:lnTo>
                <a:lnTo>
                  <a:pt x="60159" y="243687"/>
                </a:lnTo>
                <a:lnTo>
                  <a:pt x="76060" y="241719"/>
                </a:lnTo>
                <a:lnTo>
                  <a:pt x="89839" y="236156"/>
                </a:lnTo>
                <a:lnTo>
                  <a:pt x="101257" y="227520"/>
                </a:lnTo>
                <a:lnTo>
                  <a:pt x="110045" y="216281"/>
                </a:lnTo>
                <a:lnTo>
                  <a:pt x="110045" y="237959"/>
                </a:lnTo>
                <a:lnTo>
                  <a:pt x="113372" y="241300"/>
                </a:lnTo>
                <a:lnTo>
                  <a:pt x="164896" y="241300"/>
                </a:lnTo>
                <a:lnTo>
                  <a:pt x="167005" y="240461"/>
                </a:lnTo>
                <a:lnTo>
                  <a:pt x="171272" y="237134"/>
                </a:lnTo>
                <a:lnTo>
                  <a:pt x="172935" y="234048"/>
                </a:lnTo>
                <a:lnTo>
                  <a:pt x="172935" y="221234"/>
                </a:lnTo>
                <a:close/>
              </a:path>
              <a:path w="330200" h="243840">
                <a:moveTo>
                  <a:pt x="330174" y="144437"/>
                </a:moveTo>
                <a:lnTo>
                  <a:pt x="317080" y="99720"/>
                </a:lnTo>
                <a:lnTo>
                  <a:pt x="294995" y="80403"/>
                </a:lnTo>
                <a:lnTo>
                  <a:pt x="294995" y="136207"/>
                </a:lnTo>
                <a:lnTo>
                  <a:pt x="225628" y="136207"/>
                </a:lnTo>
                <a:lnTo>
                  <a:pt x="229806" y="121208"/>
                </a:lnTo>
                <a:lnTo>
                  <a:pt x="237591" y="109702"/>
                </a:lnTo>
                <a:lnTo>
                  <a:pt x="248513" y="102323"/>
                </a:lnTo>
                <a:lnTo>
                  <a:pt x="262128" y="99720"/>
                </a:lnTo>
                <a:lnTo>
                  <a:pt x="276085" y="102273"/>
                </a:lnTo>
                <a:lnTo>
                  <a:pt x="286575" y="109575"/>
                </a:lnTo>
                <a:lnTo>
                  <a:pt x="293052" y="121069"/>
                </a:lnTo>
                <a:lnTo>
                  <a:pt x="294995" y="136207"/>
                </a:lnTo>
                <a:lnTo>
                  <a:pt x="294995" y="80403"/>
                </a:lnTo>
                <a:lnTo>
                  <a:pt x="293547" y="79336"/>
                </a:lnTo>
                <a:lnTo>
                  <a:pt x="263436" y="73748"/>
                </a:lnTo>
                <a:lnTo>
                  <a:pt x="231660" y="80264"/>
                </a:lnTo>
                <a:lnTo>
                  <a:pt x="208254" y="98323"/>
                </a:lnTo>
                <a:lnTo>
                  <a:pt x="193776" y="125603"/>
                </a:lnTo>
                <a:lnTo>
                  <a:pt x="188810" y="159854"/>
                </a:lnTo>
                <a:lnTo>
                  <a:pt x="193979" y="197231"/>
                </a:lnTo>
                <a:lnTo>
                  <a:pt x="209143" y="223354"/>
                </a:lnTo>
                <a:lnTo>
                  <a:pt x="233883" y="238683"/>
                </a:lnTo>
                <a:lnTo>
                  <a:pt x="267716" y="243687"/>
                </a:lnTo>
                <a:lnTo>
                  <a:pt x="280606" y="243192"/>
                </a:lnTo>
                <a:lnTo>
                  <a:pt x="322554" y="233984"/>
                </a:lnTo>
                <a:lnTo>
                  <a:pt x="324116" y="230708"/>
                </a:lnTo>
                <a:lnTo>
                  <a:pt x="323342" y="226301"/>
                </a:lnTo>
                <a:lnTo>
                  <a:pt x="322122" y="215773"/>
                </a:lnTo>
                <a:lnTo>
                  <a:pt x="321538" y="210693"/>
                </a:lnTo>
                <a:lnTo>
                  <a:pt x="321081" y="208102"/>
                </a:lnTo>
                <a:lnTo>
                  <a:pt x="318477" y="206514"/>
                </a:lnTo>
                <a:lnTo>
                  <a:pt x="315645" y="207645"/>
                </a:lnTo>
                <a:lnTo>
                  <a:pt x="315455" y="207683"/>
                </a:lnTo>
                <a:lnTo>
                  <a:pt x="305625" y="211099"/>
                </a:lnTo>
                <a:lnTo>
                  <a:pt x="295135" y="213639"/>
                </a:lnTo>
                <a:lnTo>
                  <a:pt x="284264" y="215226"/>
                </a:lnTo>
                <a:lnTo>
                  <a:pt x="273304" y="215773"/>
                </a:lnTo>
                <a:lnTo>
                  <a:pt x="251879" y="212509"/>
                </a:lnTo>
                <a:lnTo>
                  <a:pt x="236562" y="202488"/>
                </a:lnTo>
                <a:lnTo>
                  <a:pt x="227533" y="185381"/>
                </a:lnTo>
                <a:lnTo>
                  <a:pt x="224967" y="160858"/>
                </a:lnTo>
                <a:lnTo>
                  <a:pt x="326402" y="160769"/>
                </a:lnTo>
                <a:lnTo>
                  <a:pt x="329323" y="157772"/>
                </a:lnTo>
                <a:lnTo>
                  <a:pt x="329755" y="153352"/>
                </a:lnTo>
                <a:lnTo>
                  <a:pt x="329920" y="152120"/>
                </a:lnTo>
                <a:lnTo>
                  <a:pt x="330085" y="149326"/>
                </a:lnTo>
                <a:lnTo>
                  <a:pt x="330174" y="144437"/>
                </a:lnTo>
                <a:close/>
              </a:path>
            </a:pathLst>
          </a:custGeom>
          <a:solidFill>
            <a:srgbClr val="4F5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7233710" y="9902228"/>
            <a:ext cx="2136775" cy="673735"/>
            <a:chOff x="17233710" y="9902228"/>
            <a:chExt cx="2136775" cy="673735"/>
          </a:xfrm>
        </p:grpSpPr>
        <p:sp>
          <p:nvSpPr>
            <p:cNvPr id="9" name="object 9"/>
            <p:cNvSpPr/>
            <p:nvPr/>
          </p:nvSpPr>
          <p:spPr>
            <a:xfrm>
              <a:off x="17789614" y="10340536"/>
              <a:ext cx="233679" cy="235585"/>
            </a:xfrm>
            <a:custGeom>
              <a:avLst/>
              <a:gdLst/>
              <a:ahLst/>
              <a:cxnLst/>
              <a:rect l="l" t="t" r="r" b="b"/>
              <a:pathLst>
                <a:path w="233680" h="235584">
                  <a:moveTo>
                    <a:pt x="45046" y="22047"/>
                  </a:moveTo>
                  <a:lnTo>
                    <a:pt x="43256" y="13335"/>
                  </a:lnTo>
                  <a:lnTo>
                    <a:pt x="38379" y="6337"/>
                  </a:lnTo>
                  <a:lnTo>
                    <a:pt x="31165" y="1689"/>
                  </a:lnTo>
                  <a:lnTo>
                    <a:pt x="22352" y="0"/>
                  </a:lnTo>
                  <a:lnTo>
                    <a:pt x="13728" y="1739"/>
                  </a:lnTo>
                  <a:lnTo>
                    <a:pt x="6616" y="6464"/>
                  </a:lnTo>
                  <a:lnTo>
                    <a:pt x="1778" y="13474"/>
                  </a:lnTo>
                  <a:lnTo>
                    <a:pt x="0" y="22047"/>
                  </a:lnTo>
                  <a:lnTo>
                    <a:pt x="1778" y="30619"/>
                  </a:lnTo>
                  <a:lnTo>
                    <a:pt x="6616" y="37617"/>
                  </a:lnTo>
                  <a:lnTo>
                    <a:pt x="13728" y="42341"/>
                  </a:lnTo>
                  <a:lnTo>
                    <a:pt x="22352" y="44069"/>
                  </a:lnTo>
                  <a:lnTo>
                    <a:pt x="31165" y="42341"/>
                  </a:lnTo>
                  <a:lnTo>
                    <a:pt x="38379" y="37617"/>
                  </a:lnTo>
                  <a:lnTo>
                    <a:pt x="43256" y="30619"/>
                  </a:lnTo>
                  <a:lnTo>
                    <a:pt x="45046" y="22047"/>
                  </a:lnTo>
                  <a:close/>
                </a:path>
                <a:path w="233680" h="235584">
                  <a:moveTo>
                    <a:pt x="233413" y="146939"/>
                  </a:moveTo>
                  <a:lnTo>
                    <a:pt x="227901" y="109893"/>
                  </a:lnTo>
                  <a:lnTo>
                    <a:pt x="218706" y="94729"/>
                  </a:lnTo>
                  <a:lnTo>
                    <a:pt x="212496" y="84467"/>
                  </a:lnTo>
                  <a:lnTo>
                    <a:pt x="197218" y="74993"/>
                  </a:lnTo>
                  <a:lnTo>
                    <a:pt x="197218" y="149288"/>
                  </a:lnTo>
                  <a:lnTo>
                    <a:pt x="193890" y="173913"/>
                  </a:lnTo>
                  <a:lnTo>
                    <a:pt x="184861" y="191236"/>
                  </a:lnTo>
                  <a:lnTo>
                    <a:pt x="171564" y="201472"/>
                  </a:lnTo>
                  <a:lnTo>
                    <a:pt x="155460" y="204838"/>
                  </a:lnTo>
                  <a:lnTo>
                    <a:pt x="137439" y="201231"/>
                  </a:lnTo>
                  <a:lnTo>
                    <a:pt x="124371" y="190525"/>
                  </a:lnTo>
                  <a:lnTo>
                    <a:pt x="116420" y="172923"/>
                  </a:lnTo>
                  <a:lnTo>
                    <a:pt x="113728" y="148602"/>
                  </a:lnTo>
                  <a:lnTo>
                    <a:pt x="117297" y="124383"/>
                  </a:lnTo>
                  <a:lnTo>
                    <a:pt x="126758" y="107619"/>
                  </a:lnTo>
                  <a:lnTo>
                    <a:pt x="140220" y="97878"/>
                  </a:lnTo>
                  <a:lnTo>
                    <a:pt x="155803" y="94729"/>
                  </a:lnTo>
                  <a:lnTo>
                    <a:pt x="174066" y="98348"/>
                  </a:lnTo>
                  <a:lnTo>
                    <a:pt x="186994" y="108940"/>
                  </a:lnTo>
                  <a:lnTo>
                    <a:pt x="194678" y="126060"/>
                  </a:lnTo>
                  <a:lnTo>
                    <a:pt x="197218" y="149288"/>
                  </a:lnTo>
                  <a:lnTo>
                    <a:pt x="197218" y="74993"/>
                  </a:lnTo>
                  <a:lnTo>
                    <a:pt x="188887" y="69824"/>
                  </a:lnTo>
                  <a:lnTo>
                    <a:pt x="158788" y="65125"/>
                  </a:lnTo>
                  <a:lnTo>
                    <a:pt x="125095" y="71793"/>
                  </a:lnTo>
                  <a:lnTo>
                    <a:pt x="99390" y="90182"/>
                  </a:lnTo>
                  <a:lnTo>
                    <a:pt x="83007" y="117817"/>
                  </a:lnTo>
                  <a:lnTo>
                    <a:pt x="77254" y="152234"/>
                  </a:lnTo>
                  <a:lnTo>
                    <a:pt x="82575" y="189445"/>
                  </a:lnTo>
                  <a:lnTo>
                    <a:pt x="97713" y="215226"/>
                  </a:lnTo>
                  <a:lnTo>
                    <a:pt x="121348" y="230212"/>
                  </a:lnTo>
                  <a:lnTo>
                    <a:pt x="152196" y="235064"/>
                  </a:lnTo>
                  <a:lnTo>
                    <a:pt x="185280" y="228371"/>
                  </a:lnTo>
                  <a:lnTo>
                    <a:pt x="210921" y="209880"/>
                  </a:lnTo>
                  <a:lnTo>
                    <a:pt x="213918" y="204838"/>
                  </a:lnTo>
                  <a:lnTo>
                    <a:pt x="227520" y="181952"/>
                  </a:lnTo>
                  <a:lnTo>
                    <a:pt x="233413" y="146939"/>
                  </a:lnTo>
                  <a:close/>
                </a:path>
              </a:pathLst>
            </a:custGeom>
            <a:solidFill>
              <a:srgbClr val="4F54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488912" y="10331509"/>
              <a:ext cx="248903" cy="2434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402023" y="10340536"/>
              <a:ext cx="427990" cy="231140"/>
            </a:xfrm>
            <a:custGeom>
              <a:avLst/>
              <a:gdLst/>
              <a:ahLst/>
              <a:cxnLst/>
              <a:rect l="l" t="t" r="r" b="b"/>
              <a:pathLst>
                <a:path w="427990" h="231140">
                  <a:moveTo>
                    <a:pt x="63004" y="227749"/>
                  </a:moveTo>
                  <a:lnTo>
                    <a:pt x="62992" y="96266"/>
                  </a:lnTo>
                  <a:lnTo>
                    <a:pt x="62992" y="71742"/>
                  </a:lnTo>
                  <a:lnTo>
                    <a:pt x="59651" y="68402"/>
                  </a:lnTo>
                  <a:lnTo>
                    <a:pt x="7772" y="68402"/>
                  </a:lnTo>
                  <a:lnTo>
                    <a:pt x="5422" y="69430"/>
                  </a:lnTo>
                  <a:lnTo>
                    <a:pt x="3632" y="71107"/>
                  </a:lnTo>
                  <a:lnTo>
                    <a:pt x="1409" y="73037"/>
                  </a:lnTo>
                  <a:lnTo>
                    <a:pt x="76" y="75780"/>
                  </a:lnTo>
                  <a:lnTo>
                    <a:pt x="0" y="88734"/>
                  </a:lnTo>
                  <a:lnTo>
                    <a:pt x="1384" y="91554"/>
                  </a:lnTo>
                  <a:lnTo>
                    <a:pt x="3517" y="93560"/>
                  </a:lnTo>
                  <a:lnTo>
                    <a:pt x="5359" y="95237"/>
                  </a:lnTo>
                  <a:lnTo>
                    <a:pt x="7747" y="96266"/>
                  </a:lnTo>
                  <a:lnTo>
                    <a:pt x="27736" y="96304"/>
                  </a:lnTo>
                  <a:lnTo>
                    <a:pt x="27825" y="227749"/>
                  </a:lnTo>
                  <a:lnTo>
                    <a:pt x="31153" y="231063"/>
                  </a:lnTo>
                  <a:lnTo>
                    <a:pt x="59690" y="231063"/>
                  </a:lnTo>
                  <a:lnTo>
                    <a:pt x="63004" y="227749"/>
                  </a:lnTo>
                  <a:close/>
                </a:path>
                <a:path w="427990" h="231140">
                  <a:moveTo>
                    <a:pt x="67716" y="22047"/>
                  </a:moveTo>
                  <a:lnTo>
                    <a:pt x="65925" y="13335"/>
                  </a:lnTo>
                  <a:lnTo>
                    <a:pt x="61061" y="6337"/>
                  </a:lnTo>
                  <a:lnTo>
                    <a:pt x="53860" y="1689"/>
                  </a:lnTo>
                  <a:lnTo>
                    <a:pt x="45046" y="0"/>
                  </a:lnTo>
                  <a:lnTo>
                    <a:pt x="36410" y="1739"/>
                  </a:lnTo>
                  <a:lnTo>
                    <a:pt x="29286" y="6464"/>
                  </a:lnTo>
                  <a:lnTo>
                    <a:pt x="24447" y="13474"/>
                  </a:lnTo>
                  <a:lnTo>
                    <a:pt x="22669" y="22047"/>
                  </a:lnTo>
                  <a:lnTo>
                    <a:pt x="24447" y="30619"/>
                  </a:lnTo>
                  <a:lnTo>
                    <a:pt x="29286" y="37617"/>
                  </a:lnTo>
                  <a:lnTo>
                    <a:pt x="36410" y="42341"/>
                  </a:lnTo>
                  <a:lnTo>
                    <a:pt x="45046" y="44069"/>
                  </a:lnTo>
                  <a:lnTo>
                    <a:pt x="53860" y="42341"/>
                  </a:lnTo>
                  <a:lnTo>
                    <a:pt x="61061" y="37617"/>
                  </a:lnTo>
                  <a:lnTo>
                    <a:pt x="65925" y="30619"/>
                  </a:lnTo>
                  <a:lnTo>
                    <a:pt x="67716" y="22047"/>
                  </a:lnTo>
                  <a:close/>
                </a:path>
                <a:path w="427990" h="231140">
                  <a:moveTo>
                    <a:pt x="427926" y="227749"/>
                  </a:moveTo>
                  <a:lnTo>
                    <a:pt x="427888" y="96266"/>
                  </a:lnTo>
                  <a:lnTo>
                    <a:pt x="427875" y="71742"/>
                  </a:lnTo>
                  <a:lnTo>
                    <a:pt x="424548" y="68402"/>
                  </a:lnTo>
                  <a:lnTo>
                    <a:pt x="372681" y="68402"/>
                  </a:lnTo>
                  <a:lnTo>
                    <a:pt x="370306" y="69430"/>
                  </a:lnTo>
                  <a:lnTo>
                    <a:pt x="368515" y="71107"/>
                  </a:lnTo>
                  <a:lnTo>
                    <a:pt x="366306" y="73037"/>
                  </a:lnTo>
                  <a:lnTo>
                    <a:pt x="364959" y="75780"/>
                  </a:lnTo>
                  <a:lnTo>
                    <a:pt x="364896" y="88734"/>
                  </a:lnTo>
                  <a:lnTo>
                    <a:pt x="366280" y="91554"/>
                  </a:lnTo>
                  <a:lnTo>
                    <a:pt x="368414" y="93560"/>
                  </a:lnTo>
                  <a:lnTo>
                    <a:pt x="370255" y="95237"/>
                  </a:lnTo>
                  <a:lnTo>
                    <a:pt x="372643" y="96266"/>
                  </a:lnTo>
                  <a:lnTo>
                    <a:pt x="392455" y="96304"/>
                  </a:lnTo>
                  <a:lnTo>
                    <a:pt x="392722" y="223685"/>
                  </a:lnTo>
                  <a:lnTo>
                    <a:pt x="392734" y="227749"/>
                  </a:lnTo>
                  <a:lnTo>
                    <a:pt x="396049" y="231063"/>
                  </a:lnTo>
                  <a:lnTo>
                    <a:pt x="424599" y="231063"/>
                  </a:lnTo>
                  <a:lnTo>
                    <a:pt x="427926" y="227749"/>
                  </a:lnTo>
                  <a:close/>
                </a:path>
              </a:pathLst>
            </a:custGeom>
            <a:solidFill>
              <a:srgbClr val="4F54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357762" y="10405651"/>
              <a:ext cx="141346" cy="1699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36007" y="10331507"/>
              <a:ext cx="806450" cy="244475"/>
            </a:xfrm>
            <a:custGeom>
              <a:avLst/>
              <a:gdLst/>
              <a:ahLst/>
              <a:cxnLst/>
              <a:rect l="l" t="t" r="r" b="b"/>
              <a:pathLst>
                <a:path w="806450" h="244475">
                  <a:moveTo>
                    <a:pt x="109956" y="236842"/>
                  </a:moveTo>
                  <a:lnTo>
                    <a:pt x="109664" y="232473"/>
                  </a:lnTo>
                  <a:lnTo>
                    <a:pt x="109613" y="213868"/>
                  </a:lnTo>
                  <a:lnTo>
                    <a:pt x="109613" y="213690"/>
                  </a:lnTo>
                  <a:lnTo>
                    <a:pt x="107950" y="212318"/>
                  </a:lnTo>
                  <a:lnTo>
                    <a:pt x="105892" y="212102"/>
                  </a:lnTo>
                  <a:lnTo>
                    <a:pt x="105283" y="212064"/>
                  </a:lnTo>
                  <a:lnTo>
                    <a:pt x="103505" y="212344"/>
                  </a:lnTo>
                  <a:lnTo>
                    <a:pt x="98386" y="213271"/>
                  </a:lnTo>
                  <a:lnTo>
                    <a:pt x="93154" y="213868"/>
                  </a:lnTo>
                  <a:lnTo>
                    <a:pt x="87833" y="213868"/>
                  </a:lnTo>
                  <a:lnTo>
                    <a:pt x="77546" y="212458"/>
                  </a:lnTo>
                  <a:lnTo>
                    <a:pt x="70980" y="207543"/>
                  </a:lnTo>
                  <a:lnTo>
                    <a:pt x="67487" y="198056"/>
                  </a:lnTo>
                  <a:lnTo>
                    <a:pt x="66471" y="182956"/>
                  </a:lnTo>
                  <a:lnTo>
                    <a:pt x="66319" y="104533"/>
                  </a:lnTo>
                  <a:lnTo>
                    <a:pt x="105752" y="104533"/>
                  </a:lnTo>
                  <a:lnTo>
                    <a:pt x="109067" y="101130"/>
                  </a:lnTo>
                  <a:lnTo>
                    <a:pt x="109067" y="80797"/>
                  </a:lnTo>
                  <a:lnTo>
                    <a:pt x="105752" y="77431"/>
                  </a:lnTo>
                  <a:lnTo>
                    <a:pt x="66268" y="77431"/>
                  </a:lnTo>
                  <a:lnTo>
                    <a:pt x="66179" y="20459"/>
                  </a:lnTo>
                  <a:lnTo>
                    <a:pt x="63500" y="17780"/>
                  </a:lnTo>
                  <a:lnTo>
                    <a:pt x="59728" y="17780"/>
                  </a:lnTo>
                  <a:lnTo>
                    <a:pt x="31280" y="77431"/>
                  </a:lnTo>
                  <a:lnTo>
                    <a:pt x="3327" y="77431"/>
                  </a:lnTo>
                  <a:lnTo>
                    <a:pt x="0" y="80797"/>
                  </a:lnTo>
                  <a:lnTo>
                    <a:pt x="0" y="101130"/>
                  </a:lnTo>
                  <a:lnTo>
                    <a:pt x="3327" y="104533"/>
                  </a:lnTo>
                  <a:lnTo>
                    <a:pt x="31280" y="104533"/>
                  </a:lnTo>
                  <a:lnTo>
                    <a:pt x="31280" y="193802"/>
                  </a:lnTo>
                  <a:lnTo>
                    <a:pt x="33477" y="217004"/>
                  </a:lnTo>
                  <a:lnTo>
                    <a:pt x="40906" y="232473"/>
                  </a:lnTo>
                  <a:lnTo>
                    <a:pt x="54876" y="241096"/>
                  </a:lnTo>
                  <a:lnTo>
                    <a:pt x="76657" y="243776"/>
                  </a:lnTo>
                  <a:lnTo>
                    <a:pt x="82981" y="243611"/>
                  </a:lnTo>
                  <a:lnTo>
                    <a:pt x="89433" y="243141"/>
                  </a:lnTo>
                  <a:lnTo>
                    <a:pt x="95846" y="242417"/>
                  </a:lnTo>
                  <a:lnTo>
                    <a:pt x="102044" y="241490"/>
                  </a:lnTo>
                  <a:lnTo>
                    <a:pt x="102450" y="241465"/>
                  </a:lnTo>
                  <a:lnTo>
                    <a:pt x="108026" y="240017"/>
                  </a:lnTo>
                  <a:lnTo>
                    <a:pt x="109956" y="236842"/>
                  </a:lnTo>
                  <a:close/>
                </a:path>
                <a:path w="806450" h="244475">
                  <a:moveTo>
                    <a:pt x="283616" y="237490"/>
                  </a:moveTo>
                  <a:lnTo>
                    <a:pt x="283603" y="126428"/>
                  </a:lnTo>
                  <a:lnTo>
                    <a:pt x="281178" y="106045"/>
                  </a:lnTo>
                  <a:lnTo>
                    <a:pt x="279895" y="103416"/>
                  </a:lnTo>
                  <a:lnTo>
                    <a:pt x="273050" y="89433"/>
                  </a:lnTo>
                  <a:lnTo>
                    <a:pt x="257949" y="78244"/>
                  </a:lnTo>
                  <a:lnTo>
                    <a:pt x="234619" y="74155"/>
                  </a:lnTo>
                  <a:lnTo>
                    <a:pt x="217411" y="76212"/>
                  </a:lnTo>
                  <a:lnTo>
                    <a:pt x="202704" y="82092"/>
                  </a:lnTo>
                  <a:lnTo>
                    <a:pt x="190677" y="91287"/>
                  </a:lnTo>
                  <a:lnTo>
                    <a:pt x="181521" y="103339"/>
                  </a:lnTo>
                  <a:lnTo>
                    <a:pt x="181508" y="27901"/>
                  </a:lnTo>
                  <a:lnTo>
                    <a:pt x="181508" y="3327"/>
                  </a:lnTo>
                  <a:lnTo>
                    <a:pt x="178193" y="12"/>
                  </a:lnTo>
                  <a:lnTo>
                    <a:pt x="126326" y="12"/>
                  </a:lnTo>
                  <a:lnTo>
                    <a:pt x="123964" y="1054"/>
                  </a:lnTo>
                  <a:lnTo>
                    <a:pt x="122123" y="2692"/>
                  </a:lnTo>
                  <a:lnTo>
                    <a:pt x="119951" y="4686"/>
                  </a:lnTo>
                  <a:lnTo>
                    <a:pt x="118618" y="7378"/>
                  </a:lnTo>
                  <a:lnTo>
                    <a:pt x="118541" y="20370"/>
                  </a:lnTo>
                  <a:lnTo>
                    <a:pt x="119913" y="23190"/>
                  </a:lnTo>
                  <a:lnTo>
                    <a:pt x="123888" y="26860"/>
                  </a:lnTo>
                  <a:lnTo>
                    <a:pt x="126288" y="27927"/>
                  </a:lnTo>
                  <a:lnTo>
                    <a:pt x="146164" y="27927"/>
                  </a:lnTo>
                  <a:lnTo>
                    <a:pt x="146354" y="237490"/>
                  </a:lnTo>
                  <a:lnTo>
                    <a:pt x="149682" y="240817"/>
                  </a:lnTo>
                  <a:lnTo>
                    <a:pt x="178219" y="240817"/>
                  </a:lnTo>
                  <a:lnTo>
                    <a:pt x="181533" y="237490"/>
                  </a:lnTo>
                  <a:lnTo>
                    <a:pt x="181521" y="157467"/>
                  </a:lnTo>
                  <a:lnTo>
                    <a:pt x="185585" y="136131"/>
                  </a:lnTo>
                  <a:lnTo>
                    <a:pt x="194652" y="118986"/>
                  </a:lnTo>
                  <a:lnTo>
                    <a:pt x="207797" y="107569"/>
                  </a:lnTo>
                  <a:lnTo>
                    <a:pt x="224116" y="103416"/>
                  </a:lnTo>
                  <a:lnTo>
                    <a:pt x="235813" y="105587"/>
                  </a:lnTo>
                  <a:lnTo>
                    <a:pt x="243293" y="111887"/>
                  </a:lnTo>
                  <a:lnTo>
                    <a:pt x="247269" y="121996"/>
                  </a:lnTo>
                  <a:lnTo>
                    <a:pt x="248424" y="135636"/>
                  </a:lnTo>
                  <a:lnTo>
                    <a:pt x="247904" y="233413"/>
                  </a:lnTo>
                  <a:lnTo>
                    <a:pt x="247904" y="237490"/>
                  </a:lnTo>
                  <a:lnTo>
                    <a:pt x="251218" y="240817"/>
                  </a:lnTo>
                  <a:lnTo>
                    <a:pt x="280301" y="240817"/>
                  </a:lnTo>
                  <a:lnTo>
                    <a:pt x="283616" y="237490"/>
                  </a:lnTo>
                  <a:close/>
                </a:path>
                <a:path w="806450" h="244475">
                  <a:moveTo>
                    <a:pt x="632421" y="144843"/>
                  </a:moveTo>
                  <a:lnTo>
                    <a:pt x="619328" y="100126"/>
                  </a:lnTo>
                  <a:lnTo>
                    <a:pt x="597255" y="80810"/>
                  </a:lnTo>
                  <a:lnTo>
                    <a:pt x="597255" y="136613"/>
                  </a:lnTo>
                  <a:lnTo>
                    <a:pt x="527888" y="136613"/>
                  </a:lnTo>
                  <a:lnTo>
                    <a:pt x="532066" y="121615"/>
                  </a:lnTo>
                  <a:lnTo>
                    <a:pt x="539851" y="110109"/>
                  </a:lnTo>
                  <a:lnTo>
                    <a:pt x="550773" y="102730"/>
                  </a:lnTo>
                  <a:lnTo>
                    <a:pt x="564388" y="100126"/>
                  </a:lnTo>
                  <a:lnTo>
                    <a:pt x="578358" y="102679"/>
                  </a:lnTo>
                  <a:lnTo>
                    <a:pt x="588835" y="109982"/>
                  </a:lnTo>
                  <a:lnTo>
                    <a:pt x="595312" y="121475"/>
                  </a:lnTo>
                  <a:lnTo>
                    <a:pt x="597255" y="136613"/>
                  </a:lnTo>
                  <a:lnTo>
                    <a:pt x="597255" y="80810"/>
                  </a:lnTo>
                  <a:lnTo>
                    <a:pt x="595807" y="79743"/>
                  </a:lnTo>
                  <a:lnTo>
                    <a:pt x="565708" y="74155"/>
                  </a:lnTo>
                  <a:lnTo>
                    <a:pt x="533933" y="80670"/>
                  </a:lnTo>
                  <a:lnTo>
                    <a:pt x="510514" y="98729"/>
                  </a:lnTo>
                  <a:lnTo>
                    <a:pt x="496036" y="126009"/>
                  </a:lnTo>
                  <a:lnTo>
                    <a:pt x="491083" y="160261"/>
                  </a:lnTo>
                  <a:lnTo>
                    <a:pt x="496239" y="197637"/>
                  </a:lnTo>
                  <a:lnTo>
                    <a:pt x="511403" y="223761"/>
                  </a:lnTo>
                  <a:lnTo>
                    <a:pt x="536130" y="239090"/>
                  </a:lnTo>
                  <a:lnTo>
                    <a:pt x="569976" y="244094"/>
                  </a:lnTo>
                  <a:lnTo>
                    <a:pt x="582866" y="243598"/>
                  </a:lnTo>
                  <a:lnTo>
                    <a:pt x="624814" y="234391"/>
                  </a:lnTo>
                  <a:lnTo>
                    <a:pt x="626389" y="231114"/>
                  </a:lnTo>
                  <a:lnTo>
                    <a:pt x="625614" y="226707"/>
                  </a:lnTo>
                  <a:lnTo>
                    <a:pt x="624382" y="216179"/>
                  </a:lnTo>
                  <a:lnTo>
                    <a:pt x="623798" y="211099"/>
                  </a:lnTo>
                  <a:lnTo>
                    <a:pt x="623341" y="208508"/>
                  </a:lnTo>
                  <a:lnTo>
                    <a:pt x="620737" y="206921"/>
                  </a:lnTo>
                  <a:lnTo>
                    <a:pt x="617918" y="208051"/>
                  </a:lnTo>
                  <a:lnTo>
                    <a:pt x="617715" y="208089"/>
                  </a:lnTo>
                  <a:lnTo>
                    <a:pt x="607885" y="211505"/>
                  </a:lnTo>
                  <a:lnTo>
                    <a:pt x="597395" y="214045"/>
                  </a:lnTo>
                  <a:lnTo>
                    <a:pt x="586524" y="215633"/>
                  </a:lnTo>
                  <a:lnTo>
                    <a:pt x="575551" y="216179"/>
                  </a:lnTo>
                  <a:lnTo>
                    <a:pt x="554139" y="212915"/>
                  </a:lnTo>
                  <a:lnTo>
                    <a:pt x="538822" y="202895"/>
                  </a:lnTo>
                  <a:lnTo>
                    <a:pt x="529793" y="185788"/>
                  </a:lnTo>
                  <a:lnTo>
                    <a:pt x="527227" y="161264"/>
                  </a:lnTo>
                  <a:lnTo>
                    <a:pt x="628650" y="161175"/>
                  </a:lnTo>
                  <a:lnTo>
                    <a:pt x="631583" y="158178"/>
                  </a:lnTo>
                  <a:lnTo>
                    <a:pt x="632002" y="153758"/>
                  </a:lnTo>
                  <a:lnTo>
                    <a:pt x="632167" y="152527"/>
                  </a:lnTo>
                  <a:lnTo>
                    <a:pt x="632345" y="149733"/>
                  </a:lnTo>
                  <a:lnTo>
                    <a:pt x="632421" y="144843"/>
                  </a:lnTo>
                  <a:close/>
                </a:path>
                <a:path w="806450" h="244475">
                  <a:moveTo>
                    <a:pt x="806157" y="238125"/>
                  </a:moveTo>
                  <a:lnTo>
                    <a:pt x="803783" y="234848"/>
                  </a:lnTo>
                  <a:lnTo>
                    <a:pt x="747433" y="158115"/>
                  </a:lnTo>
                  <a:lnTo>
                    <a:pt x="742975" y="152057"/>
                  </a:lnTo>
                  <a:lnTo>
                    <a:pt x="746810" y="147320"/>
                  </a:lnTo>
                  <a:lnTo>
                    <a:pt x="798868" y="83146"/>
                  </a:lnTo>
                  <a:lnTo>
                    <a:pt x="801446" y="80035"/>
                  </a:lnTo>
                  <a:lnTo>
                    <a:pt x="800214" y="77431"/>
                  </a:lnTo>
                  <a:lnTo>
                    <a:pt x="760514" y="77431"/>
                  </a:lnTo>
                  <a:lnTo>
                    <a:pt x="758456" y="80098"/>
                  </a:lnTo>
                  <a:lnTo>
                    <a:pt x="707567" y="147320"/>
                  </a:lnTo>
                  <a:lnTo>
                    <a:pt x="707542" y="27901"/>
                  </a:lnTo>
                  <a:lnTo>
                    <a:pt x="707542" y="3327"/>
                  </a:lnTo>
                  <a:lnTo>
                    <a:pt x="704227" y="0"/>
                  </a:lnTo>
                  <a:lnTo>
                    <a:pt x="652348" y="0"/>
                  </a:lnTo>
                  <a:lnTo>
                    <a:pt x="649998" y="1041"/>
                  </a:lnTo>
                  <a:lnTo>
                    <a:pt x="645998" y="4673"/>
                  </a:lnTo>
                  <a:lnTo>
                    <a:pt x="644639" y="7391"/>
                  </a:lnTo>
                  <a:lnTo>
                    <a:pt x="644575" y="20370"/>
                  </a:lnTo>
                  <a:lnTo>
                    <a:pt x="645947" y="23202"/>
                  </a:lnTo>
                  <a:lnTo>
                    <a:pt x="649935" y="26860"/>
                  </a:lnTo>
                  <a:lnTo>
                    <a:pt x="652322" y="27927"/>
                  </a:lnTo>
                  <a:lnTo>
                    <a:pt x="672198" y="27927"/>
                  </a:lnTo>
                  <a:lnTo>
                    <a:pt x="672401" y="237490"/>
                  </a:lnTo>
                  <a:lnTo>
                    <a:pt x="675716" y="240817"/>
                  </a:lnTo>
                  <a:lnTo>
                    <a:pt x="704253" y="240817"/>
                  </a:lnTo>
                  <a:lnTo>
                    <a:pt x="707580" y="237490"/>
                  </a:lnTo>
                  <a:lnTo>
                    <a:pt x="707567" y="158115"/>
                  </a:lnTo>
                  <a:lnTo>
                    <a:pt x="761619" y="238125"/>
                  </a:lnTo>
                  <a:lnTo>
                    <a:pt x="763371" y="240817"/>
                  </a:lnTo>
                  <a:lnTo>
                    <a:pt x="804811" y="240817"/>
                  </a:lnTo>
                  <a:lnTo>
                    <a:pt x="806157" y="238125"/>
                  </a:lnTo>
                  <a:close/>
                </a:path>
              </a:pathLst>
            </a:custGeom>
            <a:solidFill>
              <a:srgbClr val="4F54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233710" y="10349446"/>
              <a:ext cx="147817" cy="22385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831198" y="9902228"/>
              <a:ext cx="539750" cy="521970"/>
            </a:xfrm>
            <a:custGeom>
              <a:avLst/>
              <a:gdLst/>
              <a:ahLst/>
              <a:cxnLst/>
              <a:rect l="l" t="t" r="r" b="b"/>
              <a:pathLst>
                <a:path w="539750" h="521970">
                  <a:moveTo>
                    <a:pt x="395454" y="0"/>
                  </a:moveTo>
                  <a:lnTo>
                    <a:pt x="353176" y="3020"/>
                  </a:lnTo>
                  <a:lnTo>
                    <a:pt x="308877" y="11274"/>
                  </a:lnTo>
                  <a:lnTo>
                    <a:pt x="263779" y="23859"/>
                  </a:lnTo>
                  <a:lnTo>
                    <a:pt x="219104" y="39876"/>
                  </a:lnTo>
                  <a:lnTo>
                    <a:pt x="176076" y="58423"/>
                  </a:lnTo>
                  <a:lnTo>
                    <a:pt x="135916" y="78601"/>
                  </a:lnTo>
                  <a:lnTo>
                    <a:pt x="76302" y="116378"/>
                  </a:lnTo>
                  <a:lnTo>
                    <a:pt x="35875" y="153577"/>
                  </a:lnTo>
                  <a:lnTo>
                    <a:pt x="11664" y="189787"/>
                  </a:lnTo>
                  <a:lnTo>
                    <a:pt x="0" y="257586"/>
                  </a:lnTo>
                  <a:lnTo>
                    <a:pt x="6602" y="288352"/>
                  </a:lnTo>
                  <a:lnTo>
                    <a:pt x="30291" y="341949"/>
                  </a:lnTo>
                  <a:lnTo>
                    <a:pt x="73973" y="407210"/>
                  </a:lnTo>
                  <a:lnTo>
                    <a:pt x="105268" y="441322"/>
                  </a:lnTo>
                  <a:lnTo>
                    <a:pt x="143111" y="472633"/>
                  </a:lnTo>
                  <a:lnTo>
                    <a:pt x="187690" y="498303"/>
                  </a:lnTo>
                  <a:lnTo>
                    <a:pt x="239190" y="515493"/>
                  </a:lnTo>
                  <a:lnTo>
                    <a:pt x="297796" y="521362"/>
                  </a:lnTo>
                  <a:lnTo>
                    <a:pt x="336873" y="515769"/>
                  </a:lnTo>
                  <a:lnTo>
                    <a:pt x="373476" y="500750"/>
                  </a:lnTo>
                  <a:lnTo>
                    <a:pt x="407288" y="477498"/>
                  </a:lnTo>
                  <a:lnTo>
                    <a:pt x="437992" y="447210"/>
                  </a:lnTo>
                  <a:lnTo>
                    <a:pt x="465272" y="411078"/>
                  </a:lnTo>
                  <a:lnTo>
                    <a:pt x="488811" y="370299"/>
                  </a:lnTo>
                  <a:lnTo>
                    <a:pt x="508291" y="326066"/>
                  </a:lnTo>
                  <a:lnTo>
                    <a:pt x="523396" y="279573"/>
                  </a:lnTo>
                  <a:lnTo>
                    <a:pt x="533809" y="232016"/>
                  </a:lnTo>
                  <a:lnTo>
                    <a:pt x="539213" y="184590"/>
                  </a:lnTo>
                  <a:lnTo>
                    <a:pt x="539291" y="138487"/>
                  </a:lnTo>
                  <a:lnTo>
                    <a:pt x="533726" y="94904"/>
                  </a:lnTo>
                  <a:lnTo>
                    <a:pt x="519896" y="58253"/>
                  </a:lnTo>
                  <a:lnTo>
                    <a:pt x="469054" y="13258"/>
                  </a:lnTo>
                  <a:lnTo>
                    <a:pt x="395454" y="0"/>
                  </a:lnTo>
                  <a:close/>
                </a:path>
              </a:pathLst>
            </a:custGeom>
            <a:solidFill>
              <a:srgbClr val="FF7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998151" y="9971108"/>
              <a:ext cx="235284" cy="4003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5647457" y="9729137"/>
            <a:ext cx="840740" cy="840740"/>
            <a:chOff x="15647457" y="9729137"/>
            <a:chExt cx="840740" cy="840740"/>
          </a:xfrm>
        </p:grpSpPr>
        <p:sp>
          <p:nvSpPr>
            <p:cNvPr id="18" name="object 18"/>
            <p:cNvSpPr/>
            <p:nvPr/>
          </p:nvSpPr>
          <p:spPr>
            <a:xfrm>
              <a:off x="15647457" y="9729137"/>
              <a:ext cx="840740" cy="840740"/>
            </a:xfrm>
            <a:custGeom>
              <a:avLst/>
              <a:gdLst/>
              <a:ahLst/>
              <a:cxnLst/>
              <a:rect l="l" t="t" r="r" b="b"/>
              <a:pathLst>
                <a:path w="840740" h="840740">
                  <a:moveTo>
                    <a:pt x="840655" y="0"/>
                  </a:moveTo>
                  <a:lnTo>
                    <a:pt x="210161" y="0"/>
                  </a:lnTo>
                  <a:lnTo>
                    <a:pt x="0" y="210161"/>
                  </a:lnTo>
                  <a:lnTo>
                    <a:pt x="0" y="840655"/>
                  </a:lnTo>
                  <a:lnTo>
                    <a:pt x="840655" y="840655"/>
                  </a:lnTo>
                  <a:lnTo>
                    <a:pt x="840655" y="0"/>
                  </a:lnTo>
                  <a:close/>
                </a:path>
              </a:pathLst>
            </a:custGeom>
            <a:solidFill>
              <a:srgbClr val="008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015642" y="9975361"/>
              <a:ext cx="413441" cy="2491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879127" y="10257186"/>
              <a:ext cx="47625" cy="245745"/>
            </a:xfrm>
            <a:custGeom>
              <a:avLst/>
              <a:gdLst/>
              <a:ahLst/>
              <a:cxnLst/>
              <a:rect l="l" t="t" r="r" b="b"/>
              <a:pathLst>
                <a:path w="47625" h="245745">
                  <a:moveTo>
                    <a:pt x="47612" y="73825"/>
                  </a:moveTo>
                  <a:lnTo>
                    <a:pt x="0" y="73825"/>
                  </a:lnTo>
                  <a:lnTo>
                    <a:pt x="0" y="245681"/>
                  </a:lnTo>
                  <a:lnTo>
                    <a:pt x="47612" y="245681"/>
                  </a:lnTo>
                  <a:lnTo>
                    <a:pt x="47612" y="73825"/>
                  </a:lnTo>
                  <a:close/>
                </a:path>
                <a:path w="47625" h="245745">
                  <a:moveTo>
                    <a:pt x="47612" y="0"/>
                  </a:moveTo>
                  <a:lnTo>
                    <a:pt x="0" y="0"/>
                  </a:lnTo>
                  <a:lnTo>
                    <a:pt x="0" y="37757"/>
                  </a:lnTo>
                  <a:lnTo>
                    <a:pt x="47612" y="37757"/>
                  </a:lnTo>
                  <a:lnTo>
                    <a:pt x="476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963763" y="10257166"/>
              <a:ext cx="133748" cy="2491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714370" y="10257166"/>
              <a:ext cx="133727" cy="2491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128530" y="10257173"/>
              <a:ext cx="132715" cy="245745"/>
            </a:xfrm>
            <a:custGeom>
              <a:avLst/>
              <a:gdLst/>
              <a:ahLst/>
              <a:cxnLst/>
              <a:rect l="l" t="t" r="r" b="b"/>
              <a:pathLst>
                <a:path w="132715" h="245745">
                  <a:moveTo>
                    <a:pt x="47612" y="0"/>
                  </a:moveTo>
                  <a:lnTo>
                    <a:pt x="0" y="0"/>
                  </a:lnTo>
                  <a:lnTo>
                    <a:pt x="0" y="245694"/>
                  </a:lnTo>
                  <a:lnTo>
                    <a:pt x="47612" y="245694"/>
                  </a:lnTo>
                  <a:lnTo>
                    <a:pt x="47612" y="0"/>
                  </a:lnTo>
                  <a:close/>
                </a:path>
                <a:path w="132715" h="245745">
                  <a:moveTo>
                    <a:pt x="132257" y="73837"/>
                  </a:moveTo>
                  <a:lnTo>
                    <a:pt x="84632" y="73837"/>
                  </a:lnTo>
                  <a:lnTo>
                    <a:pt x="84632" y="245694"/>
                  </a:lnTo>
                  <a:lnTo>
                    <a:pt x="132257" y="245694"/>
                  </a:lnTo>
                  <a:lnTo>
                    <a:pt x="132257" y="73837"/>
                  </a:lnTo>
                  <a:close/>
                </a:path>
                <a:path w="132715" h="245745">
                  <a:moveTo>
                    <a:pt x="132257" y="12"/>
                  </a:moveTo>
                  <a:lnTo>
                    <a:pt x="84632" y="12"/>
                  </a:lnTo>
                  <a:lnTo>
                    <a:pt x="84632" y="37769"/>
                  </a:lnTo>
                  <a:lnTo>
                    <a:pt x="132257" y="37769"/>
                  </a:lnTo>
                  <a:lnTo>
                    <a:pt x="132257" y="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289716" y="10327605"/>
              <a:ext cx="139158" cy="1786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-52354" y="947290"/>
            <a:ext cx="18700115" cy="8782050"/>
            <a:chOff x="-52354" y="947290"/>
            <a:chExt cx="18700115" cy="8782050"/>
          </a:xfrm>
        </p:grpSpPr>
        <p:sp>
          <p:nvSpPr>
            <p:cNvPr id="26" name="object 26"/>
            <p:cNvSpPr/>
            <p:nvPr/>
          </p:nvSpPr>
          <p:spPr>
            <a:xfrm>
              <a:off x="0" y="3696219"/>
              <a:ext cx="3790950" cy="267335"/>
            </a:xfrm>
            <a:custGeom>
              <a:avLst/>
              <a:gdLst/>
              <a:ahLst/>
              <a:cxnLst/>
              <a:rect l="l" t="t" r="r" b="b"/>
              <a:pathLst>
                <a:path w="3790950" h="267335">
                  <a:moveTo>
                    <a:pt x="0" y="267133"/>
                  </a:moveTo>
                  <a:lnTo>
                    <a:pt x="721255" y="267133"/>
                  </a:lnTo>
                  <a:lnTo>
                    <a:pt x="1240674" y="0"/>
                  </a:lnTo>
                  <a:lnTo>
                    <a:pt x="3790460" y="0"/>
                  </a:lnTo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12608" y="3717164"/>
              <a:ext cx="0" cy="1303020"/>
            </a:xfrm>
            <a:custGeom>
              <a:avLst/>
              <a:gdLst/>
              <a:ahLst/>
              <a:cxnLst/>
              <a:rect l="l" t="t" r="r" b="b"/>
              <a:pathLst>
                <a:path h="1303020">
                  <a:moveTo>
                    <a:pt x="0" y="1303007"/>
                  </a:moveTo>
                  <a:lnTo>
                    <a:pt x="0" y="0"/>
                  </a:lnTo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40637" y="5005508"/>
              <a:ext cx="332105" cy="332105"/>
            </a:xfrm>
            <a:custGeom>
              <a:avLst/>
              <a:gdLst/>
              <a:ahLst/>
              <a:cxnLst/>
              <a:rect l="l" t="t" r="r" b="b"/>
              <a:pathLst>
                <a:path w="332105" h="332104">
                  <a:moveTo>
                    <a:pt x="0" y="166036"/>
                  </a:moveTo>
                  <a:lnTo>
                    <a:pt x="5930" y="210173"/>
                  </a:lnTo>
                  <a:lnTo>
                    <a:pt x="22667" y="249836"/>
                  </a:lnTo>
                  <a:lnTo>
                    <a:pt x="48629" y="283440"/>
                  </a:lnTo>
                  <a:lnTo>
                    <a:pt x="82232" y="309403"/>
                  </a:lnTo>
                  <a:lnTo>
                    <a:pt x="121896" y="326142"/>
                  </a:lnTo>
                  <a:lnTo>
                    <a:pt x="166036" y="332073"/>
                  </a:lnTo>
                  <a:lnTo>
                    <a:pt x="210173" y="326142"/>
                  </a:lnTo>
                  <a:lnTo>
                    <a:pt x="249833" y="309403"/>
                  </a:lnTo>
                  <a:lnTo>
                    <a:pt x="283435" y="283440"/>
                  </a:lnTo>
                  <a:lnTo>
                    <a:pt x="309395" y="249836"/>
                  </a:lnTo>
                  <a:lnTo>
                    <a:pt x="326132" y="210173"/>
                  </a:lnTo>
                  <a:lnTo>
                    <a:pt x="332063" y="166036"/>
                  </a:lnTo>
                  <a:lnTo>
                    <a:pt x="326132" y="121899"/>
                  </a:lnTo>
                  <a:lnTo>
                    <a:pt x="309395" y="82237"/>
                  </a:lnTo>
                  <a:lnTo>
                    <a:pt x="283435" y="48633"/>
                  </a:lnTo>
                  <a:lnTo>
                    <a:pt x="249833" y="22670"/>
                  </a:lnTo>
                  <a:lnTo>
                    <a:pt x="210173" y="5931"/>
                  </a:lnTo>
                  <a:lnTo>
                    <a:pt x="166036" y="0"/>
                  </a:lnTo>
                  <a:lnTo>
                    <a:pt x="121896" y="5931"/>
                  </a:lnTo>
                  <a:lnTo>
                    <a:pt x="82232" y="22670"/>
                  </a:lnTo>
                  <a:lnTo>
                    <a:pt x="48629" y="48633"/>
                  </a:lnTo>
                  <a:lnTo>
                    <a:pt x="22667" y="82237"/>
                  </a:lnTo>
                  <a:lnTo>
                    <a:pt x="5930" y="121899"/>
                  </a:lnTo>
                  <a:lnTo>
                    <a:pt x="0" y="166036"/>
                  </a:lnTo>
                  <a:close/>
                </a:path>
              </a:pathLst>
            </a:custGeom>
            <a:ln w="104708">
              <a:solidFill>
                <a:srgbClr val="DC8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91871" y="9001661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40">
                  <a:moveTo>
                    <a:pt x="281384" y="140697"/>
                  </a:moveTo>
                  <a:lnTo>
                    <a:pt x="274211" y="185168"/>
                  </a:lnTo>
                  <a:lnTo>
                    <a:pt x="254237" y="223791"/>
                  </a:lnTo>
                  <a:lnTo>
                    <a:pt x="223780" y="254248"/>
                  </a:lnTo>
                  <a:lnTo>
                    <a:pt x="185157" y="274221"/>
                  </a:lnTo>
                  <a:lnTo>
                    <a:pt x="140686" y="281394"/>
                  </a:lnTo>
                  <a:lnTo>
                    <a:pt x="96220" y="274221"/>
                  </a:lnTo>
                  <a:lnTo>
                    <a:pt x="57601" y="254248"/>
                  </a:lnTo>
                  <a:lnTo>
                    <a:pt x="27145" y="223791"/>
                  </a:lnTo>
                  <a:lnTo>
                    <a:pt x="7172" y="185168"/>
                  </a:lnTo>
                  <a:lnTo>
                    <a:pt x="0" y="140697"/>
                  </a:lnTo>
                  <a:lnTo>
                    <a:pt x="7172" y="96226"/>
                  </a:lnTo>
                  <a:lnTo>
                    <a:pt x="27145" y="57603"/>
                  </a:lnTo>
                  <a:lnTo>
                    <a:pt x="57601" y="27146"/>
                  </a:lnTo>
                  <a:lnTo>
                    <a:pt x="96220" y="7172"/>
                  </a:lnTo>
                  <a:lnTo>
                    <a:pt x="140686" y="0"/>
                  </a:lnTo>
                  <a:lnTo>
                    <a:pt x="185157" y="7172"/>
                  </a:lnTo>
                  <a:lnTo>
                    <a:pt x="223780" y="27146"/>
                  </a:lnTo>
                  <a:lnTo>
                    <a:pt x="254237" y="57603"/>
                  </a:lnTo>
                  <a:lnTo>
                    <a:pt x="274211" y="96226"/>
                  </a:lnTo>
                  <a:lnTo>
                    <a:pt x="281384" y="140697"/>
                  </a:lnTo>
                  <a:close/>
                </a:path>
              </a:pathLst>
            </a:custGeom>
            <a:ln w="90824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713795" y="8242543"/>
              <a:ext cx="165100" cy="91440"/>
            </a:xfrm>
            <a:custGeom>
              <a:avLst/>
              <a:gdLst/>
              <a:ahLst/>
              <a:cxnLst/>
              <a:rect l="l" t="t" r="r" b="b"/>
              <a:pathLst>
                <a:path w="165100" h="91440">
                  <a:moveTo>
                    <a:pt x="0" y="90824"/>
                  </a:moveTo>
                  <a:lnTo>
                    <a:pt x="164644" y="90824"/>
                  </a:lnTo>
                  <a:lnTo>
                    <a:pt x="164644" y="0"/>
                  </a:lnTo>
                  <a:lnTo>
                    <a:pt x="0" y="0"/>
                  </a:lnTo>
                  <a:lnTo>
                    <a:pt x="0" y="90824"/>
                  </a:lnTo>
                  <a:close/>
                </a:path>
              </a:pathLst>
            </a:custGeom>
            <a:solidFill>
              <a:srgbClr val="595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992372" y="7924281"/>
              <a:ext cx="2278380" cy="1449705"/>
            </a:xfrm>
            <a:custGeom>
              <a:avLst/>
              <a:gdLst/>
              <a:ahLst/>
              <a:cxnLst/>
              <a:rect l="l" t="t" r="r" b="b"/>
              <a:pathLst>
                <a:path w="2278379" h="1449704">
                  <a:moveTo>
                    <a:pt x="267070" y="456247"/>
                  </a:moveTo>
                  <a:lnTo>
                    <a:pt x="5382" y="456247"/>
                  </a:lnTo>
                </a:path>
                <a:path w="2278379" h="1449704">
                  <a:moveTo>
                    <a:pt x="0" y="0"/>
                  </a:moveTo>
                  <a:lnTo>
                    <a:pt x="0" y="647383"/>
                  </a:lnTo>
                  <a:lnTo>
                    <a:pt x="187512" y="843534"/>
                  </a:lnTo>
                  <a:lnTo>
                    <a:pt x="1487137" y="843534"/>
                  </a:lnTo>
                  <a:lnTo>
                    <a:pt x="1658651" y="1007163"/>
                  </a:lnTo>
                  <a:lnTo>
                    <a:pt x="1658651" y="1114332"/>
                  </a:lnTo>
                  <a:lnTo>
                    <a:pt x="1658651" y="1449484"/>
                  </a:lnTo>
                </a:path>
                <a:path w="2278379" h="1449704">
                  <a:moveTo>
                    <a:pt x="2105192" y="871554"/>
                  </a:moveTo>
                  <a:lnTo>
                    <a:pt x="1877419" y="871554"/>
                  </a:lnTo>
                </a:path>
                <a:path w="2278379" h="1449704">
                  <a:moveTo>
                    <a:pt x="506413" y="848602"/>
                  </a:moveTo>
                  <a:lnTo>
                    <a:pt x="1091244" y="1433432"/>
                  </a:lnTo>
                  <a:lnTo>
                    <a:pt x="1281531" y="1433432"/>
                  </a:lnTo>
                  <a:lnTo>
                    <a:pt x="1502687" y="1216350"/>
                  </a:lnTo>
                  <a:lnTo>
                    <a:pt x="2277794" y="1216350"/>
                  </a:lnTo>
                </a:path>
                <a:path w="2278379" h="1449704">
                  <a:moveTo>
                    <a:pt x="705224" y="1377696"/>
                  </a:moveTo>
                  <a:lnTo>
                    <a:pt x="1035507" y="1047413"/>
                  </a:lnTo>
                </a:path>
                <a:path w="2278379" h="1449704">
                  <a:moveTo>
                    <a:pt x="568234" y="458153"/>
                  </a:moveTo>
                  <a:lnTo>
                    <a:pt x="561061" y="502624"/>
                  </a:lnTo>
                  <a:lnTo>
                    <a:pt x="541087" y="541247"/>
                  </a:lnTo>
                  <a:lnTo>
                    <a:pt x="510630" y="571704"/>
                  </a:lnTo>
                  <a:lnTo>
                    <a:pt x="472007" y="591677"/>
                  </a:lnTo>
                  <a:lnTo>
                    <a:pt x="427536" y="598850"/>
                  </a:lnTo>
                  <a:lnTo>
                    <a:pt x="383065" y="591677"/>
                  </a:lnTo>
                  <a:lnTo>
                    <a:pt x="344442" y="571704"/>
                  </a:lnTo>
                  <a:lnTo>
                    <a:pt x="313985" y="541247"/>
                  </a:lnTo>
                  <a:lnTo>
                    <a:pt x="294012" y="502624"/>
                  </a:lnTo>
                  <a:lnTo>
                    <a:pt x="286839" y="458153"/>
                  </a:lnTo>
                  <a:lnTo>
                    <a:pt x="294012" y="413687"/>
                  </a:lnTo>
                  <a:lnTo>
                    <a:pt x="313985" y="375068"/>
                  </a:lnTo>
                  <a:lnTo>
                    <a:pt x="344442" y="344612"/>
                  </a:lnTo>
                  <a:lnTo>
                    <a:pt x="383065" y="324639"/>
                  </a:lnTo>
                  <a:lnTo>
                    <a:pt x="427536" y="317466"/>
                  </a:lnTo>
                  <a:lnTo>
                    <a:pt x="472007" y="324639"/>
                  </a:lnTo>
                  <a:lnTo>
                    <a:pt x="510630" y="344612"/>
                  </a:lnTo>
                  <a:lnTo>
                    <a:pt x="541087" y="375068"/>
                  </a:lnTo>
                  <a:lnTo>
                    <a:pt x="561061" y="413687"/>
                  </a:lnTo>
                  <a:lnTo>
                    <a:pt x="568234" y="458153"/>
                  </a:lnTo>
                  <a:close/>
                </a:path>
              </a:pathLst>
            </a:custGeom>
            <a:ln w="90824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273833" y="9001661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40">
                  <a:moveTo>
                    <a:pt x="281384" y="140697"/>
                  </a:moveTo>
                  <a:lnTo>
                    <a:pt x="274211" y="185168"/>
                  </a:lnTo>
                  <a:lnTo>
                    <a:pt x="254237" y="223791"/>
                  </a:lnTo>
                  <a:lnTo>
                    <a:pt x="223780" y="254248"/>
                  </a:lnTo>
                  <a:lnTo>
                    <a:pt x="185157" y="274221"/>
                  </a:lnTo>
                  <a:lnTo>
                    <a:pt x="140686" y="281394"/>
                  </a:lnTo>
                  <a:lnTo>
                    <a:pt x="96220" y="274221"/>
                  </a:lnTo>
                  <a:lnTo>
                    <a:pt x="57601" y="254248"/>
                  </a:lnTo>
                  <a:lnTo>
                    <a:pt x="27145" y="223791"/>
                  </a:lnTo>
                  <a:lnTo>
                    <a:pt x="7172" y="185168"/>
                  </a:lnTo>
                  <a:lnTo>
                    <a:pt x="0" y="140697"/>
                  </a:lnTo>
                  <a:lnTo>
                    <a:pt x="7172" y="96226"/>
                  </a:lnTo>
                  <a:lnTo>
                    <a:pt x="27145" y="57603"/>
                  </a:lnTo>
                  <a:lnTo>
                    <a:pt x="57601" y="27146"/>
                  </a:lnTo>
                  <a:lnTo>
                    <a:pt x="96220" y="7172"/>
                  </a:lnTo>
                  <a:lnTo>
                    <a:pt x="140686" y="0"/>
                  </a:lnTo>
                  <a:lnTo>
                    <a:pt x="185157" y="7172"/>
                  </a:lnTo>
                  <a:lnTo>
                    <a:pt x="223780" y="27146"/>
                  </a:lnTo>
                  <a:lnTo>
                    <a:pt x="254237" y="57603"/>
                  </a:lnTo>
                  <a:lnTo>
                    <a:pt x="274211" y="96226"/>
                  </a:lnTo>
                  <a:lnTo>
                    <a:pt x="281384" y="140697"/>
                  </a:lnTo>
                  <a:close/>
                </a:path>
              </a:pathLst>
            </a:custGeom>
            <a:ln w="90824">
              <a:solidFill>
                <a:srgbClr val="618A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510333" y="9402333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40">
                  <a:moveTo>
                    <a:pt x="281384" y="140697"/>
                  </a:moveTo>
                  <a:lnTo>
                    <a:pt x="274211" y="185168"/>
                  </a:lnTo>
                  <a:lnTo>
                    <a:pt x="254237" y="223791"/>
                  </a:lnTo>
                  <a:lnTo>
                    <a:pt x="223780" y="254248"/>
                  </a:lnTo>
                  <a:lnTo>
                    <a:pt x="185157" y="274221"/>
                  </a:lnTo>
                  <a:lnTo>
                    <a:pt x="140686" y="281394"/>
                  </a:lnTo>
                  <a:lnTo>
                    <a:pt x="96220" y="274221"/>
                  </a:lnTo>
                  <a:lnTo>
                    <a:pt x="57601" y="254248"/>
                  </a:lnTo>
                  <a:lnTo>
                    <a:pt x="27145" y="223791"/>
                  </a:lnTo>
                  <a:lnTo>
                    <a:pt x="7172" y="185168"/>
                  </a:lnTo>
                  <a:lnTo>
                    <a:pt x="0" y="140697"/>
                  </a:lnTo>
                  <a:lnTo>
                    <a:pt x="7172" y="96226"/>
                  </a:lnTo>
                  <a:lnTo>
                    <a:pt x="27145" y="57603"/>
                  </a:lnTo>
                  <a:lnTo>
                    <a:pt x="57601" y="27146"/>
                  </a:lnTo>
                  <a:lnTo>
                    <a:pt x="96220" y="7172"/>
                  </a:lnTo>
                  <a:lnTo>
                    <a:pt x="140686" y="0"/>
                  </a:lnTo>
                  <a:lnTo>
                    <a:pt x="185157" y="7172"/>
                  </a:lnTo>
                  <a:lnTo>
                    <a:pt x="223780" y="27146"/>
                  </a:lnTo>
                  <a:lnTo>
                    <a:pt x="254237" y="57603"/>
                  </a:lnTo>
                  <a:lnTo>
                    <a:pt x="274211" y="96226"/>
                  </a:lnTo>
                  <a:lnTo>
                    <a:pt x="281384" y="140697"/>
                  </a:lnTo>
                  <a:close/>
                </a:path>
              </a:pathLst>
            </a:custGeom>
            <a:ln w="90824">
              <a:solidFill>
                <a:srgbClr val="3394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851681" y="7625940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40">
                  <a:moveTo>
                    <a:pt x="281384" y="140697"/>
                  </a:moveTo>
                  <a:lnTo>
                    <a:pt x="274211" y="185168"/>
                  </a:lnTo>
                  <a:lnTo>
                    <a:pt x="254237" y="223791"/>
                  </a:lnTo>
                  <a:lnTo>
                    <a:pt x="223780" y="254248"/>
                  </a:lnTo>
                  <a:lnTo>
                    <a:pt x="185157" y="274221"/>
                  </a:lnTo>
                  <a:lnTo>
                    <a:pt x="140686" y="281394"/>
                  </a:lnTo>
                  <a:lnTo>
                    <a:pt x="96220" y="274221"/>
                  </a:lnTo>
                  <a:lnTo>
                    <a:pt x="57601" y="254248"/>
                  </a:lnTo>
                  <a:lnTo>
                    <a:pt x="27145" y="223791"/>
                  </a:lnTo>
                  <a:lnTo>
                    <a:pt x="7172" y="185168"/>
                  </a:lnTo>
                  <a:lnTo>
                    <a:pt x="0" y="140697"/>
                  </a:lnTo>
                  <a:lnTo>
                    <a:pt x="7172" y="96226"/>
                  </a:lnTo>
                  <a:lnTo>
                    <a:pt x="27145" y="57603"/>
                  </a:lnTo>
                  <a:lnTo>
                    <a:pt x="57601" y="27146"/>
                  </a:lnTo>
                  <a:lnTo>
                    <a:pt x="96220" y="7172"/>
                  </a:lnTo>
                  <a:lnTo>
                    <a:pt x="140686" y="0"/>
                  </a:lnTo>
                  <a:lnTo>
                    <a:pt x="185157" y="7172"/>
                  </a:lnTo>
                  <a:lnTo>
                    <a:pt x="223780" y="27146"/>
                  </a:lnTo>
                  <a:lnTo>
                    <a:pt x="254237" y="57603"/>
                  </a:lnTo>
                  <a:lnTo>
                    <a:pt x="274211" y="96226"/>
                  </a:lnTo>
                  <a:lnTo>
                    <a:pt x="281384" y="140697"/>
                  </a:lnTo>
                  <a:close/>
                </a:path>
              </a:pathLst>
            </a:custGeom>
            <a:ln w="90824">
              <a:solidFill>
                <a:srgbClr val="DB8F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000391" y="8214260"/>
              <a:ext cx="811530" cy="336550"/>
            </a:xfrm>
            <a:custGeom>
              <a:avLst/>
              <a:gdLst/>
              <a:ahLst/>
              <a:cxnLst/>
              <a:rect l="l" t="t" r="r" b="b"/>
              <a:pathLst>
                <a:path w="811529" h="336550">
                  <a:moveTo>
                    <a:pt x="0" y="192622"/>
                  </a:moveTo>
                  <a:lnTo>
                    <a:pt x="560778" y="192622"/>
                  </a:lnTo>
                  <a:lnTo>
                    <a:pt x="598659" y="186626"/>
                  </a:lnTo>
                  <a:lnTo>
                    <a:pt x="648997" y="138827"/>
                  </a:lnTo>
                  <a:lnTo>
                    <a:pt x="656262" y="97138"/>
                  </a:lnTo>
                  <a:lnTo>
                    <a:pt x="656262" y="82112"/>
                  </a:lnTo>
                  <a:lnTo>
                    <a:pt x="651933" y="57956"/>
                  </a:lnTo>
                  <a:lnTo>
                    <a:pt x="637874" y="30988"/>
                  </a:lnTo>
                  <a:lnTo>
                    <a:pt x="612481" y="9054"/>
                  </a:lnTo>
                  <a:lnTo>
                    <a:pt x="574150" y="0"/>
                  </a:lnTo>
                  <a:lnTo>
                    <a:pt x="260965" y="0"/>
                  </a:lnTo>
                  <a:lnTo>
                    <a:pt x="223084" y="5997"/>
                  </a:lnTo>
                  <a:lnTo>
                    <a:pt x="172747" y="53799"/>
                  </a:lnTo>
                  <a:lnTo>
                    <a:pt x="165481" y="95484"/>
                  </a:lnTo>
                  <a:lnTo>
                    <a:pt x="165481" y="254243"/>
                  </a:lnTo>
                  <a:lnTo>
                    <a:pt x="183873" y="305371"/>
                  </a:lnTo>
                  <a:lnTo>
                    <a:pt x="247594" y="336356"/>
                  </a:lnTo>
                  <a:lnTo>
                    <a:pt x="810928" y="336356"/>
                  </a:lnTo>
                </a:path>
              </a:pathLst>
            </a:custGeom>
            <a:ln w="90824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838680" y="8409918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40">
                  <a:moveTo>
                    <a:pt x="281384" y="140697"/>
                  </a:moveTo>
                  <a:lnTo>
                    <a:pt x="274211" y="185168"/>
                  </a:lnTo>
                  <a:lnTo>
                    <a:pt x="254237" y="223791"/>
                  </a:lnTo>
                  <a:lnTo>
                    <a:pt x="223780" y="254248"/>
                  </a:lnTo>
                  <a:lnTo>
                    <a:pt x="185157" y="274221"/>
                  </a:lnTo>
                  <a:lnTo>
                    <a:pt x="140686" y="281394"/>
                  </a:lnTo>
                  <a:lnTo>
                    <a:pt x="96220" y="274221"/>
                  </a:lnTo>
                  <a:lnTo>
                    <a:pt x="57601" y="254248"/>
                  </a:lnTo>
                  <a:lnTo>
                    <a:pt x="27145" y="223791"/>
                  </a:lnTo>
                  <a:lnTo>
                    <a:pt x="7172" y="185168"/>
                  </a:lnTo>
                  <a:lnTo>
                    <a:pt x="0" y="140697"/>
                  </a:lnTo>
                  <a:lnTo>
                    <a:pt x="7172" y="96226"/>
                  </a:lnTo>
                  <a:lnTo>
                    <a:pt x="27145" y="57603"/>
                  </a:lnTo>
                  <a:lnTo>
                    <a:pt x="57601" y="27146"/>
                  </a:lnTo>
                  <a:lnTo>
                    <a:pt x="96220" y="7172"/>
                  </a:lnTo>
                  <a:lnTo>
                    <a:pt x="140686" y="0"/>
                  </a:lnTo>
                  <a:lnTo>
                    <a:pt x="185157" y="7172"/>
                  </a:lnTo>
                  <a:lnTo>
                    <a:pt x="223780" y="27146"/>
                  </a:lnTo>
                  <a:lnTo>
                    <a:pt x="254237" y="57603"/>
                  </a:lnTo>
                  <a:lnTo>
                    <a:pt x="274211" y="96226"/>
                  </a:lnTo>
                  <a:lnTo>
                    <a:pt x="281384" y="140697"/>
                  </a:lnTo>
                  <a:close/>
                </a:path>
              </a:pathLst>
            </a:custGeom>
            <a:ln w="90824">
              <a:solidFill>
                <a:srgbClr val="C200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998625" y="8364509"/>
              <a:ext cx="167640" cy="91440"/>
            </a:xfrm>
            <a:custGeom>
              <a:avLst/>
              <a:gdLst/>
              <a:ahLst/>
              <a:cxnLst/>
              <a:rect l="l" t="t" r="r" b="b"/>
              <a:pathLst>
                <a:path w="167640" h="91440">
                  <a:moveTo>
                    <a:pt x="0" y="90824"/>
                  </a:moveTo>
                  <a:lnTo>
                    <a:pt x="167251" y="90824"/>
                  </a:lnTo>
                  <a:lnTo>
                    <a:pt x="167251" y="0"/>
                  </a:lnTo>
                  <a:lnTo>
                    <a:pt x="0" y="0"/>
                  </a:lnTo>
                  <a:lnTo>
                    <a:pt x="0" y="90824"/>
                  </a:lnTo>
                  <a:close/>
                </a:path>
              </a:pathLst>
            </a:custGeom>
            <a:solidFill>
              <a:srgbClr val="595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769938" y="8523132"/>
              <a:ext cx="864869" cy="619760"/>
            </a:xfrm>
            <a:custGeom>
              <a:avLst/>
              <a:gdLst/>
              <a:ahLst/>
              <a:cxnLst/>
              <a:rect l="l" t="t" r="r" b="b"/>
              <a:pathLst>
                <a:path w="864870" h="619759">
                  <a:moveTo>
                    <a:pt x="0" y="0"/>
                  </a:moveTo>
                  <a:lnTo>
                    <a:pt x="129325" y="146194"/>
                  </a:lnTo>
                  <a:lnTo>
                    <a:pt x="129325" y="507984"/>
                  </a:lnTo>
                  <a:lnTo>
                    <a:pt x="235039" y="619227"/>
                  </a:lnTo>
                  <a:lnTo>
                    <a:pt x="343151" y="619227"/>
                  </a:lnTo>
                  <a:lnTo>
                    <a:pt x="475650" y="619227"/>
                  </a:lnTo>
                  <a:lnTo>
                    <a:pt x="864507" y="619227"/>
                  </a:lnTo>
                </a:path>
                <a:path w="864870" h="619759">
                  <a:moveTo>
                    <a:pt x="420228" y="57013"/>
                  </a:moveTo>
                  <a:lnTo>
                    <a:pt x="420228" y="328209"/>
                  </a:lnTo>
                  <a:lnTo>
                    <a:pt x="667801" y="608253"/>
                  </a:lnTo>
                </a:path>
              </a:pathLst>
            </a:custGeom>
            <a:ln w="90824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652517" y="8925466"/>
              <a:ext cx="238125" cy="262255"/>
            </a:xfrm>
            <a:custGeom>
              <a:avLst/>
              <a:gdLst/>
              <a:ahLst/>
              <a:cxnLst/>
              <a:rect l="l" t="t" r="r" b="b"/>
              <a:pathLst>
                <a:path w="238125" h="262254">
                  <a:moveTo>
                    <a:pt x="0" y="261677"/>
                  </a:moveTo>
                  <a:lnTo>
                    <a:pt x="0" y="0"/>
                  </a:lnTo>
                  <a:lnTo>
                    <a:pt x="237793" y="0"/>
                  </a:lnTo>
                </a:path>
              </a:pathLst>
            </a:custGeom>
            <a:ln w="90824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377796" y="8086302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137" y="239563"/>
                  </a:moveTo>
                  <a:lnTo>
                    <a:pt x="474270" y="287844"/>
                  </a:lnTo>
                  <a:lnTo>
                    <a:pt x="460311" y="332813"/>
                  </a:lnTo>
                  <a:lnTo>
                    <a:pt x="438224" y="373506"/>
                  </a:lnTo>
                  <a:lnTo>
                    <a:pt x="408971" y="408961"/>
                  </a:lnTo>
                  <a:lnTo>
                    <a:pt x="373517" y="438213"/>
                  </a:lnTo>
                  <a:lnTo>
                    <a:pt x="332823" y="460301"/>
                  </a:lnTo>
                  <a:lnTo>
                    <a:pt x="287855" y="474259"/>
                  </a:lnTo>
                  <a:lnTo>
                    <a:pt x="239573" y="479126"/>
                  </a:lnTo>
                  <a:lnTo>
                    <a:pt x="191292" y="474259"/>
                  </a:lnTo>
                  <a:lnTo>
                    <a:pt x="146322" y="460301"/>
                  </a:lnTo>
                  <a:lnTo>
                    <a:pt x="105627" y="438213"/>
                  </a:lnTo>
                  <a:lnTo>
                    <a:pt x="70170" y="408961"/>
                  </a:lnTo>
                  <a:lnTo>
                    <a:pt x="40916" y="373506"/>
                  </a:lnTo>
                  <a:lnTo>
                    <a:pt x="18827" y="332813"/>
                  </a:lnTo>
                  <a:lnTo>
                    <a:pt x="4867" y="287844"/>
                  </a:lnTo>
                  <a:lnTo>
                    <a:pt x="0" y="239563"/>
                  </a:lnTo>
                  <a:lnTo>
                    <a:pt x="4867" y="191282"/>
                  </a:lnTo>
                  <a:lnTo>
                    <a:pt x="18827" y="146313"/>
                  </a:lnTo>
                  <a:lnTo>
                    <a:pt x="40916" y="105619"/>
                  </a:lnTo>
                  <a:lnTo>
                    <a:pt x="70170" y="70165"/>
                  </a:lnTo>
                  <a:lnTo>
                    <a:pt x="105627" y="40912"/>
                  </a:lnTo>
                  <a:lnTo>
                    <a:pt x="146322" y="18825"/>
                  </a:lnTo>
                  <a:lnTo>
                    <a:pt x="191292" y="4866"/>
                  </a:lnTo>
                  <a:lnTo>
                    <a:pt x="239573" y="0"/>
                  </a:lnTo>
                  <a:lnTo>
                    <a:pt x="287855" y="4866"/>
                  </a:lnTo>
                  <a:lnTo>
                    <a:pt x="332823" y="18825"/>
                  </a:lnTo>
                  <a:lnTo>
                    <a:pt x="373517" y="40912"/>
                  </a:lnTo>
                  <a:lnTo>
                    <a:pt x="408971" y="70165"/>
                  </a:lnTo>
                  <a:lnTo>
                    <a:pt x="438224" y="105619"/>
                  </a:lnTo>
                  <a:lnTo>
                    <a:pt x="460311" y="146313"/>
                  </a:lnTo>
                  <a:lnTo>
                    <a:pt x="474270" y="191282"/>
                  </a:lnTo>
                  <a:lnTo>
                    <a:pt x="479137" y="239563"/>
                  </a:lnTo>
                  <a:close/>
                </a:path>
              </a:pathLst>
            </a:custGeom>
            <a:ln w="90824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504126" y="9201183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40">
                  <a:moveTo>
                    <a:pt x="140697" y="0"/>
                  </a:moveTo>
                  <a:lnTo>
                    <a:pt x="185168" y="7172"/>
                  </a:lnTo>
                  <a:lnTo>
                    <a:pt x="223791" y="27146"/>
                  </a:lnTo>
                  <a:lnTo>
                    <a:pt x="254248" y="57603"/>
                  </a:lnTo>
                  <a:lnTo>
                    <a:pt x="274221" y="96226"/>
                  </a:lnTo>
                  <a:lnTo>
                    <a:pt x="281394" y="140697"/>
                  </a:lnTo>
                  <a:lnTo>
                    <a:pt x="274221" y="185163"/>
                  </a:lnTo>
                  <a:lnTo>
                    <a:pt x="254248" y="223782"/>
                  </a:lnTo>
                  <a:lnTo>
                    <a:pt x="223791" y="254238"/>
                  </a:lnTo>
                  <a:lnTo>
                    <a:pt x="185168" y="274211"/>
                  </a:lnTo>
                  <a:lnTo>
                    <a:pt x="140697" y="281384"/>
                  </a:lnTo>
                  <a:lnTo>
                    <a:pt x="96226" y="274211"/>
                  </a:lnTo>
                  <a:lnTo>
                    <a:pt x="57603" y="254238"/>
                  </a:lnTo>
                  <a:lnTo>
                    <a:pt x="27146" y="223782"/>
                  </a:lnTo>
                  <a:lnTo>
                    <a:pt x="7172" y="185163"/>
                  </a:lnTo>
                  <a:lnTo>
                    <a:pt x="0" y="140697"/>
                  </a:lnTo>
                  <a:lnTo>
                    <a:pt x="7172" y="96226"/>
                  </a:lnTo>
                  <a:lnTo>
                    <a:pt x="27146" y="57603"/>
                  </a:lnTo>
                  <a:lnTo>
                    <a:pt x="57603" y="27146"/>
                  </a:lnTo>
                  <a:lnTo>
                    <a:pt x="96226" y="7172"/>
                  </a:lnTo>
                  <a:lnTo>
                    <a:pt x="140697" y="0"/>
                  </a:lnTo>
                  <a:close/>
                </a:path>
              </a:pathLst>
            </a:custGeom>
            <a:ln w="90824">
              <a:solidFill>
                <a:srgbClr val="C20D1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15398" y="8113765"/>
              <a:ext cx="2972435" cy="1249680"/>
            </a:xfrm>
            <a:custGeom>
              <a:avLst/>
              <a:gdLst/>
              <a:ahLst/>
              <a:cxnLst/>
              <a:rect l="l" t="t" r="r" b="b"/>
              <a:pathLst>
                <a:path w="2972434" h="1249679">
                  <a:moveTo>
                    <a:pt x="0" y="103871"/>
                  </a:moveTo>
                  <a:lnTo>
                    <a:pt x="0" y="359528"/>
                  </a:lnTo>
                  <a:lnTo>
                    <a:pt x="4329" y="383683"/>
                  </a:lnTo>
                  <a:lnTo>
                    <a:pt x="18388" y="410647"/>
                  </a:lnTo>
                  <a:lnTo>
                    <a:pt x="43780" y="432577"/>
                  </a:lnTo>
                  <a:lnTo>
                    <a:pt x="82112" y="441630"/>
                  </a:lnTo>
                  <a:lnTo>
                    <a:pt x="257133" y="441630"/>
                  </a:lnTo>
                  <a:lnTo>
                    <a:pt x="295014" y="435634"/>
                  </a:lnTo>
                  <a:lnTo>
                    <a:pt x="325285" y="417684"/>
                  </a:lnTo>
                  <a:lnTo>
                    <a:pt x="345352" y="387839"/>
                  </a:lnTo>
                  <a:lnTo>
                    <a:pt x="352617" y="346156"/>
                  </a:lnTo>
                  <a:lnTo>
                    <a:pt x="352617" y="103871"/>
                  </a:lnTo>
                </a:path>
                <a:path w="2972434" h="1249679">
                  <a:moveTo>
                    <a:pt x="1034125" y="1025843"/>
                  </a:moveTo>
                  <a:lnTo>
                    <a:pt x="1072004" y="1019847"/>
                  </a:lnTo>
                  <a:lnTo>
                    <a:pt x="1102272" y="1001897"/>
                  </a:lnTo>
                  <a:lnTo>
                    <a:pt x="1122335" y="972052"/>
                  </a:lnTo>
                  <a:lnTo>
                    <a:pt x="1129599" y="930369"/>
                  </a:lnTo>
                  <a:lnTo>
                    <a:pt x="1129599" y="890883"/>
                  </a:lnTo>
                  <a:lnTo>
                    <a:pt x="1125269" y="866729"/>
                  </a:lnTo>
                  <a:lnTo>
                    <a:pt x="1111212" y="839765"/>
                  </a:lnTo>
                  <a:lnTo>
                    <a:pt x="1085822" y="817834"/>
                  </a:lnTo>
                  <a:lnTo>
                    <a:pt x="1047496" y="808781"/>
                  </a:lnTo>
                  <a:lnTo>
                    <a:pt x="619049" y="808781"/>
                  </a:lnTo>
                  <a:lnTo>
                    <a:pt x="619049" y="904265"/>
                  </a:lnTo>
                  <a:lnTo>
                    <a:pt x="619049" y="1153922"/>
                  </a:lnTo>
                  <a:lnTo>
                    <a:pt x="619049" y="1249406"/>
                  </a:lnTo>
                  <a:lnTo>
                    <a:pt x="1047496" y="1249406"/>
                  </a:lnTo>
                  <a:lnTo>
                    <a:pt x="1085822" y="1240353"/>
                  </a:lnTo>
                  <a:lnTo>
                    <a:pt x="1111212" y="1218423"/>
                  </a:lnTo>
                  <a:lnTo>
                    <a:pt x="1125269" y="1191459"/>
                  </a:lnTo>
                  <a:lnTo>
                    <a:pt x="1129599" y="1167304"/>
                  </a:lnTo>
                  <a:lnTo>
                    <a:pt x="1129599" y="1121274"/>
                  </a:lnTo>
                  <a:lnTo>
                    <a:pt x="1122335" y="1079590"/>
                  </a:lnTo>
                  <a:lnTo>
                    <a:pt x="1102272" y="1049741"/>
                  </a:lnTo>
                  <a:lnTo>
                    <a:pt x="1072004" y="1031788"/>
                  </a:lnTo>
                  <a:lnTo>
                    <a:pt x="1034125" y="1025790"/>
                  </a:lnTo>
                  <a:lnTo>
                    <a:pt x="624808" y="1025790"/>
                  </a:lnTo>
                </a:path>
                <a:path w="2972434" h="1249679">
                  <a:moveTo>
                    <a:pt x="2628056" y="0"/>
                  </a:moveTo>
                  <a:lnTo>
                    <a:pt x="2628056" y="346156"/>
                  </a:lnTo>
                  <a:lnTo>
                    <a:pt x="2628056" y="466383"/>
                  </a:lnTo>
                  <a:lnTo>
                    <a:pt x="2464113" y="654042"/>
                  </a:lnTo>
                </a:path>
                <a:path w="2972434" h="1249679">
                  <a:moveTo>
                    <a:pt x="2643165" y="115169"/>
                  </a:moveTo>
                  <a:lnTo>
                    <a:pt x="2876415" y="115169"/>
                  </a:lnTo>
                  <a:lnTo>
                    <a:pt x="2914296" y="121165"/>
                  </a:lnTo>
                  <a:lnTo>
                    <a:pt x="2944567" y="139116"/>
                  </a:lnTo>
                  <a:lnTo>
                    <a:pt x="2964633" y="168964"/>
                  </a:lnTo>
                  <a:lnTo>
                    <a:pt x="2971899" y="210653"/>
                  </a:lnTo>
                  <a:lnTo>
                    <a:pt x="2971899" y="659121"/>
                  </a:lnTo>
                </a:path>
              </a:pathLst>
            </a:custGeom>
            <a:ln w="90824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518669" y="8217633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90">
                  <a:moveTo>
                    <a:pt x="262745" y="0"/>
                  </a:moveTo>
                  <a:lnTo>
                    <a:pt x="0" y="0"/>
                  </a:lnTo>
                </a:path>
              </a:pathLst>
            </a:custGeom>
            <a:ln w="90824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614836" y="6507448"/>
              <a:ext cx="2028825" cy="2260600"/>
            </a:xfrm>
            <a:custGeom>
              <a:avLst/>
              <a:gdLst/>
              <a:ahLst/>
              <a:cxnLst/>
              <a:rect l="l" t="t" r="r" b="b"/>
              <a:pathLst>
                <a:path w="2028825" h="2260600">
                  <a:moveTo>
                    <a:pt x="0" y="1606317"/>
                  </a:moveTo>
                  <a:lnTo>
                    <a:pt x="0" y="1965845"/>
                  </a:lnTo>
                  <a:lnTo>
                    <a:pt x="4329" y="1990000"/>
                  </a:lnTo>
                  <a:lnTo>
                    <a:pt x="18386" y="2016964"/>
                  </a:lnTo>
                  <a:lnTo>
                    <a:pt x="43776" y="2038895"/>
                  </a:lnTo>
                  <a:lnTo>
                    <a:pt x="82102" y="2047948"/>
                  </a:lnTo>
                  <a:lnTo>
                    <a:pt x="216255" y="2047948"/>
                  </a:lnTo>
                </a:path>
                <a:path w="2028825" h="2260600">
                  <a:moveTo>
                    <a:pt x="1286861" y="1606317"/>
                  </a:moveTo>
                  <a:lnTo>
                    <a:pt x="1181063" y="1606317"/>
                  </a:lnTo>
                  <a:lnTo>
                    <a:pt x="1142737" y="1615370"/>
                  </a:lnTo>
                  <a:lnTo>
                    <a:pt x="1117348" y="1637302"/>
                  </a:lnTo>
                  <a:lnTo>
                    <a:pt x="1103290" y="1664269"/>
                  </a:lnTo>
                  <a:lnTo>
                    <a:pt x="1098961" y="1688430"/>
                  </a:lnTo>
                  <a:lnTo>
                    <a:pt x="1098961" y="2047948"/>
                  </a:lnTo>
                  <a:lnTo>
                    <a:pt x="1098961" y="2082543"/>
                  </a:lnTo>
                  <a:lnTo>
                    <a:pt x="1274233" y="2260360"/>
                  </a:lnTo>
                </a:path>
                <a:path w="2028825" h="2260600">
                  <a:moveTo>
                    <a:pt x="1844394" y="1710188"/>
                  </a:moveTo>
                  <a:lnTo>
                    <a:pt x="1584360" y="1710188"/>
                  </a:lnTo>
                </a:path>
                <a:path w="2028825" h="2260600">
                  <a:moveTo>
                    <a:pt x="1680074" y="0"/>
                  </a:moveTo>
                  <a:lnTo>
                    <a:pt x="1679880" y="1061031"/>
                  </a:lnTo>
                  <a:lnTo>
                    <a:pt x="1679781" y="1608606"/>
                  </a:lnTo>
                  <a:lnTo>
                    <a:pt x="1679744" y="1817233"/>
                  </a:lnTo>
                  <a:lnTo>
                    <a:pt x="1679739" y="1861419"/>
                  </a:lnTo>
                  <a:lnTo>
                    <a:pt x="1684068" y="1885574"/>
                  </a:lnTo>
                  <a:lnTo>
                    <a:pt x="1698127" y="1912538"/>
                  </a:lnTo>
                  <a:lnTo>
                    <a:pt x="1723520" y="1934468"/>
                  </a:lnTo>
                  <a:lnTo>
                    <a:pt x="1761852" y="1943521"/>
                  </a:lnTo>
                  <a:lnTo>
                    <a:pt x="2028618" y="1943521"/>
                  </a:lnTo>
                </a:path>
              </a:pathLst>
            </a:custGeom>
            <a:ln w="90824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5108290" y="947290"/>
              <a:ext cx="3539392" cy="353939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63827" y="1563827"/>
            <a:ext cx="13929994" cy="6170930"/>
            <a:chOff x="1563827" y="1563827"/>
            <a:chExt cx="13929994" cy="6170930"/>
          </a:xfrm>
        </p:grpSpPr>
        <p:sp>
          <p:nvSpPr>
            <p:cNvPr id="3" name="object 3"/>
            <p:cNvSpPr/>
            <p:nvPr/>
          </p:nvSpPr>
          <p:spPr>
            <a:xfrm>
              <a:off x="1616182" y="1616182"/>
              <a:ext cx="13825219" cy="6066155"/>
            </a:xfrm>
            <a:custGeom>
              <a:avLst/>
              <a:gdLst/>
              <a:ahLst/>
              <a:cxnLst/>
              <a:rect l="l" t="t" r="r" b="b"/>
              <a:pathLst>
                <a:path w="13825219" h="6066155">
                  <a:moveTo>
                    <a:pt x="13699059" y="0"/>
                  </a:moveTo>
                  <a:lnTo>
                    <a:pt x="125650" y="0"/>
                  </a:lnTo>
                  <a:lnTo>
                    <a:pt x="76743" y="9874"/>
                  </a:lnTo>
                  <a:lnTo>
                    <a:pt x="36803" y="36803"/>
                  </a:lnTo>
                  <a:lnTo>
                    <a:pt x="9874" y="76743"/>
                  </a:lnTo>
                  <a:lnTo>
                    <a:pt x="0" y="125650"/>
                  </a:lnTo>
                  <a:lnTo>
                    <a:pt x="0" y="5940133"/>
                  </a:lnTo>
                  <a:lnTo>
                    <a:pt x="9874" y="5989040"/>
                  </a:lnTo>
                  <a:lnTo>
                    <a:pt x="36803" y="6028980"/>
                  </a:lnTo>
                  <a:lnTo>
                    <a:pt x="76743" y="6055909"/>
                  </a:lnTo>
                  <a:lnTo>
                    <a:pt x="125650" y="6065783"/>
                  </a:lnTo>
                  <a:lnTo>
                    <a:pt x="13699059" y="6065783"/>
                  </a:lnTo>
                  <a:lnTo>
                    <a:pt x="13747966" y="6055909"/>
                  </a:lnTo>
                  <a:lnTo>
                    <a:pt x="13787906" y="6028980"/>
                  </a:lnTo>
                  <a:lnTo>
                    <a:pt x="13814835" y="5989040"/>
                  </a:lnTo>
                  <a:lnTo>
                    <a:pt x="13824709" y="5940133"/>
                  </a:lnTo>
                  <a:lnTo>
                    <a:pt x="13824709" y="125650"/>
                  </a:lnTo>
                  <a:lnTo>
                    <a:pt x="13814835" y="76743"/>
                  </a:lnTo>
                  <a:lnTo>
                    <a:pt x="13787906" y="36803"/>
                  </a:lnTo>
                  <a:lnTo>
                    <a:pt x="13747966" y="9874"/>
                  </a:lnTo>
                  <a:lnTo>
                    <a:pt x="136990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16182" y="1616182"/>
              <a:ext cx="13825219" cy="6066155"/>
            </a:xfrm>
            <a:custGeom>
              <a:avLst/>
              <a:gdLst/>
              <a:ahLst/>
              <a:cxnLst/>
              <a:rect l="l" t="t" r="r" b="b"/>
              <a:pathLst>
                <a:path w="13825219" h="6066155">
                  <a:moveTo>
                    <a:pt x="125650" y="0"/>
                  </a:moveTo>
                  <a:lnTo>
                    <a:pt x="76743" y="9874"/>
                  </a:lnTo>
                  <a:lnTo>
                    <a:pt x="36803" y="36803"/>
                  </a:lnTo>
                  <a:lnTo>
                    <a:pt x="9874" y="76743"/>
                  </a:lnTo>
                  <a:lnTo>
                    <a:pt x="0" y="125650"/>
                  </a:lnTo>
                  <a:lnTo>
                    <a:pt x="0" y="5940133"/>
                  </a:lnTo>
                  <a:lnTo>
                    <a:pt x="9874" y="5989040"/>
                  </a:lnTo>
                  <a:lnTo>
                    <a:pt x="36803" y="6028980"/>
                  </a:lnTo>
                  <a:lnTo>
                    <a:pt x="76743" y="6055909"/>
                  </a:lnTo>
                  <a:lnTo>
                    <a:pt x="125650" y="6065783"/>
                  </a:lnTo>
                  <a:lnTo>
                    <a:pt x="13699059" y="6065783"/>
                  </a:lnTo>
                  <a:lnTo>
                    <a:pt x="13747966" y="6055909"/>
                  </a:lnTo>
                  <a:lnTo>
                    <a:pt x="13787906" y="6028980"/>
                  </a:lnTo>
                  <a:lnTo>
                    <a:pt x="13814835" y="5989040"/>
                  </a:lnTo>
                  <a:lnTo>
                    <a:pt x="13824709" y="5940133"/>
                  </a:lnTo>
                  <a:lnTo>
                    <a:pt x="13824709" y="125650"/>
                  </a:lnTo>
                  <a:lnTo>
                    <a:pt x="13814835" y="76743"/>
                  </a:lnTo>
                  <a:lnTo>
                    <a:pt x="13787906" y="36803"/>
                  </a:lnTo>
                  <a:lnTo>
                    <a:pt x="13747966" y="9874"/>
                  </a:lnTo>
                  <a:lnTo>
                    <a:pt x="13699059" y="0"/>
                  </a:lnTo>
                  <a:lnTo>
                    <a:pt x="125650" y="0"/>
                  </a:lnTo>
                  <a:close/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7846881" y="10315244"/>
            <a:ext cx="204716" cy="204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103915" y="9947679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90562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34795" y="10077025"/>
            <a:ext cx="475615" cy="340995"/>
          </a:xfrm>
          <a:custGeom>
            <a:avLst/>
            <a:gdLst/>
            <a:ahLst/>
            <a:cxnLst/>
            <a:rect l="l" t="t" r="r" b="b"/>
            <a:pathLst>
              <a:path w="475615" h="340995">
                <a:moveTo>
                  <a:pt x="0" y="0"/>
                </a:moveTo>
                <a:lnTo>
                  <a:pt x="71128" y="80405"/>
                </a:lnTo>
                <a:lnTo>
                  <a:pt x="71128" y="279394"/>
                </a:lnTo>
                <a:lnTo>
                  <a:pt x="129273" y="340576"/>
                </a:lnTo>
                <a:lnTo>
                  <a:pt x="188727" y="340576"/>
                </a:lnTo>
                <a:lnTo>
                  <a:pt x="261604" y="340576"/>
                </a:lnTo>
                <a:lnTo>
                  <a:pt x="475482" y="340576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9718" y="10227011"/>
            <a:ext cx="125730" cy="0"/>
          </a:xfrm>
          <a:custGeom>
            <a:avLst/>
            <a:gdLst/>
            <a:ahLst/>
            <a:cxnLst/>
            <a:rect l="l" t="t" r="r" b="b"/>
            <a:pathLst>
              <a:path w="125730">
                <a:moveTo>
                  <a:pt x="125273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710094" y="9998598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4">
                <a:moveTo>
                  <a:pt x="143922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446593" y="9908999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144519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65919" y="10108386"/>
            <a:ext cx="136525" cy="303530"/>
          </a:xfrm>
          <a:custGeom>
            <a:avLst/>
            <a:gdLst/>
            <a:ahLst/>
            <a:cxnLst/>
            <a:rect l="l" t="t" r="r" b="b"/>
            <a:pathLst>
              <a:path w="136525" h="303529">
                <a:moveTo>
                  <a:pt x="0" y="0"/>
                </a:moveTo>
                <a:lnTo>
                  <a:pt x="0" y="149157"/>
                </a:lnTo>
                <a:lnTo>
                  <a:pt x="136163" y="303174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7604776" y="9558597"/>
            <a:ext cx="1847850" cy="1181735"/>
            <a:chOff x="17604776" y="9558597"/>
            <a:chExt cx="1847850" cy="1181735"/>
          </a:xfrm>
        </p:grpSpPr>
        <p:sp>
          <p:nvSpPr>
            <p:cNvPr id="13" name="object 13"/>
            <p:cNvSpPr/>
            <p:nvPr/>
          </p:nvSpPr>
          <p:spPr>
            <a:xfrm>
              <a:off x="17707130" y="9747664"/>
              <a:ext cx="1252855" cy="797560"/>
            </a:xfrm>
            <a:custGeom>
              <a:avLst/>
              <a:gdLst/>
              <a:ahLst/>
              <a:cxnLst/>
              <a:rect l="l" t="t" r="r" b="b"/>
              <a:pathLst>
                <a:path w="1252855" h="797559">
                  <a:moveTo>
                    <a:pt x="0" y="0"/>
                  </a:moveTo>
                  <a:lnTo>
                    <a:pt x="0" y="356051"/>
                  </a:lnTo>
                  <a:lnTo>
                    <a:pt x="103127" y="463933"/>
                  </a:lnTo>
                  <a:lnTo>
                    <a:pt x="817933" y="463933"/>
                  </a:lnTo>
                  <a:lnTo>
                    <a:pt x="912265" y="553930"/>
                  </a:lnTo>
                  <a:lnTo>
                    <a:pt x="912265" y="612881"/>
                  </a:lnTo>
                  <a:lnTo>
                    <a:pt x="912265" y="797211"/>
                  </a:lnTo>
                </a:path>
                <a:path w="1252855" h="797559">
                  <a:moveTo>
                    <a:pt x="278536" y="466729"/>
                  </a:moveTo>
                  <a:lnTo>
                    <a:pt x="600191" y="788384"/>
                  </a:lnTo>
                  <a:lnTo>
                    <a:pt x="704847" y="788384"/>
                  </a:lnTo>
                  <a:lnTo>
                    <a:pt x="826477" y="668984"/>
                  </a:lnTo>
                  <a:lnTo>
                    <a:pt x="1252789" y="668984"/>
                  </a:lnTo>
                </a:path>
                <a:path w="1252855" h="797559">
                  <a:moveTo>
                    <a:pt x="387873" y="757725"/>
                  </a:moveTo>
                  <a:lnTo>
                    <a:pt x="569532" y="576076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839917" y="9897288"/>
              <a:ext cx="204716" cy="204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936959" y="10315244"/>
              <a:ext cx="204716" cy="2047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517034" y="10535613"/>
              <a:ext cx="204716" cy="2047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604776" y="9558597"/>
              <a:ext cx="204716" cy="204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811542" y="9907145"/>
              <a:ext cx="446405" cy="185420"/>
            </a:xfrm>
            <a:custGeom>
              <a:avLst/>
              <a:gdLst/>
              <a:ahLst/>
              <a:cxnLst/>
              <a:rect l="l" t="t" r="r" b="b"/>
              <a:pathLst>
                <a:path w="446405" h="185420">
                  <a:moveTo>
                    <a:pt x="0" y="105944"/>
                  </a:moveTo>
                  <a:lnTo>
                    <a:pt x="308430" y="105944"/>
                  </a:lnTo>
                  <a:lnTo>
                    <a:pt x="345912" y="92772"/>
                  </a:lnTo>
                  <a:lnTo>
                    <a:pt x="360941" y="53432"/>
                  </a:lnTo>
                  <a:lnTo>
                    <a:pt x="360941" y="45160"/>
                  </a:lnTo>
                  <a:lnTo>
                    <a:pt x="358560" y="31875"/>
                  </a:lnTo>
                  <a:lnTo>
                    <a:pt x="350828" y="17043"/>
                  </a:lnTo>
                  <a:lnTo>
                    <a:pt x="336862" y="4980"/>
                  </a:lnTo>
                  <a:lnTo>
                    <a:pt x="315780" y="0"/>
                  </a:lnTo>
                  <a:lnTo>
                    <a:pt x="143534" y="0"/>
                  </a:lnTo>
                  <a:lnTo>
                    <a:pt x="106047" y="13173"/>
                  </a:lnTo>
                  <a:lnTo>
                    <a:pt x="91012" y="52521"/>
                  </a:lnTo>
                  <a:lnTo>
                    <a:pt x="91012" y="139838"/>
                  </a:lnTo>
                  <a:lnTo>
                    <a:pt x="115096" y="180019"/>
                  </a:lnTo>
                  <a:lnTo>
                    <a:pt x="136173" y="184999"/>
                  </a:lnTo>
                  <a:lnTo>
                    <a:pt x="446007" y="184999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247626" y="9989785"/>
              <a:ext cx="204716" cy="2047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810573" y="1001476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>
                  <a:moveTo>
                    <a:pt x="91986" y="0"/>
                  </a:moveTo>
                  <a:lnTo>
                    <a:pt x="0" y="0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16970210" y="10298312"/>
            <a:ext cx="130810" cy="144145"/>
          </a:xfrm>
          <a:custGeom>
            <a:avLst/>
            <a:gdLst/>
            <a:ahLst/>
            <a:cxnLst/>
            <a:rect l="l" t="t" r="r" b="b"/>
            <a:pathLst>
              <a:path w="130809" h="144145">
                <a:moveTo>
                  <a:pt x="0" y="143922"/>
                </a:moveTo>
                <a:lnTo>
                  <a:pt x="0" y="0"/>
                </a:lnTo>
                <a:lnTo>
                  <a:pt x="130791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819120" y="9836765"/>
            <a:ext cx="263525" cy="263525"/>
          </a:xfrm>
          <a:custGeom>
            <a:avLst/>
            <a:gdLst/>
            <a:ahLst/>
            <a:cxnLst/>
            <a:rect l="l" t="t" r="r" b="b"/>
            <a:pathLst>
              <a:path w="263525" h="263525">
                <a:moveTo>
                  <a:pt x="263520" y="131765"/>
                </a:moveTo>
                <a:lnTo>
                  <a:pt x="256803" y="173413"/>
                </a:lnTo>
                <a:lnTo>
                  <a:pt x="238097" y="209584"/>
                </a:lnTo>
                <a:lnTo>
                  <a:pt x="209574" y="238108"/>
                </a:lnTo>
                <a:lnTo>
                  <a:pt x="173403" y="256813"/>
                </a:lnTo>
                <a:lnTo>
                  <a:pt x="131755" y="263531"/>
                </a:lnTo>
                <a:lnTo>
                  <a:pt x="90111" y="256813"/>
                </a:lnTo>
                <a:lnTo>
                  <a:pt x="53944" y="238108"/>
                </a:lnTo>
                <a:lnTo>
                  <a:pt x="25422" y="209584"/>
                </a:lnTo>
                <a:lnTo>
                  <a:pt x="6717" y="173413"/>
                </a:lnTo>
                <a:lnTo>
                  <a:pt x="0" y="131765"/>
                </a:lnTo>
                <a:lnTo>
                  <a:pt x="6717" y="90117"/>
                </a:lnTo>
                <a:lnTo>
                  <a:pt x="25422" y="53946"/>
                </a:lnTo>
                <a:lnTo>
                  <a:pt x="53944" y="25422"/>
                </a:lnTo>
                <a:lnTo>
                  <a:pt x="90111" y="6717"/>
                </a:lnTo>
                <a:lnTo>
                  <a:pt x="131755" y="0"/>
                </a:lnTo>
                <a:lnTo>
                  <a:pt x="173403" y="6717"/>
                </a:lnTo>
                <a:lnTo>
                  <a:pt x="209574" y="25422"/>
                </a:lnTo>
                <a:lnTo>
                  <a:pt x="238097" y="53946"/>
                </a:lnTo>
                <a:lnTo>
                  <a:pt x="256803" y="90117"/>
                </a:lnTo>
                <a:lnTo>
                  <a:pt x="263520" y="131765"/>
                </a:lnTo>
                <a:close/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863623" y="10424976"/>
            <a:ext cx="204716" cy="2047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144818" y="9884026"/>
            <a:ext cx="243898" cy="2357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10278" y="10296699"/>
            <a:ext cx="281305" cy="242570"/>
          </a:xfrm>
          <a:custGeom>
            <a:avLst/>
            <a:gdLst/>
            <a:ahLst/>
            <a:cxnLst/>
            <a:rect l="l" t="t" r="r" b="b"/>
            <a:pathLst>
              <a:path w="281305" h="242570">
                <a:moveTo>
                  <a:pt x="228286" y="119389"/>
                </a:moveTo>
                <a:lnTo>
                  <a:pt x="249120" y="116091"/>
                </a:lnTo>
                <a:lnTo>
                  <a:pt x="265768" y="106220"/>
                </a:lnTo>
                <a:lnTo>
                  <a:pt x="276802" y="89805"/>
                </a:lnTo>
                <a:lnTo>
                  <a:pt x="280797" y="66877"/>
                </a:lnTo>
                <a:lnTo>
                  <a:pt x="280797" y="45160"/>
                </a:lnTo>
                <a:lnTo>
                  <a:pt x="278416" y="31875"/>
                </a:lnTo>
                <a:lnTo>
                  <a:pt x="270684" y="17043"/>
                </a:lnTo>
                <a:lnTo>
                  <a:pt x="256718" y="4980"/>
                </a:lnTo>
                <a:lnTo>
                  <a:pt x="235636" y="0"/>
                </a:lnTo>
                <a:lnTo>
                  <a:pt x="0" y="0"/>
                </a:lnTo>
                <a:lnTo>
                  <a:pt x="0" y="52521"/>
                </a:lnTo>
                <a:lnTo>
                  <a:pt x="0" y="189837"/>
                </a:lnTo>
                <a:lnTo>
                  <a:pt x="0" y="242348"/>
                </a:lnTo>
                <a:lnTo>
                  <a:pt x="235636" y="242348"/>
                </a:lnTo>
                <a:lnTo>
                  <a:pt x="256718" y="237369"/>
                </a:lnTo>
                <a:lnTo>
                  <a:pt x="270684" y="225308"/>
                </a:lnTo>
                <a:lnTo>
                  <a:pt x="278416" y="210477"/>
                </a:lnTo>
                <a:lnTo>
                  <a:pt x="280797" y="197187"/>
                </a:lnTo>
                <a:lnTo>
                  <a:pt x="280797" y="171879"/>
                </a:lnTo>
                <a:lnTo>
                  <a:pt x="276802" y="148949"/>
                </a:lnTo>
                <a:lnTo>
                  <a:pt x="265768" y="132531"/>
                </a:lnTo>
                <a:lnTo>
                  <a:pt x="249120" y="122656"/>
                </a:lnTo>
                <a:lnTo>
                  <a:pt x="228286" y="119357"/>
                </a:lnTo>
                <a:lnTo>
                  <a:pt x="3162" y="119357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525064" y="9851874"/>
            <a:ext cx="279400" cy="362585"/>
          </a:xfrm>
          <a:custGeom>
            <a:avLst/>
            <a:gdLst/>
            <a:ahLst/>
            <a:cxnLst/>
            <a:rect l="l" t="t" r="r" b="b"/>
            <a:pathLst>
              <a:path w="279400" h="362584">
                <a:moveTo>
                  <a:pt x="90164" y="0"/>
                </a:moveTo>
                <a:lnTo>
                  <a:pt x="90164" y="190381"/>
                </a:lnTo>
                <a:lnTo>
                  <a:pt x="90164" y="256505"/>
                </a:lnTo>
                <a:lnTo>
                  <a:pt x="0" y="359727"/>
                </a:lnTo>
              </a:path>
              <a:path w="279400" h="362584">
                <a:moveTo>
                  <a:pt x="98478" y="63348"/>
                </a:moveTo>
                <a:lnTo>
                  <a:pt x="226767" y="63348"/>
                </a:lnTo>
                <a:lnTo>
                  <a:pt x="247597" y="66646"/>
                </a:lnTo>
                <a:lnTo>
                  <a:pt x="264245" y="76517"/>
                </a:lnTo>
                <a:lnTo>
                  <a:pt x="275282" y="92932"/>
                </a:lnTo>
                <a:lnTo>
                  <a:pt x="279279" y="115860"/>
                </a:lnTo>
                <a:lnTo>
                  <a:pt x="279279" y="362522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499482" y="9851874"/>
            <a:ext cx="119380" cy="243204"/>
          </a:xfrm>
          <a:custGeom>
            <a:avLst/>
            <a:gdLst/>
            <a:ahLst/>
            <a:cxnLst/>
            <a:rect l="l" t="t" r="r" b="b"/>
            <a:pathLst>
              <a:path w="119380" h="243204">
                <a:moveTo>
                  <a:pt x="0" y="0"/>
                </a:moveTo>
                <a:lnTo>
                  <a:pt x="0" y="197742"/>
                </a:lnTo>
                <a:lnTo>
                  <a:pt x="2381" y="211025"/>
                </a:lnTo>
                <a:lnTo>
                  <a:pt x="10113" y="225854"/>
                </a:lnTo>
                <a:lnTo>
                  <a:pt x="24079" y="237914"/>
                </a:lnTo>
                <a:lnTo>
                  <a:pt x="45160" y="242893"/>
                </a:lnTo>
                <a:lnTo>
                  <a:pt x="118938" y="242893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103915" y="9851874"/>
            <a:ext cx="103505" cy="360045"/>
          </a:xfrm>
          <a:custGeom>
            <a:avLst/>
            <a:gdLst/>
            <a:ahLst/>
            <a:cxnLst/>
            <a:rect l="l" t="t" r="r" b="b"/>
            <a:pathLst>
              <a:path w="103505" h="360045">
                <a:moveTo>
                  <a:pt x="103347" y="0"/>
                </a:moveTo>
                <a:lnTo>
                  <a:pt x="45160" y="0"/>
                </a:lnTo>
                <a:lnTo>
                  <a:pt x="24079" y="4980"/>
                </a:lnTo>
                <a:lnTo>
                  <a:pt x="10113" y="17043"/>
                </a:lnTo>
                <a:lnTo>
                  <a:pt x="2381" y="31875"/>
                </a:lnTo>
                <a:lnTo>
                  <a:pt x="0" y="45160"/>
                </a:lnTo>
                <a:lnTo>
                  <a:pt x="0" y="242893"/>
                </a:lnTo>
                <a:lnTo>
                  <a:pt x="0" y="261918"/>
                </a:lnTo>
                <a:lnTo>
                  <a:pt x="96394" y="359727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370880" y="9657639"/>
            <a:ext cx="244475" cy="379730"/>
          </a:xfrm>
          <a:custGeom>
            <a:avLst/>
            <a:gdLst/>
            <a:ahLst/>
            <a:cxnLst/>
            <a:rect l="l" t="t" r="r" b="b"/>
            <a:pathLst>
              <a:path w="244475" h="379729">
                <a:moveTo>
                  <a:pt x="143021" y="251364"/>
                </a:moveTo>
                <a:lnTo>
                  <a:pt x="0" y="251364"/>
                </a:lnTo>
              </a:path>
              <a:path w="244475" h="379729">
                <a:moveTo>
                  <a:pt x="52647" y="0"/>
                </a:moveTo>
                <a:lnTo>
                  <a:pt x="52538" y="185098"/>
                </a:lnTo>
                <a:lnTo>
                  <a:pt x="52482" y="281645"/>
                </a:lnTo>
                <a:lnTo>
                  <a:pt x="52462" y="321006"/>
                </a:lnTo>
                <a:lnTo>
                  <a:pt x="52459" y="334544"/>
                </a:lnTo>
                <a:lnTo>
                  <a:pt x="54841" y="347828"/>
                </a:lnTo>
                <a:lnTo>
                  <a:pt x="62576" y="362656"/>
                </a:lnTo>
                <a:lnTo>
                  <a:pt x="76542" y="374716"/>
                </a:lnTo>
                <a:lnTo>
                  <a:pt x="97620" y="379695"/>
                </a:lnTo>
                <a:lnTo>
                  <a:pt x="244348" y="379695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255118" y="2152816"/>
            <a:ext cx="12219940" cy="4718050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429895" indent="-417830">
              <a:lnSpc>
                <a:spcPct val="100000"/>
              </a:lnSpc>
              <a:spcBef>
                <a:spcPts val="1050"/>
              </a:spcBef>
              <a:buChar char="•"/>
              <a:tabLst>
                <a:tab pos="429895" algn="l"/>
                <a:tab pos="430530" algn="l"/>
              </a:tabLst>
            </a:pPr>
            <a:r>
              <a:rPr sz="3600" b="1" dirty="0">
                <a:solidFill>
                  <a:srgbClr val="5D5B5B"/>
                </a:solidFill>
                <a:latin typeface="Arial"/>
                <a:cs typeface="Arial"/>
              </a:rPr>
              <a:t>Wie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gebruikt het internet </a:t>
            </a:r>
            <a:r>
              <a:rPr sz="3600" b="1" spc="20" dirty="0">
                <a:solidFill>
                  <a:srgbClr val="5D5B5B"/>
                </a:solidFill>
                <a:latin typeface="Arial"/>
                <a:cs typeface="Arial"/>
              </a:rPr>
              <a:t>om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informatie </a:t>
            </a:r>
            <a:r>
              <a:rPr sz="3600" b="1" spc="15" dirty="0">
                <a:solidFill>
                  <a:srgbClr val="5D5B5B"/>
                </a:solidFill>
                <a:latin typeface="Arial"/>
                <a:cs typeface="Arial"/>
              </a:rPr>
              <a:t>op </a:t>
            </a:r>
            <a:r>
              <a:rPr sz="3600" b="1" spc="5" dirty="0">
                <a:solidFill>
                  <a:srgbClr val="5D5B5B"/>
                </a:solidFill>
                <a:latin typeface="Arial"/>
                <a:cs typeface="Arial"/>
              </a:rPr>
              <a:t>te</a:t>
            </a:r>
            <a:r>
              <a:rPr sz="3600" b="1" spc="-5" dirty="0">
                <a:solidFill>
                  <a:srgbClr val="5D5B5B"/>
                </a:solidFill>
                <a:latin typeface="Arial"/>
                <a:cs typeface="Arial"/>
              </a:rPr>
              <a:t> </a:t>
            </a:r>
            <a:r>
              <a:rPr sz="3600" b="1" spc="15" dirty="0">
                <a:solidFill>
                  <a:srgbClr val="5D5B5B"/>
                </a:solidFill>
                <a:latin typeface="Arial"/>
                <a:cs typeface="Arial"/>
              </a:rPr>
              <a:t>zoeken?</a:t>
            </a:r>
            <a:endParaRPr sz="3600">
              <a:latin typeface="Arial"/>
              <a:cs typeface="Arial"/>
            </a:endParaRPr>
          </a:p>
          <a:p>
            <a:pPr marL="429895" indent="-417830">
              <a:lnSpc>
                <a:spcPct val="100000"/>
              </a:lnSpc>
              <a:spcBef>
                <a:spcPts val="960"/>
              </a:spcBef>
              <a:buChar char="•"/>
              <a:tabLst>
                <a:tab pos="429895" algn="l"/>
                <a:tab pos="430530" algn="l"/>
              </a:tabLst>
            </a:pP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Hoe vaak </a:t>
            </a:r>
            <a:r>
              <a:rPr sz="3600" b="1" spc="15" dirty="0">
                <a:solidFill>
                  <a:srgbClr val="5D5B5B"/>
                </a:solidFill>
                <a:latin typeface="Arial"/>
                <a:cs typeface="Arial"/>
              </a:rPr>
              <a:t>zoek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je iets </a:t>
            </a:r>
            <a:r>
              <a:rPr sz="3600" b="1" spc="15" dirty="0">
                <a:solidFill>
                  <a:srgbClr val="5D5B5B"/>
                </a:solidFill>
                <a:latin typeface="Arial"/>
                <a:cs typeface="Arial"/>
              </a:rPr>
              <a:t>op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het</a:t>
            </a:r>
            <a:r>
              <a:rPr sz="3600" b="1" spc="-40" dirty="0">
                <a:solidFill>
                  <a:srgbClr val="5D5B5B"/>
                </a:solidFill>
                <a:latin typeface="Arial"/>
                <a:cs typeface="Arial"/>
              </a:rPr>
              <a:t>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internet?</a:t>
            </a:r>
            <a:endParaRPr sz="3600">
              <a:latin typeface="Arial"/>
              <a:cs typeface="Arial"/>
            </a:endParaRPr>
          </a:p>
          <a:p>
            <a:pPr marL="429895" indent="-417830">
              <a:lnSpc>
                <a:spcPct val="100000"/>
              </a:lnSpc>
              <a:spcBef>
                <a:spcPts val="960"/>
              </a:spcBef>
              <a:buChar char="•"/>
              <a:tabLst>
                <a:tab pos="429895" algn="l"/>
                <a:tab pos="430530" algn="l"/>
              </a:tabLst>
            </a:pPr>
            <a:r>
              <a:rPr sz="3600" b="1" spc="-25" dirty="0">
                <a:solidFill>
                  <a:srgbClr val="5D5B5B"/>
                </a:solidFill>
                <a:latin typeface="Arial"/>
                <a:cs typeface="Arial"/>
              </a:rPr>
              <a:t>Waar </a:t>
            </a:r>
            <a:r>
              <a:rPr sz="3600" b="1" spc="15" dirty="0">
                <a:solidFill>
                  <a:srgbClr val="5D5B5B"/>
                </a:solidFill>
                <a:latin typeface="Arial"/>
                <a:cs typeface="Arial"/>
              </a:rPr>
              <a:t>zoek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je</a:t>
            </a:r>
            <a:r>
              <a:rPr sz="3600" b="1" spc="20" dirty="0">
                <a:solidFill>
                  <a:srgbClr val="5D5B5B"/>
                </a:solidFill>
                <a:latin typeface="Arial"/>
                <a:cs typeface="Arial"/>
              </a:rPr>
              <a:t> </a:t>
            </a:r>
            <a:r>
              <a:rPr sz="3600" b="1" spc="15" dirty="0">
                <a:solidFill>
                  <a:srgbClr val="5D5B5B"/>
                </a:solidFill>
                <a:latin typeface="Arial"/>
                <a:cs typeface="Arial"/>
              </a:rPr>
              <a:t>dan?</a:t>
            </a:r>
            <a:endParaRPr sz="3600">
              <a:latin typeface="Arial"/>
              <a:cs typeface="Arial"/>
            </a:endParaRPr>
          </a:p>
          <a:p>
            <a:pPr marL="429895" marR="694690" indent="-417830">
              <a:lnSpc>
                <a:spcPct val="122200"/>
              </a:lnSpc>
              <a:buChar char="•"/>
              <a:tabLst>
                <a:tab pos="429895" algn="l"/>
                <a:tab pos="430530" algn="l"/>
              </a:tabLst>
            </a:pP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Stel je </a:t>
            </a:r>
            <a:r>
              <a:rPr sz="3600" b="1" spc="5" dirty="0">
                <a:solidFill>
                  <a:srgbClr val="5D5B5B"/>
                </a:solidFill>
                <a:latin typeface="Arial"/>
                <a:cs typeface="Arial"/>
              </a:rPr>
              <a:t>spreekbeurt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gaat over </a:t>
            </a:r>
            <a:r>
              <a:rPr sz="3600" b="1" spc="15" dirty="0">
                <a:solidFill>
                  <a:srgbClr val="5D5B5B"/>
                </a:solidFill>
                <a:latin typeface="Arial"/>
                <a:cs typeface="Arial"/>
              </a:rPr>
              <a:t>de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KLM. Hoe begin je  </a:t>
            </a:r>
            <a:r>
              <a:rPr sz="3600" b="1" spc="15" dirty="0">
                <a:solidFill>
                  <a:srgbClr val="5D5B5B"/>
                </a:solidFill>
                <a:latin typeface="Arial"/>
                <a:cs typeface="Arial"/>
              </a:rPr>
              <a:t>dan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met</a:t>
            </a:r>
            <a:r>
              <a:rPr sz="3600" b="1" spc="-10" dirty="0">
                <a:solidFill>
                  <a:srgbClr val="5D5B5B"/>
                </a:solidFill>
                <a:latin typeface="Arial"/>
                <a:cs typeface="Arial"/>
              </a:rPr>
              <a:t> </a:t>
            </a:r>
            <a:r>
              <a:rPr sz="3600" b="1" spc="15" dirty="0">
                <a:solidFill>
                  <a:srgbClr val="5D5B5B"/>
                </a:solidFill>
                <a:latin typeface="Arial"/>
                <a:cs typeface="Arial"/>
              </a:rPr>
              <a:t>zoeken?</a:t>
            </a:r>
            <a:endParaRPr sz="3600">
              <a:latin typeface="Arial"/>
              <a:cs typeface="Arial"/>
            </a:endParaRPr>
          </a:p>
          <a:p>
            <a:pPr marL="429895" marR="95885" indent="-417830">
              <a:lnSpc>
                <a:spcPct val="122200"/>
              </a:lnSpc>
              <a:buChar char="•"/>
              <a:tabLst>
                <a:tab pos="429895" algn="l"/>
                <a:tab pos="430530" algn="l"/>
              </a:tabLst>
            </a:pP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Stel je </a:t>
            </a:r>
            <a:r>
              <a:rPr sz="3600" b="1" spc="15" dirty="0">
                <a:solidFill>
                  <a:srgbClr val="5D5B5B"/>
                </a:solidFill>
                <a:latin typeface="Arial"/>
                <a:cs typeface="Arial"/>
              </a:rPr>
              <a:t>mag geen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internet gebruiken? </a:t>
            </a:r>
            <a:r>
              <a:rPr sz="3600" b="1" spc="-25" dirty="0">
                <a:solidFill>
                  <a:srgbClr val="5D5B5B"/>
                </a:solidFill>
                <a:latin typeface="Arial"/>
                <a:cs typeface="Arial"/>
              </a:rPr>
              <a:t>Waar </a:t>
            </a:r>
            <a:r>
              <a:rPr sz="3600" b="1" spc="15" dirty="0">
                <a:solidFill>
                  <a:srgbClr val="5D5B5B"/>
                </a:solidFill>
                <a:latin typeface="Arial"/>
                <a:cs typeface="Arial"/>
              </a:rPr>
              <a:t>zou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je </a:t>
            </a:r>
            <a:r>
              <a:rPr sz="3600" b="1" spc="15" dirty="0">
                <a:solidFill>
                  <a:srgbClr val="5D5B5B"/>
                </a:solidFill>
                <a:latin typeface="Arial"/>
                <a:cs typeface="Arial"/>
              </a:rPr>
              <a:t>dan  gaan</a:t>
            </a:r>
            <a:r>
              <a:rPr sz="3600" b="1" dirty="0">
                <a:solidFill>
                  <a:srgbClr val="5D5B5B"/>
                </a:solidFill>
                <a:latin typeface="Arial"/>
                <a:cs typeface="Arial"/>
              </a:rPr>
              <a:t> </a:t>
            </a:r>
            <a:r>
              <a:rPr sz="3600" b="1" spc="15" dirty="0">
                <a:solidFill>
                  <a:srgbClr val="5D5B5B"/>
                </a:solidFill>
                <a:latin typeface="Arial"/>
                <a:cs typeface="Arial"/>
              </a:rPr>
              <a:t>zoeken?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5339846" y="2336211"/>
            <a:ext cx="4817110" cy="4866640"/>
            <a:chOff x="15339846" y="2336211"/>
            <a:chExt cx="4817110" cy="4866640"/>
          </a:xfrm>
        </p:grpSpPr>
        <p:sp>
          <p:nvSpPr>
            <p:cNvPr id="32" name="object 32"/>
            <p:cNvSpPr/>
            <p:nvPr/>
          </p:nvSpPr>
          <p:spPr>
            <a:xfrm>
              <a:off x="15392201" y="5529621"/>
              <a:ext cx="4712335" cy="267335"/>
            </a:xfrm>
            <a:custGeom>
              <a:avLst/>
              <a:gdLst/>
              <a:ahLst/>
              <a:cxnLst/>
              <a:rect l="l" t="t" r="r" b="b"/>
              <a:pathLst>
                <a:path w="4712334" h="267335">
                  <a:moveTo>
                    <a:pt x="0" y="267133"/>
                  </a:moveTo>
                  <a:lnTo>
                    <a:pt x="721255" y="267133"/>
                  </a:lnTo>
                  <a:lnTo>
                    <a:pt x="1240674" y="0"/>
                  </a:lnTo>
                  <a:lnTo>
                    <a:pt x="4711898" y="0"/>
                  </a:lnTo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104809" y="5529622"/>
              <a:ext cx="0" cy="1303020"/>
            </a:xfrm>
            <a:custGeom>
              <a:avLst/>
              <a:gdLst/>
              <a:ahLst/>
              <a:cxnLst/>
              <a:rect l="l" t="t" r="r" b="b"/>
              <a:pathLst>
                <a:path h="1303020">
                  <a:moveTo>
                    <a:pt x="0" y="1303007"/>
                  </a:moveTo>
                  <a:lnTo>
                    <a:pt x="0" y="0"/>
                  </a:lnTo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7965415" y="4815476"/>
              <a:ext cx="0" cy="714375"/>
            </a:xfrm>
            <a:custGeom>
              <a:avLst/>
              <a:gdLst/>
              <a:ahLst/>
              <a:cxnLst/>
              <a:rect l="l" t="t" r="r" b="b"/>
              <a:pathLst>
                <a:path h="714375">
                  <a:moveTo>
                    <a:pt x="0" y="714145"/>
                  </a:moveTo>
                  <a:lnTo>
                    <a:pt x="0" y="0"/>
                  </a:lnTo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932839" y="6817967"/>
              <a:ext cx="332105" cy="332105"/>
            </a:xfrm>
            <a:custGeom>
              <a:avLst/>
              <a:gdLst/>
              <a:ahLst/>
              <a:cxnLst/>
              <a:rect l="l" t="t" r="r" b="b"/>
              <a:pathLst>
                <a:path w="332105" h="332104">
                  <a:moveTo>
                    <a:pt x="0" y="166036"/>
                  </a:moveTo>
                  <a:lnTo>
                    <a:pt x="5930" y="210173"/>
                  </a:lnTo>
                  <a:lnTo>
                    <a:pt x="22667" y="249836"/>
                  </a:lnTo>
                  <a:lnTo>
                    <a:pt x="48629" y="283440"/>
                  </a:lnTo>
                  <a:lnTo>
                    <a:pt x="82232" y="309403"/>
                  </a:lnTo>
                  <a:lnTo>
                    <a:pt x="121896" y="326142"/>
                  </a:lnTo>
                  <a:lnTo>
                    <a:pt x="166036" y="332073"/>
                  </a:lnTo>
                  <a:lnTo>
                    <a:pt x="210173" y="326142"/>
                  </a:lnTo>
                  <a:lnTo>
                    <a:pt x="249833" y="309403"/>
                  </a:lnTo>
                  <a:lnTo>
                    <a:pt x="283435" y="283440"/>
                  </a:lnTo>
                  <a:lnTo>
                    <a:pt x="309395" y="249836"/>
                  </a:lnTo>
                  <a:lnTo>
                    <a:pt x="326132" y="210173"/>
                  </a:lnTo>
                  <a:lnTo>
                    <a:pt x="332063" y="166036"/>
                  </a:lnTo>
                  <a:lnTo>
                    <a:pt x="326132" y="121899"/>
                  </a:lnTo>
                  <a:lnTo>
                    <a:pt x="309395" y="82237"/>
                  </a:lnTo>
                  <a:lnTo>
                    <a:pt x="283435" y="48633"/>
                  </a:lnTo>
                  <a:lnTo>
                    <a:pt x="249833" y="22670"/>
                  </a:lnTo>
                  <a:lnTo>
                    <a:pt x="210173" y="5931"/>
                  </a:lnTo>
                  <a:lnTo>
                    <a:pt x="166036" y="0"/>
                  </a:lnTo>
                  <a:lnTo>
                    <a:pt x="121896" y="5931"/>
                  </a:lnTo>
                  <a:lnTo>
                    <a:pt x="82232" y="22670"/>
                  </a:lnTo>
                  <a:lnTo>
                    <a:pt x="48629" y="48633"/>
                  </a:lnTo>
                  <a:lnTo>
                    <a:pt x="22667" y="82237"/>
                  </a:lnTo>
                  <a:lnTo>
                    <a:pt x="5930" y="121899"/>
                  </a:lnTo>
                  <a:lnTo>
                    <a:pt x="0" y="166036"/>
                  </a:lnTo>
                  <a:close/>
                </a:path>
              </a:pathLst>
            </a:custGeom>
            <a:ln w="104708">
              <a:solidFill>
                <a:srgbClr val="C316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397605" y="2336211"/>
              <a:ext cx="3132211" cy="27631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37529" y="1563827"/>
            <a:ext cx="13929994" cy="4893310"/>
            <a:chOff x="4737529" y="1563827"/>
            <a:chExt cx="13929994" cy="4893310"/>
          </a:xfrm>
        </p:grpSpPr>
        <p:sp>
          <p:nvSpPr>
            <p:cNvPr id="3" name="object 3"/>
            <p:cNvSpPr/>
            <p:nvPr/>
          </p:nvSpPr>
          <p:spPr>
            <a:xfrm>
              <a:off x="4789883" y="1616182"/>
              <a:ext cx="13825219" cy="4788535"/>
            </a:xfrm>
            <a:custGeom>
              <a:avLst/>
              <a:gdLst/>
              <a:ahLst/>
              <a:cxnLst/>
              <a:rect l="l" t="t" r="r" b="b"/>
              <a:pathLst>
                <a:path w="13825219" h="4788535">
                  <a:moveTo>
                    <a:pt x="13699059" y="0"/>
                  </a:moveTo>
                  <a:lnTo>
                    <a:pt x="125650" y="0"/>
                  </a:lnTo>
                  <a:lnTo>
                    <a:pt x="76743" y="9874"/>
                  </a:lnTo>
                  <a:lnTo>
                    <a:pt x="36803" y="36803"/>
                  </a:lnTo>
                  <a:lnTo>
                    <a:pt x="9874" y="76743"/>
                  </a:lnTo>
                  <a:lnTo>
                    <a:pt x="0" y="125650"/>
                  </a:lnTo>
                  <a:lnTo>
                    <a:pt x="0" y="4662685"/>
                  </a:lnTo>
                  <a:lnTo>
                    <a:pt x="9874" y="4711592"/>
                  </a:lnTo>
                  <a:lnTo>
                    <a:pt x="36803" y="4751532"/>
                  </a:lnTo>
                  <a:lnTo>
                    <a:pt x="76743" y="4778461"/>
                  </a:lnTo>
                  <a:lnTo>
                    <a:pt x="125650" y="4788335"/>
                  </a:lnTo>
                  <a:lnTo>
                    <a:pt x="13699059" y="4788335"/>
                  </a:lnTo>
                  <a:lnTo>
                    <a:pt x="13747966" y="4778461"/>
                  </a:lnTo>
                  <a:lnTo>
                    <a:pt x="13787906" y="4751532"/>
                  </a:lnTo>
                  <a:lnTo>
                    <a:pt x="13814835" y="4711592"/>
                  </a:lnTo>
                  <a:lnTo>
                    <a:pt x="13824709" y="4662685"/>
                  </a:lnTo>
                  <a:lnTo>
                    <a:pt x="13824709" y="125650"/>
                  </a:lnTo>
                  <a:lnTo>
                    <a:pt x="13814835" y="76743"/>
                  </a:lnTo>
                  <a:lnTo>
                    <a:pt x="13787906" y="36803"/>
                  </a:lnTo>
                  <a:lnTo>
                    <a:pt x="13747966" y="9874"/>
                  </a:lnTo>
                  <a:lnTo>
                    <a:pt x="136990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89883" y="1616182"/>
              <a:ext cx="13825219" cy="4788535"/>
            </a:xfrm>
            <a:custGeom>
              <a:avLst/>
              <a:gdLst/>
              <a:ahLst/>
              <a:cxnLst/>
              <a:rect l="l" t="t" r="r" b="b"/>
              <a:pathLst>
                <a:path w="13825219" h="4788535">
                  <a:moveTo>
                    <a:pt x="125650" y="0"/>
                  </a:moveTo>
                  <a:lnTo>
                    <a:pt x="76743" y="9874"/>
                  </a:lnTo>
                  <a:lnTo>
                    <a:pt x="36803" y="36803"/>
                  </a:lnTo>
                  <a:lnTo>
                    <a:pt x="9874" y="76743"/>
                  </a:lnTo>
                  <a:lnTo>
                    <a:pt x="0" y="125650"/>
                  </a:lnTo>
                  <a:lnTo>
                    <a:pt x="0" y="4662685"/>
                  </a:lnTo>
                  <a:lnTo>
                    <a:pt x="9874" y="4711592"/>
                  </a:lnTo>
                  <a:lnTo>
                    <a:pt x="36803" y="4751532"/>
                  </a:lnTo>
                  <a:lnTo>
                    <a:pt x="76743" y="4778461"/>
                  </a:lnTo>
                  <a:lnTo>
                    <a:pt x="125650" y="4788335"/>
                  </a:lnTo>
                  <a:lnTo>
                    <a:pt x="13699059" y="4788335"/>
                  </a:lnTo>
                  <a:lnTo>
                    <a:pt x="13747966" y="4778461"/>
                  </a:lnTo>
                  <a:lnTo>
                    <a:pt x="13787906" y="4751532"/>
                  </a:lnTo>
                  <a:lnTo>
                    <a:pt x="13814835" y="4711592"/>
                  </a:lnTo>
                  <a:lnTo>
                    <a:pt x="13824709" y="4662685"/>
                  </a:lnTo>
                  <a:lnTo>
                    <a:pt x="13824709" y="125650"/>
                  </a:lnTo>
                  <a:lnTo>
                    <a:pt x="13814835" y="76743"/>
                  </a:lnTo>
                  <a:lnTo>
                    <a:pt x="13787906" y="36803"/>
                  </a:lnTo>
                  <a:lnTo>
                    <a:pt x="13747966" y="9874"/>
                  </a:lnTo>
                  <a:lnTo>
                    <a:pt x="13699059" y="0"/>
                  </a:lnTo>
                  <a:lnTo>
                    <a:pt x="125650" y="0"/>
                  </a:lnTo>
                  <a:close/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1595329" y="8663485"/>
            <a:ext cx="1579880" cy="2645410"/>
            <a:chOff x="11595329" y="8663485"/>
            <a:chExt cx="1579880" cy="2645410"/>
          </a:xfrm>
        </p:grpSpPr>
        <p:sp>
          <p:nvSpPr>
            <p:cNvPr id="6" name="object 6"/>
            <p:cNvSpPr/>
            <p:nvPr/>
          </p:nvSpPr>
          <p:spPr>
            <a:xfrm>
              <a:off x="11986730" y="9112341"/>
              <a:ext cx="104775" cy="2196465"/>
            </a:xfrm>
            <a:custGeom>
              <a:avLst/>
              <a:gdLst/>
              <a:ahLst/>
              <a:cxnLst/>
              <a:rect l="l" t="t" r="r" b="b"/>
              <a:pathLst>
                <a:path w="104775" h="2196465">
                  <a:moveTo>
                    <a:pt x="104708" y="0"/>
                  </a:moveTo>
                  <a:lnTo>
                    <a:pt x="0" y="0"/>
                  </a:lnTo>
                  <a:lnTo>
                    <a:pt x="0" y="2196214"/>
                  </a:lnTo>
                  <a:lnTo>
                    <a:pt x="104708" y="2196214"/>
                  </a:lnTo>
                  <a:lnTo>
                    <a:pt x="104708" y="0"/>
                  </a:lnTo>
                  <a:close/>
                </a:path>
              </a:pathLst>
            </a:custGeom>
            <a:solidFill>
              <a:srgbClr val="5D5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054399" y="9091921"/>
              <a:ext cx="1120775" cy="0"/>
            </a:xfrm>
            <a:custGeom>
              <a:avLst/>
              <a:gdLst/>
              <a:ahLst/>
              <a:cxnLst/>
              <a:rect l="l" t="t" r="r" b="b"/>
              <a:pathLst>
                <a:path w="1120775">
                  <a:moveTo>
                    <a:pt x="0" y="0"/>
                  </a:moveTo>
                  <a:lnTo>
                    <a:pt x="1120583" y="0"/>
                  </a:lnTo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647683" y="8715839"/>
              <a:ext cx="391795" cy="391795"/>
            </a:xfrm>
            <a:custGeom>
              <a:avLst/>
              <a:gdLst/>
              <a:ahLst/>
              <a:cxnLst/>
              <a:rect l="l" t="t" r="r" b="b"/>
              <a:pathLst>
                <a:path w="391795" h="391795">
                  <a:moveTo>
                    <a:pt x="0" y="0"/>
                  </a:moveTo>
                  <a:lnTo>
                    <a:pt x="391401" y="391401"/>
                  </a:lnTo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7846881" y="10315244"/>
            <a:ext cx="204716" cy="204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103915" y="9947679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90562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034795" y="10077025"/>
            <a:ext cx="475615" cy="340995"/>
          </a:xfrm>
          <a:custGeom>
            <a:avLst/>
            <a:gdLst/>
            <a:ahLst/>
            <a:cxnLst/>
            <a:rect l="l" t="t" r="r" b="b"/>
            <a:pathLst>
              <a:path w="475615" h="340995">
                <a:moveTo>
                  <a:pt x="0" y="0"/>
                </a:moveTo>
                <a:lnTo>
                  <a:pt x="71128" y="80405"/>
                </a:lnTo>
                <a:lnTo>
                  <a:pt x="71128" y="279394"/>
                </a:lnTo>
                <a:lnTo>
                  <a:pt x="129273" y="340576"/>
                </a:lnTo>
                <a:lnTo>
                  <a:pt x="188727" y="340576"/>
                </a:lnTo>
                <a:lnTo>
                  <a:pt x="261604" y="340576"/>
                </a:lnTo>
                <a:lnTo>
                  <a:pt x="475482" y="340576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739718" y="10227011"/>
            <a:ext cx="125730" cy="0"/>
          </a:xfrm>
          <a:custGeom>
            <a:avLst/>
            <a:gdLst/>
            <a:ahLst/>
            <a:cxnLst/>
            <a:rect l="l" t="t" r="r" b="b"/>
            <a:pathLst>
              <a:path w="125730">
                <a:moveTo>
                  <a:pt x="125273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710094" y="9998598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4">
                <a:moveTo>
                  <a:pt x="143922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446593" y="9908999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144519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265919" y="10108386"/>
            <a:ext cx="136525" cy="303530"/>
          </a:xfrm>
          <a:custGeom>
            <a:avLst/>
            <a:gdLst/>
            <a:ahLst/>
            <a:cxnLst/>
            <a:rect l="l" t="t" r="r" b="b"/>
            <a:pathLst>
              <a:path w="136525" h="303529">
                <a:moveTo>
                  <a:pt x="0" y="0"/>
                </a:moveTo>
                <a:lnTo>
                  <a:pt x="0" y="149157"/>
                </a:lnTo>
                <a:lnTo>
                  <a:pt x="136163" y="303174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17604776" y="9558597"/>
            <a:ext cx="1847850" cy="1181735"/>
            <a:chOff x="17604776" y="9558597"/>
            <a:chExt cx="1847850" cy="1181735"/>
          </a:xfrm>
        </p:grpSpPr>
        <p:sp>
          <p:nvSpPr>
            <p:cNvPr id="17" name="object 17"/>
            <p:cNvSpPr/>
            <p:nvPr/>
          </p:nvSpPr>
          <p:spPr>
            <a:xfrm>
              <a:off x="17707130" y="9747664"/>
              <a:ext cx="1252855" cy="797560"/>
            </a:xfrm>
            <a:custGeom>
              <a:avLst/>
              <a:gdLst/>
              <a:ahLst/>
              <a:cxnLst/>
              <a:rect l="l" t="t" r="r" b="b"/>
              <a:pathLst>
                <a:path w="1252855" h="797559">
                  <a:moveTo>
                    <a:pt x="0" y="0"/>
                  </a:moveTo>
                  <a:lnTo>
                    <a:pt x="0" y="356051"/>
                  </a:lnTo>
                  <a:lnTo>
                    <a:pt x="103127" y="463933"/>
                  </a:lnTo>
                  <a:lnTo>
                    <a:pt x="817933" y="463933"/>
                  </a:lnTo>
                  <a:lnTo>
                    <a:pt x="912265" y="553930"/>
                  </a:lnTo>
                  <a:lnTo>
                    <a:pt x="912265" y="612881"/>
                  </a:lnTo>
                  <a:lnTo>
                    <a:pt x="912265" y="797211"/>
                  </a:lnTo>
                </a:path>
                <a:path w="1252855" h="797559">
                  <a:moveTo>
                    <a:pt x="278536" y="466729"/>
                  </a:moveTo>
                  <a:lnTo>
                    <a:pt x="600191" y="788384"/>
                  </a:lnTo>
                  <a:lnTo>
                    <a:pt x="704847" y="788384"/>
                  </a:lnTo>
                  <a:lnTo>
                    <a:pt x="826477" y="668984"/>
                  </a:lnTo>
                  <a:lnTo>
                    <a:pt x="1252789" y="668984"/>
                  </a:lnTo>
                </a:path>
                <a:path w="1252855" h="797559">
                  <a:moveTo>
                    <a:pt x="387873" y="757725"/>
                  </a:moveTo>
                  <a:lnTo>
                    <a:pt x="569532" y="576076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839917" y="9897288"/>
              <a:ext cx="204716" cy="204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936959" y="10315244"/>
              <a:ext cx="204716" cy="2047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517034" y="10535613"/>
              <a:ext cx="204716" cy="2047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604776" y="9558597"/>
              <a:ext cx="204716" cy="204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811542" y="9907145"/>
              <a:ext cx="446405" cy="185420"/>
            </a:xfrm>
            <a:custGeom>
              <a:avLst/>
              <a:gdLst/>
              <a:ahLst/>
              <a:cxnLst/>
              <a:rect l="l" t="t" r="r" b="b"/>
              <a:pathLst>
                <a:path w="446405" h="185420">
                  <a:moveTo>
                    <a:pt x="0" y="105944"/>
                  </a:moveTo>
                  <a:lnTo>
                    <a:pt x="308430" y="105944"/>
                  </a:lnTo>
                  <a:lnTo>
                    <a:pt x="345912" y="92772"/>
                  </a:lnTo>
                  <a:lnTo>
                    <a:pt x="360941" y="53432"/>
                  </a:lnTo>
                  <a:lnTo>
                    <a:pt x="360941" y="45160"/>
                  </a:lnTo>
                  <a:lnTo>
                    <a:pt x="358560" y="31875"/>
                  </a:lnTo>
                  <a:lnTo>
                    <a:pt x="350828" y="17043"/>
                  </a:lnTo>
                  <a:lnTo>
                    <a:pt x="336862" y="4980"/>
                  </a:lnTo>
                  <a:lnTo>
                    <a:pt x="315780" y="0"/>
                  </a:lnTo>
                  <a:lnTo>
                    <a:pt x="143534" y="0"/>
                  </a:lnTo>
                  <a:lnTo>
                    <a:pt x="106047" y="13173"/>
                  </a:lnTo>
                  <a:lnTo>
                    <a:pt x="91012" y="52521"/>
                  </a:lnTo>
                  <a:lnTo>
                    <a:pt x="91012" y="139838"/>
                  </a:lnTo>
                  <a:lnTo>
                    <a:pt x="115096" y="180019"/>
                  </a:lnTo>
                  <a:lnTo>
                    <a:pt x="136173" y="184999"/>
                  </a:lnTo>
                  <a:lnTo>
                    <a:pt x="446007" y="184999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247626" y="9989785"/>
              <a:ext cx="204716" cy="2047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810573" y="1001476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>
                  <a:moveTo>
                    <a:pt x="91986" y="0"/>
                  </a:moveTo>
                  <a:lnTo>
                    <a:pt x="0" y="0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16970210" y="10298312"/>
            <a:ext cx="130810" cy="144145"/>
          </a:xfrm>
          <a:custGeom>
            <a:avLst/>
            <a:gdLst/>
            <a:ahLst/>
            <a:cxnLst/>
            <a:rect l="l" t="t" r="r" b="b"/>
            <a:pathLst>
              <a:path w="130809" h="144145">
                <a:moveTo>
                  <a:pt x="0" y="143922"/>
                </a:moveTo>
                <a:lnTo>
                  <a:pt x="0" y="0"/>
                </a:lnTo>
                <a:lnTo>
                  <a:pt x="130791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819120" y="9836765"/>
            <a:ext cx="263525" cy="263525"/>
          </a:xfrm>
          <a:custGeom>
            <a:avLst/>
            <a:gdLst/>
            <a:ahLst/>
            <a:cxnLst/>
            <a:rect l="l" t="t" r="r" b="b"/>
            <a:pathLst>
              <a:path w="263525" h="263525">
                <a:moveTo>
                  <a:pt x="263520" y="131765"/>
                </a:moveTo>
                <a:lnTo>
                  <a:pt x="256803" y="173413"/>
                </a:lnTo>
                <a:lnTo>
                  <a:pt x="238097" y="209584"/>
                </a:lnTo>
                <a:lnTo>
                  <a:pt x="209574" y="238108"/>
                </a:lnTo>
                <a:lnTo>
                  <a:pt x="173403" y="256813"/>
                </a:lnTo>
                <a:lnTo>
                  <a:pt x="131755" y="263531"/>
                </a:lnTo>
                <a:lnTo>
                  <a:pt x="90111" y="256813"/>
                </a:lnTo>
                <a:lnTo>
                  <a:pt x="53944" y="238108"/>
                </a:lnTo>
                <a:lnTo>
                  <a:pt x="25422" y="209584"/>
                </a:lnTo>
                <a:lnTo>
                  <a:pt x="6717" y="173413"/>
                </a:lnTo>
                <a:lnTo>
                  <a:pt x="0" y="131765"/>
                </a:lnTo>
                <a:lnTo>
                  <a:pt x="6717" y="90117"/>
                </a:lnTo>
                <a:lnTo>
                  <a:pt x="25422" y="53946"/>
                </a:lnTo>
                <a:lnTo>
                  <a:pt x="53944" y="25422"/>
                </a:lnTo>
                <a:lnTo>
                  <a:pt x="90111" y="6717"/>
                </a:lnTo>
                <a:lnTo>
                  <a:pt x="131755" y="0"/>
                </a:lnTo>
                <a:lnTo>
                  <a:pt x="173403" y="6717"/>
                </a:lnTo>
                <a:lnTo>
                  <a:pt x="209574" y="25422"/>
                </a:lnTo>
                <a:lnTo>
                  <a:pt x="238097" y="53946"/>
                </a:lnTo>
                <a:lnTo>
                  <a:pt x="256803" y="90117"/>
                </a:lnTo>
                <a:lnTo>
                  <a:pt x="263520" y="131765"/>
                </a:lnTo>
                <a:close/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863623" y="10424976"/>
            <a:ext cx="204716" cy="2047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44818" y="9884026"/>
            <a:ext cx="243898" cy="2357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510278" y="10296699"/>
            <a:ext cx="281305" cy="242570"/>
          </a:xfrm>
          <a:custGeom>
            <a:avLst/>
            <a:gdLst/>
            <a:ahLst/>
            <a:cxnLst/>
            <a:rect l="l" t="t" r="r" b="b"/>
            <a:pathLst>
              <a:path w="281305" h="242570">
                <a:moveTo>
                  <a:pt x="228286" y="119389"/>
                </a:moveTo>
                <a:lnTo>
                  <a:pt x="249120" y="116091"/>
                </a:lnTo>
                <a:lnTo>
                  <a:pt x="265768" y="106220"/>
                </a:lnTo>
                <a:lnTo>
                  <a:pt x="276802" y="89805"/>
                </a:lnTo>
                <a:lnTo>
                  <a:pt x="280797" y="66877"/>
                </a:lnTo>
                <a:lnTo>
                  <a:pt x="280797" y="45160"/>
                </a:lnTo>
                <a:lnTo>
                  <a:pt x="278416" y="31875"/>
                </a:lnTo>
                <a:lnTo>
                  <a:pt x="270684" y="17043"/>
                </a:lnTo>
                <a:lnTo>
                  <a:pt x="256718" y="4980"/>
                </a:lnTo>
                <a:lnTo>
                  <a:pt x="235636" y="0"/>
                </a:lnTo>
                <a:lnTo>
                  <a:pt x="0" y="0"/>
                </a:lnTo>
                <a:lnTo>
                  <a:pt x="0" y="52521"/>
                </a:lnTo>
                <a:lnTo>
                  <a:pt x="0" y="189837"/>
                </a:lnTo>
                <a:lnTo>
                  <a:pt x="0" y="242348"/>
                </a:lnTo>
                <a:lnTo>
                  <a:pt x="235636" y="242348"/>
                </a:lnTo>
                <a:lnTo>
                  <a:pt x="256718" y="237369"/>
                </a:lnTo>
                <a:lnTo>
                  <a:pt x="270684" y="225308"/>
                </a:lnTo>
                <a:lnTo>
                  <a:pt x="278416" y="210477"/>
                </a:lnTo>
                <a:lnTo>
                  <a:pt x="280797" y="197187"/>
                </a:lnTo>
                <a:lnTo>
                  <a:pt x="280797" y="171879"/>
                </a:lnTo>
                <a:lnTo>
                  <a:pt x="276802" y="148949"/>
                </a:lnTo>
                <a:lnTo>
                  <a:pt x="265768" y="132531"/>
                </a:lnTo>
                <a:lnTo>
                  <a:pt x="249120" y="122656"/>
                </a:lnTo>
                <a:lnTo>
                  <a:pt x="228286" y="119357"/>
                </a:lnTo>
                <a:lnTo>
                  <a:pt x="3162" y="119357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525064" y="9851874"/>
            <a:ext cx="279400" cy="362585"/>
          </a:xfrm>
          <a:custGeom>
            <a:avLst/>
            <a:gdLst/>
            <a:ahLst/>
            <a:cxnLst/>
            <a:rect l="l" t="t" r="r" b="b"/>
            <a:pathLst>
              <a:path w="279400" h="362584">
                <a:moveTo>
                  <a:pt x="90164" y="0"/>
                </a:moveTo>
                <a:lnTo>
                  <a:pt x="90164" y="190381"/>
                </a:lnTo>
                <a:lnTo>
                  <a:pt x="90164" y="256505"/>
                </a:lnTo>
                <a:lnTo>
                  <a:pt x="0" y="359727"/>
                </a:lnTo>
              </a:path>
              <a:path w="279400" h="362584">
                <a:moveTo>
                  <a:pt x="98478" y="63348"/>
                </a:moveTo>
                <a:lnTo>
                  <a:pt x="226767" y="63348"/>
                </a:lnTo>
                <a:lnTo>
                  <a:pt x="247597" y="66646"/>
                </a:lnTo>
                <a:lnTo>
                  <a:pt x="264245" y="76517"/>
                </a:lnTo>
                <a:lnTo>
                  <a:pt x="275282" y="92932"/>
                </a:lnTo>
                <a:lnTo>
                  <a:pt x="279279" y="115860"/>
                </a:lnTo>
                <a:lnTo>
                  <a:pt x="279279" y="362522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499482" y="9851874"/>
            <a:ext cx="119380" cy="243204"/>
          </a:xfrm>
          <a:custGeom>
            <a:avLst/>
            <a:gdLst/>
            <a:ahLst/>
            <a:cxnLst/>
            <a:rect l="l" t="t" r="r" b="b"/>
            <a:pathLst>
              <a:path w="119380" h="243204">
                <a:moveTo>
                  <a:pt x="0" y="0"/>
                </a:moveTo>
                <a:lnTo>
                  <a:pt x="0" y="197742"/>
                </a:lnTo>
                <a:lnTo>
                  <a:pt x="2381" y="211025"/>
                </a:lnTo>
                <a:lnTo>
                  <a:pt x="10113" y="225854"/>
                </a:lnTo>
                <a:lnTo>
                  <a:pt x="24079" y="237914"/>
                </a:lnTo>
                <a:lnTo>
                  <a:pt x="45160" y="242893"/>
                </a:lnTo>
                <a:lnTo>
                  <a:pt x="118938" y="242893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103915" y="9851874"/>
            <a:ext cx="103505" cy="360045"/>
          </a:xfrm>
          <a:custGeom>
            <a:avLst/>
            <a:gdLst/>
            <a:ahLst/>
            <a:cxnLst/>
            <a:rect l="l" t="t" r="r" b="b"/>
            <a:pathLst>
              <a:path w="103505" h="360045">
                <a:moveTo>
                  <a:pt x="103347" y="0"/>
                </a:moveTo>
                <a:lnTo>
                  <a:pt x="45160" y="0"/>
                </a:lnTo>
                <a:lnTo>
                  <a:pt x="24079" y="4980"/>
                </a:lnTo>
                <a:lnTo>
                  <a:pt x="10113" y="17043"/>
                </a:lnTo>
                <a:lnTo>
                  <a:pt x="2381" y="31875"/>
                </a:lnTo>
                <a:lnTo>
                  <a:pt x="0" y="45160"/>
                </a:lnTo>
                <a:lnTo>
                  <a:pt x="0" y="242893"/>
                </a:lnTo>
                <a:lnTo>
                  <a:pt x="0" y="261918"/>
                </a:lnTo>
                <a:lnTo>
                  <a:pt x="96394" y="359727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370880" y="9657639"/>
            <a:ext cx="244475" cy="379730"/>
          </a:xfrm>
          <a:custGeom>
            <a:avLst/>
            <a:gdLst/>
            <a:ahLst/>
            <a:cxnLst/>
            <a:rect l="l" t="t" r="r" b="b"/>
            <a:pathLst>
              <a:path w="244475" h="379729">
                <a:moveTo>
                  <a:pt x="143021" y="251364"/>
                </a:moveTo>
                <a:lnTo>
                  <a:pt x="0" y="251364"/>
                </a:lnTo>
              </a:path>
              <a:path w="244475" h="379729">
                <a:moveTo>
                  <a:pt x="52647" y="0"/>
                </a:moveTo>
                <a:lnTo>
                  <a:pt x="52538" y="185098"/>
                </a:lnTo>
                <a:lnTo>
                  <a:pt x="52482" y="281645"/>
                </a:lnTo>
                <a:lnTo>
                  <a:pt x="52462" y="321006"/>
                </a:lnTo>
                <a:lnTo>
                  <a:pt x="52459" y="334544"/>
                </a:lnTo>
                <a:lnTo>
                  <a:pt x="54841" y="347828"/>
                </a:lnTo>
                <a:lnTo>
                  <a:pt x="62576" y="362656"/>
                </a:lnTo>
                <a:lnTo>
                  <a:pt x="76542" y="374716"/>
                </a:lnTo>
                <a:lnTo>
                  <a:pt x="97620" y="379695"/>
                </a:lnTo>
                <a:lnTo>
                  <a:pt x="244348" y="379695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428819" y="2152816"/>
            <a:ext cx="12425680" cy="3377565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429895" indent="-417830">
              <a:lnSpc>
                <a:spcPct val="100000"/>
              </a:lnSpc>
              <a:spcBef>
                <a:spcPts val="1050"/>
              </a:spcBef>
              <a:buChar char="•"/>
              <a:tabLst>
                <a:tab pos="429895" algn="l"/>
                <a:tab pos="430530" algn="l"/>
              </a:tabLst>
            </a:pP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Het internet is een online </a:t>
            </a:r>
            <a:r>
              <a:rPr sz="3600" b="1" spc="5" dirty="0">
                <a:solidFill>
                  <a:srgbClr val="5D5B5B"/>
                </a:solidFill>
                <a:latin typeface="Arial"/>
                <a:cs typeface="Arial"/>
              </a:rPr>
              <a:t>verzamelplek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voor</a:t>
            </a:r>
            <a:r>
              <a:rPr sz="3600" b="1" spc="35" dirty="0">
                <a:solidFill>
                  <a:srgbClr val="5D5B5B"/>
                </a:solidFill>
                <a:latin typeface="Arial"/>
                <a:cs typeface="Arial"/>
              </a:rPr>
              <a:t>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informatie</a:t>
            </a:r>
            <a:endParaRPr sz="3600">
              <a:latin typeface="Arial"/>
              <a:cs typeface="Arial"/>
            </a:endParaRPr>
          </a:p>
          <a:p>
            <a:pPr marL="429895" indent="-417830">
              <a:lnSpc>
                <a:spcPct val="100000"/>
              </a:lnSpc>
              <a:spcBef>
                <a:spcPts val="960"/>
              </a:spcBef>
              <a:buChar char="•"/>
              <a:tabLst>
                <a:tab pos="429895" algn="l"/>
                <a:tab pos="430530" algn="l"/>
              </a:tabLst>
            </a:pP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Het wereldwijde </a:t>
            </a:r>
            <a:r>
              <a:rPr sz="3600" b="1" spc="15" dirty="0">
                <a:solidFill>
                  <a:srgbClr val="5D5B5B"/>
                </a:solidFill>
                <a:latin typeface="Arial"/>
                <a:cs typeface="Arial"/>
              </a:rPr>
              <a:t>web:</a:t>
            </a:r>
            <a:r>
              <a:rPr sz="3600" b="1" spc="-10" dirty="0">
                <a:solidFill>
                  <a:srgbClr val="5D5B5B"/>
                </a:solidFill>
                <a:latin typeface="Arial"/>
                <a:cs typeface="Arial"/>
              </a:rPr>
              <a:t> </a:t>
            </a:r>
            <a:r>
              <a:rPr sz="3600" b="1" spc="20" dirty="0">
                <a:solidFill>
                  <a:srgbClr val="5D5B5B"/>
                </a:solidFill>
                <a:latin typeface="Arial"/>
                <a:cs typeface="Arial"/>
              </a:rPr>
              <a:t>www</a:t>
            </a:r>
            <a:endParaRPr sz="3600">
              <a:latin typeface="Arial"/>
              <a:cs typeface="Arial"/>
            </a:endParaRPr>
          </a:p>
          <a:p>
            <a:pPr marL="429895" indent="-417830">
              <a:lnSpc>
                <a:spcPct val="100000"/>
              </a:lnSpc>
              <a:spcBef>
                <a:spcPts val="960"/>
              </a:spcBef>
              <a:buChar char="•"/>
              <a:tabLst>
                <a:tab pos="429895" algn="l"/>
                <a:tab pos="430530" algn="l"/>
              </a:tabLst>
            </a:pPr>
            <a:r>
              <a:rPr sz="3600" b="1" spc="-20" dirty="0">
                <a:solidFill>
                  <a:srgbClr val="5D5B5B"/>
                </a:solidFill>
                <a:latin typeface="Arial"/>
                <a:cs typeface="Arial"/>
              </a:rPr>
              <a:t>Vroeger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vs</a:t>
            </a:r>
            <a:r>
              <a:rPr sz="3600" b="1" spc="25" dirty="0">
                <a:solidFill>
                  <a:srgbClr val="5D5B5B"/>
                </a:solidFill>
                <a:latin typeface="Arial"/>
                <a:cs typeface="Arial"/>
              </a:rPr>
              <a:t> </a:t>
            </a:r>
            <a:r>
              <a:rPr sz="3600" b="1" spc="15" dirty="0">
                <a:solidFill>
                  <a:srgbClr val="5D5B5B"/>
                </a:solidFill>
                <a:latin typeface="Arial"/>
                <a:cs typeface="Arial"/>
              </a:rPr>
              <a:t>nu</a:t>
            </a:r>
            <a:endParaRPr sz="3600">
              <a:latin typeface="Arial"/>
              <a:cs typeface="Arial"/>
            </a:endParaRPr>
          </a:p>
          <a:p>
            <a:pPr marL="429895" indent="-417830">
              <a:lnSpc>
                <a:spcPct val="100000"/>
              </a:lnSpc>
              <a:spcBef>
                <a:spcPts val="955"/>
              </a:spcBef>
              <a:buChar char="•"/>
              <a:tabLst>
                <a:tab pos="429895" algn="l"/>
                <a:tab pos="430530" algn="l"/>
              </a:tabLst>
            </a:pP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Boeken versus het</a:t>
            </a:r>
            <a:r>
              <a:rPr sz="3600" b="1" spc="-10" dirty="0">
                <a:solidFill>
                  <a:srgbClr val="5D5B5B"/>
                </a:solidFill>
                <a:latin typeface="Arial"/>
                <a:cs typeface="Arial"/>
              </a:rPr>
              <a:t>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internet</a:t>
            </a:r>
            <a:endParaRPr sz="3600">
              <a:latin typeface="Arial"/>
              <a:cs typeface="Arial"/>
            </a:endParaRPr>
          </a:p>
          <a:p>
            <a:pPr marL="429895" indent="-417830">
              <a:lnSpc>
                <a:spcPct val="100000"/>
              </a:lnSpc>
              <a:spcBef>
                <a:spcPts val="960"/>
              </a:spcBef>
              <a:buChar char="•"/>
              <a:tabLst>
                <a:tab pos="429895" algn="l"/>
                <a:tab pos="430530" algn="l"/>
              </a:tabLst>
            </a:pPr>
            <a:r>
              <a:rPr sz="3600" b="1" spc="15" dirty="0">
                <a:solidFill>
                  <a:srgbClr val="5D5B5B"/>
                </a:solidFill>
                <a:latin typeface="Arial"/>
                <a:cs typeface="Arial"/>
              </a:rPr>
              <a:t>De</a:t>
            </a:r>
            <a:r>
              <a:rPr sz="3600" b="1" dirty="0">
                <a:solidFill>
                  <a:srgbClr val="5D5B5B"/>
                </a:solidFill>
                <a:latin typeface="Arial"/>
                <a:cs typeface="Arial"/>
              </a:rPr>
              <a:t>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bibliotheek!</a:t>
            </a:r>
            <a:endParaRPr sz="36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0" y="2453849"/>
            <a:ext cx="4737735" cy="267335"/>
          </a:xfrm>
          <a:custGeom>
            <a:avLst/>
            <a:gdLst/>
            <a:ahLst/>
            <a:cxnLst/>
            <a:rect l="l" t="t" r="r" b="b"/>
            <a:pathLst>
              <a:path w="4737735" h="267335">
                <a:moveTo>
                  <a:pt x="0" y="267133"/>
                </a:moveTo>
                <a:lnTo>
                  <a:pt x="721255" y="267133"/>
                </a:lnTo>
                <a:lnTo>
                  <a:pt x="1240674" y="0"/>
                </a:lnTo>
                <a:lnTo>
                  <a:pt x="4737531" y="0"/>
                </a:lnTo>
              </a:path>
            </a:pathLst>
          </a:custGeom>
          <a:ln w="104708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13147802" y="6450064"/>
            <a:ext cx="436880" cy="2856230"/>
            <a:chOff x="13147802" y="6450064"/>
            <a:chExt cx="436880" cy="2856230"/>
          </a:xfrm>
        </p:grpSpPr>
        <p:sp>
          <p:nvSpPr>
            <p:cNvPr id="37" name="object 37"/>
            <p:cNvSpPr/>
            <p:nvPr/>
          </p:nvSpPr>
          <p:spPr>
            <a:xfrm>
              <a:off x="13372124" y="6450064"/>
              <a:ext cx="0" cy="2486660"/>
            </a:xfrm>
            <a:custGeom>
              <a:avLst/>
              <a:gdLst/>
              <a:ahLst/>
              <a:cxnLst/>
              <a:rect l="l" t="t" r="r" b="b"/>
              <a:pathLst>
                <a:path h="2486659">
                  <a:moveTo>
                    <a:pt x="0" y="2486217"/>
                  </a:moveTo>
                  <a:lnTo>
                    <a:pt x="0" y="0"/>
                  </a:lnTo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200156" y="8921619"/>
              <a:ext cx="332105" cy="332105"/>
            </a:xfrm>
            <a:custGeom>
              <a:avLst/>
              <a:gdLst/>
              <a:ahLst/>
              <a:cxnLst/>
              <a:rect l="l" t="t" r="r" b="b"/>
              <a:pathLst>
                <a:path w="332105" h="332104">
                  <a:moveTo>
                    <a:pt x="0" y="166036"/>
                  </a:moveTo>
                  <a:lnTo>
                    <a:pt x="5930" y="210173"/>
                  </a:lnTo>
                  <a:lnTo>
                    <a:pt x="22667" y="249836"/>
                  </a:lnTo>
                  <a:lnTo>
                    <a:pt x="48629" y="283440"/>
                  </a:lnTo>
                  <a:lnTo>
                    <a:pt x="82232" y="309403"/>
                  </a:lnTo>
                  <a:lnTo>
                    <a:pt x="121896" y="326142"/>
                  </a:lnTo>
                  <a:lnTo>
                    <a:pt x="166036" y="332073"/>
                  </a:lnTo>
                  <a:lnTo>
                    <a:pt x="210173" y="326142"/>
                  </a:lnTo>
                  <a:lnTo>
                    <a:pt x="249833" y="309403"/>
                  </a:lnTo>
                  <a:lnTo>
                    <a:pt x="283435" y="283440"/>
                  </a:lnTo>
                  <a:lnTo>
                    <a:pt x="309395" y="249836"/>
                  </a:lnTo>
                  <a:lnTo>
                    <a:pt x="326132" y="210173"/>
                  </a:lnTo>
                  <a:lnTo>
                    <a:pt x="332063" y="166036"/>
                  </a:lnTo>
                  <a:lnTo>
                    <a:pt x="326132" y="121899"/>
                  </a:lnTo>
                  <a:lnTo>
                    <a:pt x="309395" y="82237"/>
                  </a:lnTo>
                  <a:lnTo>
                    <a:pt x="283435" y="48633"/>
                  </a:lnTo>
                  <a:lnTo>
                    <a:pt x="249833" y="22670"/>
                  </a:lnTo>
                  <a:lnTo>
                    <a:pt x="210173" y="5931"/>
                  </a:lnTo>
                  <a:lnTo>
                    <a:pt x="166036" y="0"/>
                  </a:lnTo>
                  <a:lnTo>
                    <a:pt x="121896" y="5931"/>
                  </a:lnTo>
                  <a:lnTo>
                    <a:pt x="82232" y="22670"/>
                  </a:lnTo>
                  <a:lnTo>
                    <a:pt x="48629" y="48633"/>
                  </a:lnTo>
                  <a:lnTo>
                    <a:pt x="22667" y="82237"/>
                  </a:lnTo>
                  <a:lnTo>
                    <a:pt x="5930" y="121899"/>
                  </a:lnTo>
                  <a:lnTo>
                    <a:pt x="0" y="166036"/>
                  </a:lnTo>
                  <a:close/>
                </a:path>
              </a:pathLst>
            </a:custGeom>
            <a:ln w="104708">
              <a:solidFill>
                <a:srgbClr val="DC8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1882" y="0"/>
            <a:ext cx="10375019" cy="11308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7846881" y="10315244"/>
            <a:ext cx="204716" cy="204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103915" y="9947679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90562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34795" y="10077025"/>
            <a:ext cx="475615" cy="340995"/>
          </a:xfrm>
          <a:custGeom>
            <a:avLst/>
            <a:gdLst/>
            <a:ahLst/>
            <a:cxnLst/>
            <a:rect l="l" t="t" r="r" b="b"/>
            <a:pathLst>
              <a:path w="475615" h="340995">
                <a:moveTo>
                  <a:pt x="0" y="0"/>
                </a:moveTo>
                <a:lnTo>
                  <a:pt x="71128" y="80405"/>
                </a:lnTo>
                <a:lnTo>
                  <a:pt x="71128" y="279394"/>
                </a:lnTo>
                <a:lnTo>
                  <a:pt x="129273" y="340576"/>
                </a:lnTo>
                <a:lnTo>
                  <a:pt x="188727" y="340576"/>
                </a:lnTo>
                <a:lnTo>
                  <a:pt x="261604" y="340576"/>
                </a:lnTo>
                <a:lnTo>
                  <a:pt x="475482" y="340576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739718" y="10227011"/>
            <a:ext cx="125730" cy="0"/>
          </a:xfrm>
          <a:custGeom>
            <a:avLst/>
            <a:gdLst/>
            <a:ahLst/>
            <a:cxnLst/>
            <a:rect l="l" t="t" r="r" b="b"/>
            <a:pathLst>
              <a:path w="125730">
                <a:moveTo>
                  <a:pt x="125273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10094" y="9998598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4">
                <a:moveTo>
                  <a:pt x="143922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446593" y="9908999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144519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265919" y="10108386"/>
            <a:ext cx="136525" cy="303530"/>
          </a:xfrm>
          <a:custGeom>
            <a:avLst/>
            <a:gdLst/>
            <a:ahLst/>
            <a:cxnLst/>
            <a:rect l="l" t="t" r="r" b="b"/>
            <a:pathLst>
              <a:path w="136525" h="303529">
                <a:moveTo>
                  <a:pt x="0" y="0"/>
                </a:moveTo>
                <a:lnTo>
                  <a:pt x="0" y="149157"/>
                </a:lnTo>
                <a:lnTo>
                  <a:pt x="136163" y="303174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7604776" y="9558597"/>
            <a:ext cx="1847850" cy="1181735"/>
            <a:chOff x="17604776" y="9558597"/>
            <a:chExt cx="1847850" cy="1181735"/>
          </a:xfrm>
        </p:grpSpPr>
        <p:sp>
          <p:nvSpPr>
            <p:cNvPr id="11" name="object 11"/>
            <p:cNvSpPr/>
            <p:nvPr/>
          </p:nvSpPr>
          <p:spPr>
            <a:xfrm>
              <a:off x="17707130" y="9747664"/>
              <a:ext cx="1252855" cy="797560"/>
            </a:xfrm>
            <a:custGeom>
              <a:avLst/>
              <a:gdLst/>
              <a:ahLst/>
              <a:cxnLst/>
              <a:rect l="l" t="t" r="r" b="b"/>
              <a:pathLst>
                <a:path w="1252855" h="797559">
                  <a:moveTo>
                    <a:pt x="0" y="0"/>
                  </a:moveTo>
                  <a:lnTo>
                    <a:pt x="0" y="356051"/>
                  </a:lnTo>
                  <a:lnTo>
                    <a:pt x="103127" y="463933"/>
                  </a:lnTo>
                  <a:lnTo>
                    <a:pt x="817933" y="463933"/>
                  </a:lnTo>
                  <a:lnTo>
                    <a:pt x="912265" y="553930"/>
                  </a:lnTo>
                  <a:lnTo>
                    <a:pt x="912265" y="612881"/>
                  </a:lnTo>
                  <a:lnTo>
                    <a:pt x="912265" y="797211"/>
                  </a:lnTo>
                </a:path>
                <a:path w="1252855" h="797559">
                  <a:moveTo>
                    <a:pt x="278536" y="466729"/>
                  </a:moveTo>
                  <a:lnTo>
                    <a:pt x="600191" y="788384"/>
                  </a:lnTo>
                  <a:lnTo>
                    <a:pt x="704847" y="788384"/>
                  </a:lnTo>
                  <a:lnTo>
                    <a:pt x="826477" y="668984"/>
                  </a:lnTo>
                  <a:lnTo>
                    <a:pt x="1252789" y="668984"/>
                  </a:lnTo>
                </a:path>
                <a:path w="1252855" h="797559">
                  <a:moveTo>
                    <a:pt x="387873" y="757725"/>
                  </a:moveTo>
                  <a:lnTo>
                    <a:pt x="569532" y="576076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839917" y="9897288"/>
              <a:ext cx="204716" cy="2047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936959" y="10315244"/>
              <a:ext cx="204716" cy="2047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517034" y="10535613"/>
              <a:ext cx="204716" cy="204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604776" y="9558597"/>
              <a:ext cx="204716" cy="2047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811542" y="9907145"/>
              <a:ext cx="446405" cy="185420"/>
            </a:xfrm>
            <a:custGeom>
              <a:avLst/>
              <a:gdLst/>
              <a:ahLst/>
              <a:cxnLst/>
              <a:rect l="l" t="t" r="r" b="b"/>
              <a:pathLst>
                <a:path w="446405" h="185420">
                  <a:moveTo>
                    <a:pt x="0" y="105944"/>
                  </a:moveTo>
                  <a:lnTo>
                    <a:pt x="308430" y="105944"/>
                  </a:lnTo>
                  <a:lnTo>
                    <a:pt x="345912" y="92772"/>
                  </a:lnTo>
                  <a:lnTo>
                    <a:pt x="360941" y="53432"/>
                  </a:lnTo>
                  <a:lnTo>
                    <a:pt x="360941" y="45160"/>
                  </a:lnTo>
                  <a:lnTo>
                    <a:pt x="358560" y="31875"/>
                  </a:lnTo>
                  <a:lnTo>
                    <a:pt x="350828" y="17043"/>
                  </a:lnTo>
                  <a:lnTo>
                    <a:pt x="336862" y="4980"/>
                  </a:lnTo>
                  <a:lnTo>
                    <a:pt x="315780" y="0"/>
                  </a:lnTo>
                  <a:lnTo>
                    <a:pt x="143534" y="0"/>
                  </a:lnTo>
                  <a:lnTo>
                    <a:pt x="106047" y="13173"/>
                  </a:lnTo>
                  <a:lnTo>
                    <a:pt x="91012" y="52521"/>
                  </a:lnTo>
                  <a:lnTo>
                    <a:pt x="91012" y="139838"/>
                  </a:lnTo>
                  <a:lnTo>
                    <a:pt x="115096" y="180019"/>
                  </a:lnTo>
                  <a:lnTo>
                    <a:pt x="136173" y="184999"/>
                  </a:lnTo>
                  <a:lnTo>
                    <a:pt x="446007" y="184999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247626" y="9989785"/>
              <a:ext cx="204716" cy="2047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810573" y="1001476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>
                  <a:moveTo>
                    <a:pt x="91986" y="0"/>
                  </a:moveTo>
                  <a:lnTo>
                    <a:pt x="0" y="0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6970210" y="10298312"/>
            <a:ext cx="130810" cy="144145"/>
          </a:xfrm>
          <a:custGeom>
            <a:avLst/>
            <a:gdLst/>
            <a:ahLst/>
            <a:cxnLst/>
            <a:rect l="l" t="t" r="r" b="b"/>
            <a:pathLst>
              <a:path w="130809" h="144145">
                <a:moveTo>
                  <a:pt x="0" y="143922"/>
                </a:moveTo>
                <a:lnTo>
                  <a:pt x="0" y="0"/>
                </a:lnTo>
                <a:lnTo>
                  <a:pt x="130791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819120" y="9836765"/>
            <a:ext cx="263525" cy="263525"/>
          </a:xfrm>
          <a:custGeom>
            <a:avLst/>
            <a:gdLst/>
            <a:ahLst/>
            <a:cxnLst/>
            <a:rect l="l" t="t" r="r" b="b"/>
            <a:pathLst>
              <a:path w="263525" h="263525">
                <a:moveTo>
                  <a:pt x="263520" y="131765"/>
                </a:moveTo>
                <a:lnTo>
                  <a:pt x="256803" y="173413"/>
                </a:lnTo>
                <a:lnTo>
                  <a:pt x="238097" y="209584"/>
                </a:lnTo>
                <a:lnTo>
                  <a:pt x="209574" y="238108"/>
                </a:lnTo>
                <a:lnTo>
                  <a:pt x="173403" y="256813"/>
                </a:lnTo>
                <a:lnTo>
                  <a:pt x="131755" y="263531"/>
                </a:lnTo>
                <a:lnTo>
                  <a:pt x="90111" y="256813"/>
                </a:lnTo>
                <a:lnTo>
                  <a:pt x="53944" y="238108"/>
                </a:lnTo>
                <a:lnTo>
                  <a:pt x="25422" y="209584"/>
                </a:lnTo>
                <a:lnTo>
                  <a:pt x="6717" y="173413"/>
                </a:lnTo>
                <a:lnTo>
                  <a:pt x="0" y="131765"/>
                </a:lnTo>
                <a:lnTo>
                  <a:pt x="6717" y="90117"/>
                </a:lnTo>
                <a:lnTo>
                  <a:pt x="25422" y="53946"/>
                </a:lnTo>
                <a:lnTo>
                  <a:pt x="53944" y="25422"/>
                </a:lnTo>
                <a:lnTo>
                  <a:pt x="90111" y="6717"/>
                </a:lnTo>
                <a:lnTo>
                  <a:pt x="131755" y="0"/>
                </a:lnTo>
                <a:lnTo>
                  <a:pt x="173403" y="6717"/>
                </a:lnTo>
                <a:lnTo>
                  <a:pt x="209574" y="25422"/>
                </a:lnTo>
                <a:lnTo>
                  <a:pt x="238097" y="53946"/>
                </a:lnTo>
                <a:lnTo>
                  <a:pt x="256803" y="90117"/>
                </a:lnTo>
                <a:lnTo>
                  <a:pt x="263520" y="131765"/>
                </a:lnTo>
                <a:close/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863623" y="10424976"/>
            <a:ext cx="204716" cy="2047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144818" y="9884026"/>
            <a:ext cx="243898" cy="2357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510278" y="10296699"/>
            <a:ext cx="281305" cy="242570"/>
          </a:xfrm>
          <a:custGeom>
            <a:avLst/>
            <a:gdLst/>
            <a:ahLst/>
            <a:cxnLst/>
            <a:rect l="l" t="t" r="r" b="b"/>
            <a:pathLst>
              <a:path w="281305" h="242570">
                <a:moveTo>
                  <a:pt x="228286" y="119389"/>
                </a:moveTo>
                <a:lnTo>
                  <a:pt x="249120" y="116091"/>
                </a:lnTo>
                <a:lnTo>
                  <a:pt x="265768" y="106220"/>
                </a:lnTo>
                <a:lnTo>
                  <a:pt x="276802" y="89805"/>
                </a:lnTo>
                <a:lnTo>
                  <a:pt x="280797" y="66877"/>
                </a:lnTo>
                <a:lnTo>
                  <a:pt x="280797" y="45160"/>
                </a:lnTo>
                <a:lnTo>
                  <a:pt x="278416" y="31875"/>
                </a:lnTo>
                <a:lnTo>
                  <a:pt x="270684" y="17043"/>
                </a:lnTo>
                <a:lnTo>
                  <a:pt x="256718" y="4980"/>
                </a:lnTo>
                <a:lnTo>
                  <a:pt x="235636" y="0"/>
                </a:lnTo>
                <a:lnTo>
                  <a:pt x="0" y="0"/>
                </a:lnTo>
                <a:lnTo>
                  <a:pt x="0" y="52521"/>
                </a:lnTo>
                <a:lnTo>
                  <a:pt x="0" y="189837"/>
                </a:lnTo>
                <a:lnTo>
                  <a:pt x="0" y="242348"/>
                </a:lnTo>
                <a:lnTo>
                  <a:pt x="235636" y="242348"/>
                </a:lnTo>
                <a:lnTo>
                  <a:pt x="256718" y="237369"/>
                </a:lnTo>
                <a:lnTo>
                  <a:pt x="270684" y="225308"/>
                </a:lnTo>
                <a:lnTo>
                  <a:pt x="278416" y="210477"/>
                </a:lnTo>
                <a:lnTo>
                  <a:pt x="280797" y="197187"/>
                </a:lnTo>
                <a:lnTo>
                  <a:pt x="280797" y="171879"/>
                </a:lnTo>
                <a:lnTo>
                  <a:pt x="276802" y="148949"/>
                </a:lnTo>
                <a:lnTo>
                  <a:pt x="265768" y="132531"/>
                </a:lnTo>
                <a:lnTo>
                  <a:pt x="249120" y="122656"/>
                </a:lnTo>
                <a:lnTo>
                  <a:pt x="228286" y="119357"/>
                </a:lnTo>
                <a:lnTo>
                  <a:pt x="3162" y="119357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525064" y="9851874"/>
            <a:ext cx="279400" cy="362585"/>
          </a:xfrm>
          <a:custGeom>
            <a:avLst/>
            <a:gdLst/>
            <a:ahLst/>
            <a:cxnLst/>
            <a:rect l="l" t="t" r="r" b="b"/>
            <a:pathLst>
              <a:path w="279400" h="362584">
                <a:moveTo>
                  <a:pt x="90164" y="0"/>
                </a:moveTo>
                <a:lnTo>
                  <a:pt x="90164" y="190381"/>
                </a:lnTo>
                <a:lnTo>
                  <a:pt x="90164" y="256505"/>
                </a:lnTo>
                <a:lnTo>
                  <a:pt x="0" y="359727"/>
                </a:lnTo>
              </a:path>
              <a:path w="279400" h="362584">
                <a:moveTo>
                  <a:pt x="98478" y="63348"/>
                </a:moveTo>
                <a:lnTo>
                  <a:pt x="226767" y="63348"/>
                </a:lnTo>
                <a:lnTo>
                  <a:pt x="247597" y="66646"/>
                </a:lnTo>
                <a:lnTo>
                  <a:pt x="264245" y="76517"/>
                </a:lnTo>
                <a:lnTo>
                  <a:pt x="275282" y="92932"/>
                </a:lnTo>
                <a:lnTo>
                  <a:pt x="279279" y="115860"/>
                </a:lnTo>
                <a:lnTo>
                  <a:pt x="279279" y="362522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499482" y="9851874"/>
            <a:ext cx="119380" cy="243204"/>
          </a:xfrm>
          <a:custGeom>
            <a:avLst/>
            <a:gdLst/>
            <a:ahLst/>
            <a:cxnLst/>
            <a:rect l="l" t="t" r="r" b="b"/>
            <a:pathLst>
              <a:path w="119380" h="243204">
                <a:moveTo>
                  <a:pt x="0" y="0"/>
                </a:moveTo>
                <a:lnTo>
                  <a:pt x="0" y="197742"/>
                </a:lnTo>
                <a:lnTo>
                  <a:pt x="2381" y="211025"/>
                </a:lnTo>
                <a:lnTo>
                  <a:pt x="10113" y="225854"/>
                </a:lnTo>
                <a:lnTo>
                  <a:pt x="24079" y="237914"/>
                </a:lnTo>
                <a:lnTo>
                  <a:pt x="45160" y="242893"/>
                </a:lnTo>
                <a:lnTo>
                  <a:pt x="118938" y="242893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103915" y="9851874"/>
            <a:ext cx="103505" cy="360045"/>
          </a:xfrm>
          <a:custGeom>
            <a:avLst/>
            <a:gdLst/>
            <a:ahLst/>
            <a:cxnLst/>
            <a:rect l="l" t="t" r="r" b="b"/>
            <a:pathLst>
              <a:path w="103505" h="360045">
                <a:moveTo>
                  <a:pt x="103347" y="0"/>
                </a:moveTo>
                <a:lnTo>
                  <a:pt x="45160" y="0"/>
                </a:lnTo>
                <a:lnTo>
                  <a:pt x="24079" y="4980"/>
                </a:lnTo>
                <a:lnTo>
                  <a:pt x="10113" y="17043"/>
                </a:lnTo>
                <a:lnTo>
                  <a:pt x="2381" y="31875"/>
                </a:lnTo>
                <a:lnTo>
                  <a:pt x="0" y="45160"/>
                </a:lnTo>
                <a:lnTo>
                  <a:pt x="0" y="242893"/>
                </a:lnTo>
                <a:lnTo>
                  <a:pt x="0" y="261918"/>
                </a:lnTo>
                <a:lnTo>
                  <a:pt x="96394" y="359727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370880" y="9657639"/>
            <a:ext cx="244475" cy="379730"/>
          </a:xfrm>
          <a:custGeom>
            <a:avLst/>
            <a:gdLst/>
            <a:ahLst/>
            <a:cxnLst/>
            <a:rect l="l" t="t" r="r" b="b"/>
            <a:pathLst>
              <a:path w="244475" h="379729">
                <a:moveTo>
                  <a:pt x="143021" y="251364"/>
                </a:moveTo>
                <a:lnTo>
                  <a:pt x="0" y="251364"/>
                </a:lnTo>
              </a:path>
              <a:path w="244475" h="379729">
                <a:moveTo>
                  <a:pt x="52647" y="0"/>
                </a:moveTo>
                <a:lnTo>
                  <a:pt x="52538" y="185098"/>
                </a:lnTo>
                <a:lnTo>
                  <a:pt x="52482" y="281645"/>
                </a:lnTo>
                <a:lnTo>
                  <a:pt x="52462" y="321006"/>
                </a:lnTo>
                <a:lnTo>
                  <a:pt x="52459" y="334544"/>
                </a:lnTo>
                <a:lnTo>
                  <a:pt x="54841" y="347828"/>
                </a:lnTo>
                <a:lnTo>
                  <a:pt x="62576" y="362656"/>
                </a:lnTo>
                <a:lnTo>
                  <a:pt x="76542" y="374716"/>
                </a:lnTo>
                <a:lnTo>
                  <a:pt x="97620" y="379695"/>
                </a:lnTo>
                <a:lnTo>
                  <a:pt x="244348" y="379695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131697" y="6383654"/>
            <a:ext cx="3132211" cy="28899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01488" y="1563827"/>
            <a:ext cx="6917690" cy="3305175"/>
            <a:chOff x="2701488" y="1563827"/>
            <a:chExt cx="6917690" cy="3305175"/>
          </a:xfrm>
        </p:grpSpPr>
        <p:sp>
          <p:nvSpPr>
            <p:cNvPr id="3" name="object 3"/>
            <p:cNvSpPr/>
            <p:nvPr/>
          </p:nvSpPr>
          <p:spPr>
            <a:xfrm>
              <a:off x="2753842" y="1616182"/>
              <a:ext cx="6812915" cy="3201035"/>
            </a:xfrm>
            <a:custGeom>
              <a:avLst/>
              <a:gdLst/>
              <a:ahLst/>
              <a:cxnLst/>
              <a:rect l="l" t="t" r="r" b="b"/>
              <a:pathLst>
                <a:path w="6812915" h="3201035">
                  <a:moveTo>
                    <a:pt x="6687230" y="0"/>
                  </a:moveTo>
                  <a:lnTo>
                    <a:pt x="125650" y="0"/>
                  </a:lnTo>
                  <a:lnTo>
                    <a:pt x="76743" y="9874"/>
                  </a:lnTo>
                  <a:lnTo>
                    <a:pt x="36803" y="36803"/>
                  </a:lnTo>
                  <a:lnTo>
                    <a:pt x="9874" y="76743"/>
                  </a:lnTo>
                  <a:lnTo>
                    <a:pt x="0" y="125650"/>
                  </a:lnTo>
                  <a:lnTo>
                    <a:pt x="0" y="3074775"/>
                  </a:lnTo>
                  <a:lnTo>
                    <a:pt x="9874" y="3123682"/>
                  </a:lnTo>
                  <a:lnTo>
                    <a:pt x="36803" y="3163622"/>
                  </a:lnTo>
                  <a:lnTo>
                    <a:pt x="76743" y="3190551"/>
                  </a:lnTo>
                  <a:lnTo>
                    <a:pt x="125650" y="3200426"/>
                  </a:lnTo>
                  <a:lnTo>
                    <a:pt x="6687230" y="3200426"/>
                  </a:lnTo>
                  <a:lnTo>
                    <a:pt x="6736137" y="3190551"/>
                  </a:lnTo>
                  <a:lnTo>
                    <a:pt x="6776077" y="3163622"/>
                  </a:lnTo>
                  <a:lnTo>
                    <a:pt x="6803006" y="3123682"/>
                  </a:lnTo>
                  <a:lnTo>
                    <a:pt x="6812881" y="3074775"/>
                  </a:lnTo>
                  <a:lnTo>
                    <a:pt x="6812881" y="125650"/>
                  </a:lnTo>
                  <a:lnTo>
                    <a:pt x="6803006" y="76743"/>
                  </a:lnTo>
                  <a:lnTo>
                    <a:pt x="6776077" y="36803"/>
                  </a:lnTo>
                  <a:lnTo>
                    <a:pt x="6736137" y="9874"/>
                  </a:lnTo>
                  <a:lnTo>
                    <a:pt x="66872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53842" y="1616182"/>
              <a:ext cx="6812915" cy="3201035"/>
            </a:xfrm>
            <a:custGeom>
              <a:avLst/>
              <a:gdLst/>
              <a:ahLst/>
              <a:cxnLst/>
              <a:rect l="l" t="t" r="r" b="b"/>
              <a:pathLst>
                <a:path w="6812915" h="3201035">
                  <a:moveTo>
                    <a:pt x="125650" y="0"/>
                  </a:moveTo>
                  <a:lnTo>
                    <a:pt x="76743" y="9874"/>
                  </a:lnTo>
                  <a:lnTo>
                    <a:pt x="36803" y="36803"/>
                  </a:lnTo>
                  <a:lnTo>
                    <a:pt x="9874" y="76743"/>
                  </a:lnTo>
                  <a:lnTo>
                    <a:pt x="0" y="125650"/>
                  </a:lnTo>
                  <a:lnTo>
                    <a:pt x="0" y="3074775"/>
                  </a:lnTo>
                  <a:lnTo>
                    <a:pt x="9874" y="3123682"/>
                  </a:lnTo>
                  <a:lnTo>
                    <a:pt x="36803" y="3163622"/>
                  </a:lnTo>
                  <a:lnTo>
                    <a:pt x="76743" y="3190551"/>
                  </a:lnTo>
                  <a:lnTo>
                    <a:pt x="125650" y="3200426"/>
                  </a:lnTo>
                  <a:lnTo>
                    <a:pt x="6687230" y="3200426"/>
                  </a:lnTo>
                  <a:lnTo>
                    <a:pt x="6736137" y="3190551"/>
                  </a:lnTo>
                  <a:lnTo>
                    <a:pt x="6776077" y="3163622"/>
                  </a:lnTo>
                  <a:lnTo>
                    <a:pt x="6803006" y="3123682"/>
                  </a:lnTo>
                  <a:lnTo>
                    <a:pt x="6812881" y="3074775"/>
                  </a:lnTo>
                  <a:lnTo>
                    <a:pt x="6812881" y="125650"/>
                  </a:lnTo>
                  <a:lnTo>
                    <a:pt x="6803006" y="76743"/>
                  </a:lnTo>
                  <a:lnTo>
                    <a:pt x="6776077" y="36803"/>
                  </a:lnTo>
                  <a:lnTo>
                    <a:pt x="6736137" y="9874"/>
                  </a:lnTo>
                  <a:lnTo>
                    <a:pt x="6687230" y="0"/>
                  </a:lnTo>
                  <a:lnTo>
                    <a:pt x="125650" y="0"/>
                  </a:lnTo>
                  <a:close/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0617444" y="1563794"/>
            <a:ext cx="6917690" cy="4090670"/>
            <a:chOff x="10617444" y="1563794"/>
            <a:chExt cx="6917690" cy="4090670"/>
          </a:xfrm>
        </p:grpSpPr>
        <p:sp>
          <p:nvSpPr>
            <p:cNvPr id="6" name="object 6"/>
            <p:cNvSpPr/>
            <p:nvPr/>
          </p:nvSpPr>
          <p:spPr>
            <a:xfrm>
              <a:off x="10669832" y="1616182"/>
              <a:ext cx="6812915" cy="3985895"/>
            </a:xfrm>
            <a:custGeom>
              <a:avLst/>
              <a:gdLst/>
              <a:ahLst/>
              <a:cxnLst/>
              <a:rect l="l" t="t" r="r" b="b"/>
              <a:pathLst>
                <a:path w="6812915" h="3985895">
                  <a:moveTo>
                    <a:pt x="6687230" y="0"/>
                  </a:moveTo>
                  <a:lnTo>
                    <a:pt x="125650" y="0"/>
                  </a:lnTo>
                  <a:lnTo>
                    <a:pt x="76743" y="9874"/>
                  </a:lnTo>
                  <a:lnTo>
                    <a:pt x="36803" y="36803"/>
                  </a:lnTo>
                  <a:lnTo>
                    <a:pt x="9874" y="76743"/>
                  </a:lnTo>
                  <a:lnTo>
                    <a:pt x="0" y="125650"/>
                  </a:lnTo>
                  <a:lnTo>
                    <a:pt x="0" y="3860091"/>
                  </a:lnTo>
                  <a:lnTo>
                    <a:pt x="9874" y="3908998"/>
                  </a:lnTo>
                  <a:lnTo>
                    <a:pt x="36803" y="3948938"/>
                  </a:lnTo>
                  <a:lnTo>
                    <a:pt x="76743" y="3975867"/>
                  </a:lnTo>
                  <a:lnTo>
                    <a:pt x="125650" y="3985742"/>
                  </a:lnTo>
                  <a:lnTo>
                    <a:pt x="6687230" y="3985742"/>
                  </a:lnTo>
                  <a:lnTo>
                    <a:pt x="6736137" y="3975867"/>
                  </a:lnTo>
                  <a:lnTo>
                    <a:pt x="6776077" y="3948938"/>
                  </a:lnTo>
                  <a:lnTo>
                    <a:pt x="6803006" y="3908998"/>
                  </a:lnTo>
                  <a:lnTo>
                    <a:pt x="6812881" y="3860091"/>
                  </a:lnTo>
                  <a:lnTo>
                    <a:pt x="6812881" y="125650"/>
                  </a:lnTo>
                  <a:lnTo>
                    <a:pt x="6803006" y="76743"/>
                  </a:lnTo>
                  <a:lnTo>
                    <a:pt x="6776077" y="36803"/>
                  </a:lnTo>
                  <a:lnTo>
                    <a:pt x="6736137" y="9874"/>
                  </a:lnTo>
                  <a:lnTo>
                    <a:pt x="66872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69832" y="1616182"/>
              <a:ext cx="6812915" cy="3985895"/>
            </a:xfrm>
            <a:custGeom>
              <a:avLst/>
              <a:gdLst/>
              <a:ahLst/>
              <a:cxnLst/>
              <a:rect l="l" t="t" r="r" b="b"/>
              <a:pathLst>
                <a:path w="6812915" h="3985895">
                  <a:moveTo>
                    <a:pt x="125650" y="0"/>
                  </a:moveTo>
                  <a:lnTo>
                    <a:pt x="76743" y="9874"/>
                  </a:lnTo>
                  <a:lnTo>
                    <a:pt x="36803" y="36803"/>
                  </a:lnTo>
                  <a:lnTo>
                    <a:pt x="9874" y="76743"/>
                  </a:lnTo>
                  <a:lnTo>
                    <a:pt x="0" y="125650"/>
                  </a:lnTo>
                  <a:lnTo>
                    <a:pt x="0" y="3860091"/>
                  </a:lnTo>
                  <a:lnTo>
                    <a:pt x="9874" y="3908998"/>
                  </a:lnTo>
                  <a:lnTo>
                    <a:pt x="36803" y="3948938"/>
                  </a:lnTo>
                  <a:lnTo>
                    <a:pt x="76743" y="3975867"/>
                  </a:lnTo>
                  <a:lnTo>
                    <a:pt x="125650" y="3985742"/>
                  </a:lnTo>
                  <a:lnTo>
                    <a:pt x="6687230" y="3985742"/>
                  </a:lnTo>
                  <a:lnTo>
                    <a:pt x="6736137" y="3975867"/>
                  </a:lnTo>
                  <a:lnTo>
                    <a:pt x="6776077" y="3948938"/>
                  </a:lnTo>
                  <a:lnTo>
                    <a:pt x="6803006" y="3908998"/>
                  </a:lnTo>
                  <a:lnTo>
                    <a:pt x="6812881" y="3860091"/>
                  </a:lnTo>
                  <a:lnTo>
                    <a:pt x="6812881" y="125650"/>
                  </a:lnTo>
                  <a:lnTo>
                    <a:pt x="6803006" y="76743"/>
                  </a:lnTo>
                  <a:lnTo>
                    <a:pt x="6776077" y="36803"/>
                  </a:lnTo>
                  <a:lnTo>
                    <a:pt x="6736137" y="9874"/>
                  </a:lnTo>
                  <a:lnTo>
                    <a:pt x="6687230" y="0"/>
                  </a:lnTo>
                  <a:lnTo>
                    <a:pt x="125650" y="0"/>
                  </a:lnTo>
                  <a:close/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308770" y="2152816"/>
            <a:ext cx="5584825" cy="2707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90"/>
              </a:spcBef>
            </a:pPr>
            <a:r>
              <a:rPr sz="3600" spc="15" dirty="0"/>
              <a:t>Een </a:t>
            </a:r>
            <a:r>
              <a:rPr sz="3600" i="1" spc="15" dirty="0">
                <a:latin typeface="Arial-BoldItalicMT"/>
                <a:cs typeface="Arial-BoldItalicMT"/>
              </a:rPr>
              <a:t>zoekmachine </a:t>
            </a:r>
            <a:r>
              <a:rPr sz="3600" spc="10" dirty="0"/>
              <a:t>zoekt  in </a:t>
            </a:r>
            <a:r>
              <a:rPr sz="3600" spc="5" dirty="0"/>
              <a:t>collecties </a:t>
            </a:r>
            <a:r>
              <a:rPr sz="3600" spc="10" dirty="0"/>
              <a:t>van filmpjes,  plaatjes, websites en</a:t>
            </a:r>
            <a:r>
              <a:rPr sz="3600" spc="-35" dirty="0"/>
              <a:t> </a:t>
            </a:r>
            <a:r>
              <a:rPr sz="3600" spc="15" dirty="0"/>
              <a:t>nog  </a:t>
            </a:r>
            <a:r>
              <a:rPr sz="3600" spc="5" dirty="0"/>
              <a:t>veel</a:t>
            </a:r>
            <a:r>
              <a:rPr sz="3600" dirty="0"/>
              <a:t> </a:t>
            </a:r>
            <a:r>
              <a:rPr sz="3600" spc="10" dirty="0"/>
              <a:t>meer!</a:t>
            </a:r>
            <a:endParaRPr sz="3600">
              <a:latin typeface="Arial-BoldItalicMT"/>
              <a:cs typeface="Arial-BoldItalic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794142" y="9558597"/>
            <a:ext cx="2658745" cy="1181735"/>
            <a:chOff x="16794142" y="9558597"/>
            <a:chExt cx="2658745" cy="1181735"/>
          </a:xfrm>
        </p:grpSpPr>
        <p:sp>
          <p:nvSpPr>
            <p:cNvPr id="10" name="object 10"/>
            <p:cNvSpPr/>
            <p:nvPr/>
          </p:nvSpPr>
          <p:spPr>
            <a:xfrm>
              <a:off x="17846880" y="10315244"/>
              <a:ext cx="204716" cy="204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707131" y="9747664"/>
              <a:ext cx="1252855" cy="797560"/>
            </a:xfrm>
            <a:custGeom>
              <a:avLst/>
              <a:gdLst/>
              <a:ahLst/>
              <a:cxnLst/>
              <a:rect l="l" t="t" r="r" b="b"/>
              <a:pathLst>
                <a:path w="1252855" h="797559">
                  <a:moveTo>
                    <a:pt x="487346" y="200014"/>
                  </a:moveTo>
                  <a:lnTo>
                    <a:pt x="396783" y="200014"/>
                  </a:lnTo>
                </a:path>
                <a:path w="1252855" h="797559">
                  <a:moveTo>
                    <a:pt x="146885" y="250934"/>
                  </a:moveTo>
                  <a:lnTo>
                    <a:pt x="2963" y="250934"/>
                  </a:lnTo>
                </a:path>
                <a:path w="1252855" h="797559">
                  <a:moveTo>
                    <a:pt x="0" y="0"/>
                  </a:moveTo>
                  <a:lnTo>
                    <a:pt x="0" y="356051"/>
                  </a:lnTo>
                  <a:lnTo>
                    <a:pt x="103127" y="463933"/>
                  </a:lnTo>
                  <a:lnTo>
                    <a:pt x="817933" y="463933"/>
                  </a:lnTo>
                  <a:lnTo>
                    <a:pt x="912265" y="553930"/>
                  </a:lnTo>
                  <a:lnTo>
                    <a:pt x="912265" y="612881"/>
                  </a:lnTo>
                  <a:lnTo>
                    <a:pt x="912265" y="797211"/>
                  </a:lnTo>
                </a:path>
                <a:path w="1252855" h="797559">
                  <a:moveTo>
                    <a:pt x="1157860" y="479346"/>
                  </a:moveTo>
                  <a:lnTo>
                    <a:pt x="1032586" y="479346"/>
                  </a:lnTo>
                </a:path>
                <a:path w="1252855" h="797559">
                  <a:moveTo>
                    <a:pt x="278536" y="466729"/>
                  </a:moveTo>
                  <a:lnTo>
                    <a:pt x="600191" y="788384"/>
                  </a:lnTo>
                  <a:lnTo>
                    <a:pt x="704847" y="788384"/>
                  </a:lnTo>
                  <a:lnTo>
                    <a:pt x="826477" y="668984"/>
                  </a:lnTo>
                  <a:lnTo>
                    <a:pt x="1252789" y="668984"/>
                  </a:lnTo>
                </a:path>
                <a:path w="1252855" h="797559">
                  <a:moveTo>
                    <a:pt x="387873" y="757725"/>
                  </a:moveTo>
                  <a:lnTo>
                    <a:pt x="569532" y="576076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839917" y="9897288"/>
              <a:ext cx="204716" cy="204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936959" y="10315244"/>
              <a:ext cx="204716" cy="2047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517035" y="10535613"/>
              <a:ext cx="204716" cy="2047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604777" y="9558597"/>
              <a:ext cx="204716" cy="204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811543" y="9907145"/>
              <a:ext cx="446405" cy="185420"/>
            </a:xfrm>
            <a:custGeom>
              <a:avLst/>
              <a:gdLst/>
              <a:ahLst/>
              <a:cxnLst/>
              <a:rect l="l" t="t" r="r" b="b"/>
              <a:pathLst>
                <a:path w="446405" h="185420">
                  <a:moveTo>
                    <a:pt x="0" y="105944"/>
                  </a:moveTo>
                  <a:lnTo>
                    <a:pt x="308430" y="105944"/>
                  </a:lnTo>
                  <a:lnTo>
                    <a:pt x="345912" y="92772"/>
                  </a:lnTo>
                  <a:lnTo>
                    <a:pt x="360941" y="53432"/>
                  </a:lnTo>
                  <a:lnTo>
                    <a:pt x="360941" y="45160"/>
                  </a:lnTo>
                  <a:lnTo>
                    <a:pt x="358560" y="31875"/>
                  </a:lnTo>
                  <a:lnTo>
                    <a:pt x="350828" y="17043"/>
                  </a:lnTo>
                  <a:lnTo>
                    <a:pt x="336862" y="4980"/>
                  </a:lnTo>
                  <a:lnTo>
                    <a:pt x="315780" y="0"/>
                  </a:lnTo>
                  <a:lnTo>
                    <a:pt x="143534" y="0"/>
                  </a:lnTo>
                  <a:lnTo>
                    <a:pt x="106047" y="13173"/>
                  </a:lnTo>
                  <a:lnTo>
                    <a:pt x="91012" y="52521"/>
                  </a:lnTo>
                  <a:lnTo>
                    <a:pt x="91012" y="139838"/>
                  </a:lnTo>
                  <a:lnTo>
                    <a:pt x="115096" y="180019"/>
                  </a:lnTo>
                  <a:lnTo>
                    <a:pt x="136173" y="184999"/>
                  </a:lnTo>
                  <a:lnTo>
                    <a:pt x="446007" y="184999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247626" y="9989785"/>
              <a:ext cx="204716" cy="2047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810574" y="1001476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>
                  <a:moveTo>
                    <a:pt x="91986" y="0"/>
                  </a:moveTo>
                  <a:lnTo>
                    <a:pt x="0" y="0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034795" y="10077026"/>
              <a:ext cx="475615" cy="340995"/>
            </a:xfrm>
            <a:custGeom>
              <a:avLst/>
              <a:gdLst/>
              <a:ahLst/>
              <a:cxnLst/>
              <a:rect l="l" t="t" r="r" b="b"/>
              <a:pathLst>
                <a:path w="475615" h="340995">
                  <a:moveTo>
                    <a:pt x="0" y="0"/>
                  </a:moveTo>
                  <a:lnTo>
                    <a:pt x="71128" y="80405"/>
                  </a:lnTo>
                  <a:lnTo>
                    <a:pt x="71128" y="279394"/>
                  </a:lnTo>
                  <a:lnTo>
                    <a:pt x="129273" y="340576"/>
                  </a:lnTo>
                  <a:lnTo>
                    <a:pt x="188727" y="340576"/>
                  </a:lnTo>
                  <a:lnTo>
                    <a:pt x="261604" y="340576"/>
                  </a:lnTo>
                  <a:lnTo>
                    <a:pt x="475482" y="340576"/>
                  </a:lnTo>
                </a:path>
                <a:path w="475615" h="340995">
                  <a:moveTo>
                    <a:pt x="231123" y="31360"/>
                  </a:moveTo>
                  <a:lnTo>
                    <a:pt x="231123" y="180518"/>
                  </a:lnTo>
                  <a:lnTo>
                    <a:pt x="367287" y="334534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970211" y="10298312"/>
              <a:ext cx="130810" cy="144145"/>
            </a:xfrm>
            <a:custGeom>
              <a:avLst/>
              <a:gdLst/>
              <a:ahLst/>
              <a:cxnLst/>
              <a:rect l="l" t="t" r="r" b="b"/>
              <a:pathLst>
                <a:path w="130809" h="144145">
                  <a:moveTo>
                    <a:pt x="0" y="143922"/>
                  </a:moveTo>
                  <a:lnTo>
                    <a:pt x="0" y="0"/>
                  </a:lnTo>
                  <a:lnTo>
                    <a:pt x="130791" y="0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819120" y="9836765"/>
              <a:ext cx="263525" cy="263525"/>
            </a:xfrm>
            <a:custGeom>
              <a:avLst/>
              <a:gdLst/>
              <a:ahLst/>
              <a:cxnLst/>
              <a:rect l="l" t="t" r="r" b="b"/>
              <a:pathLst>
                <a:path w="263525" h="263525">
                  <a:moveTo>
                    <a:pt x="263520" y="131765"/>
                  </a:moveTo>
                  <a:lnTo>
                    <a:pt x="256803" y="173413"/>
                  </a:lnTo>
                  <a:lnTo>
                    <a:pt x="238097" y="209584"/>
                  </a:lnTo>
                  <a:lnTo>
                    <a:pt x="209574" y="238108"/>
                  </a:lnTo>
                  <a:lnTo>
                    <a:pt x="173403" y="256813"/>
                  </a:lnTo>
                  <a:lnTo>
                    <a:pt x="131755" y="263531"/>
                  </a:lnTo>
                  <a:lnTo>
                    <a:pt x="90111" y="256813"/>
                  </a:lnTo>
                  <a:lnTo>
                    <a:pt x="53944" y="238108"/>
                  </a:lnTo>
                  <a:lnTo>
                    <a:pt x="25422" y="209584"/>
                  </a:lnTo>
                  <a:lnTo>
                    <a:pt x="6717" y="173413"/>
                  </a:lnTo>
                  <a:lnTo>
                    <a:pt x="0" y="131765"/>
                  </a:lnTo>
                  <a:lnTo>
                    <a:pt x="6717" y="90117"/>
                  </a:lnTo>
                  <a:lnTo>
                    <a:pt x="25422" y="53946"/>
                  </a:lnTo>
                  <a:lnTo>
                    <a:pt x="53944" y="25422"/>
                  </a:lnTo>
                  <a:lnTo>
                    <a:pt x="90111" y="6717"/>
                  </a:lnTo>
                  <a:lnTo>
                    <a:pt x="131755" y="0"/>
                  </a:lnTo>
                  <a:lnTo>
                    <a:pt x="173403" y="6717"/>
                  </a:lnTo>
                  <a:lnTo>
                    <a:pt x="209574" y="25422"/>
                  </a:lnTo>
                  <a:lnTo>
                    <a:pt x="238097" y="53946"/>
                  </a:lnTo>
                  <a:lnTo>
                    <a:pt x="256803" y="90117"/>
                  </a:lnTo>
                  <a:lnTo>
                    <a:pt x="263520" y="131765"/>
                  </a:lnTo>
                  <a:close/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863622" y="10424977"/>
              <a:ext cx="204716" cy="2047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144818" y="9884026"/>
              <a:ext cx="243898" cy="2357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510278" y="9851875"/>
              <a:ext cx="1294130" cy="687705"/>
            </a:xfrm>
            <a:custGeom>
              <a:avLst/>
              <a:gdLst/>
              <a:ahLst/>
              <a:cxnLst/>
              <a:rect l="l" t="t" r="r" b="b"/>
              <a:pathLst>
                <a:path w="1294130" h="687704">
                  <a:moveTo>
                    <a:pt x="228286" y="564213"/>
                  </a:moveTo>
                  <a:lnTo>
                    <a:pt x="249120" y="560916"/>
                  </a:lnTo>
                  <a:lnTo>
                    <a:pt x="265768" y="551044"/>
                  </a:lnTo>
                  <a:lnTo>
                    <a:pt x="276802" y="534629"/>
                  </a:lnTo>
                  <a:lnTo>
                    <a:pt x="280797" y="511701"/>
                  </a:lnTo>
                  <a:lnTo>
                    <a:pt x="280797" y="489985"/>
                  </a:lnTo>
                  <a:lnTo>
                    <a:pt x="278416" y="476700"/>
                  </a:lnTo>
                  <a:lnTo>
                    <a:pt x="270684" y="461868"/>
                  </a:lnTo>
                  <a:lnTo>
                    <a:pt x="256718" y="449804"/>
                  </a:lnTo>
                  <a:lnTo>
                    <a:pt x="235636" y="444824"/>
                  </a:lnTo>
                  <a:lnTo>
                    <a:pt x="0" y="444824"/>
                  </a:lnTo>
                  <a:lnTo>
                    <a:pt x="0" y="497346"/>
                  </a:lnTo>
                  <a:lnTo>
                    <a:pt x="0" y="634661"/>
                  </a:lnTo>
                  <a:lnTo>
                    <a:pt x="0" y="687172"/>
                  </a:lnTo>
                  <a:lnTo>
                    <a:pt x="235636" y="687172"/>
                  </a:lnTo>
                  <a:lnTo>
                    <a:pt x="256718" y="682194"/>
                  </a:lnTo>
                  <a:lnTo>
                    <a:pt x="270684" y="670132"/>
                  </a:lnTo>
                  <a:lnTo>
                    <a:pt x="278416" y="655301"/>
                  </a:lnTo>
                  <a:lnTo>
                    <a:pt x="280797" y="642011"/>
                  </a:lnTo>
                  <a:lnTo>
                    <a:pt x="280797" y="616703"/>
                  </a:lnTo>
                  <a:lnTo>
                    <a:pt x="276802" y="593773"/>
                  </a:lnTo>
                  <a:lnTo>
                    <a:pt x="265768" y="577355"/>
                  </a:lnTo>
                  <a:lnTo>
                    <a:pt x="249120" y="567480"/>
                  </a:lnTo>
                  <a:lnTo>
                    <a:pt x="228286" y="564181"/>
                  </a:lnTo>
                  <a:lnTo>
                    <a:pt x="3162" y="564181"/>
                  </a:lnTo>
                </a:path>
                <a:path w="1294130" h="687704">
                  <a:moveTo>
                    <a:pt x="1104950" y="0"/>
                  </a:moveTo>
                  <a:lnTo>
                    <a:pt x="1104950" y="190381"/>
                  </a:lnTo>
                  <a:lnTo>
                    <a:pt x="1104950" y="256505"/>
                  </a:lnTo>
                  <a:lnTo>
                    <a:pt x="1014785" y="359727"/>
                  </a:lnTo>
                </a:path>
                <a:path w="1294130" h="687704">
                  <a:moveTo>
                    <a:pt x="1113264" y="63348"/>
                  </a:moveTo>
                  <a:lnTo>
                    <a:pt x="1241553" y="63348"/>
                  </a:lnTo>
                  <a:lnTo>
                    <a:pt x="1262383" y="66646"/>
                  </a:lnTo>
                  <a:lnTo>
                    <a:pt x="1279031" y="76517"/>
                  </a:lnTo>
                  <a:lnTo>
                    <a:pt x="1290068" y="92932"/>
                  </a:lnTo>
                  <a:lnTo>
                    <a:pt x="1294065" y="115860"/>
                  </a:lnTo>
                  <a:lnTo>
                    <a:pt x="1294065" y="362522"/>
                  </a:lnTo>
                </a:path>
              </a:pathLst>
            </a:custGeom>
            <a:ln w="49956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446594" y="9909000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144519" y="0"/>
                  </a:moveTo>
                  <a:lnTo>
                    <a:pt x="0" y="0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499483" y="9657640"/>
              <a:ext cx="1116330" cy="554355"/>
            </a:xfrm>
            <a:custGeom>
              <a:avLst/>
              <a:gdLst/>
              <a:ahLst/>
              <a:cxnLst/>
              <a:rect l="l" t="t" r="r" b="b"/>
              <a:pathLst>
                <a:path w="1116330" h="554354">
                  <a:moveTo>
                    <a:pt x="0" y="194234"/>
                  </a:moveTo>
                  <a:lnTo>
                    <a:pt x="0" y="391977"/>
                  </a:lnTo>
                  <a:lnTo>
                    <a:pt x="2381" y="405260"/>
                  </a:lnTo>
                  <a:lnTo>
                    <a:pt x="10113" y="420089"/>
                  </a:lnTo>
                  <a:lnTo>
                    <a:pt x="24079" y="432149"/>
                  </a:lnTo>
                  <a:lnTo>
                    <a:pt x="45160" y="437128"/>
                  </a:lnTo>
                  <a:lnTo>
                    <a:pt x="118938" y="437128"/>
                  </a:lnTo>
                </a:path>
                <a:path w="1116330" h="554354">
                  <a:moveTo>
                    <a:pt x="707779" y="194234"/>
                  </a:moveTo>
                  <a:lnTo>
                    <a:pt x="649592" y="194234"/>
                  </a:lnTo>
                  <a:lnTo>
                    <a:pt x="628511" y="199215"/>
                  </a:lnTo>
                  <a:lnTo>
                    <a:pt x="614545" y="211278"/>
                  </a:lnTo>
                  <a:lnTo>
                    <a:pt x="606813" y="226110"/>
                  </a:lnTo>
                  <a:lnTo>
                    <a:pt x="604431" y="239395"/>
                  </a:lnTo>
                  <a:lnTo>
                    <a:pt x="604431" y="437128"/>
                  </a:lnTo>
                  <a:lnTo>
                    <a:pt x="604431" y="456153"/>
                  </a:lnTo>
                  <a:lnTo>
                    <a:pt x="700826" y="553962"/>
                  </a:lnTo>
                </a:path>
                <a:path w="1116330" h="554354">
                  <a:moveTo>
                    <a:pt x="1014419" y="251364"/>
                  </a:moveTo>
                  <a:lnTo>
                    <a:pt x="871397" y="251364"/>
                  </a:lnTo>
                </a:path>
                <a:path w="1116330" h="554354">
                  <a:moveTo>
                    <a:pt x="924045" y="0"/>
                  </a:moveTo>
                  <a:lnTo>
                    <a:pt x="923936" y="185098"/>
                  </a:lnTo>
                  <a:lnTo>
                    <a:pt x="923880" y="281645"/>
                  </a:lnTo>
                  <a:lnTo>
                    <a:pt x="923859" y="321006"/>
                  </a:lnTo>
                  <a:lnTo>
                    <a:pt x="923856" y="334544"/>
                  </a:lnTo>
                  <a:lnTo>
                    <a:pt x="926239" y="347828"/>
                  </a:lnTo>
                  <a:lnTo>
                    <a:pt x="933974" y="362656"/>
                  </a:lnTo>
                  <a:lnTo>
                    <a:pt x="947940" y="374716"/>
                  </a:lnTo>
                  <a:lnTo>
                    <a:pt x="969017" y="379695"/>
                  </a:lnTo>
                  <a:lnTo>
                    <a:pt x="1115746" y="379695"/>
                  </a:lnTo>
                </a:path>
              </a:pathLst>
            </a:custGeom>
            <a:ln w="49956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392779" y="2152816"/>
            <a:ext cx="5403215" cy="2036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90"/>
              </a:spcBef>
            </a:pPr>
            <a:r>
              <a:rPr sz="3600" b="1" spc="15" dirty="0">
                <a:solidFill>
                  <a:srgbClr val="5D5B5B"/>
                </a:solidFill>
                <a:latin typeface="Arial"/>
                <a:cs typeface="Arial"/>
              </a:rPr>
              <a:t>Zonder </a:t>
            </a:r>
            <a:r>
              <a:rPr sz="3600" b="1" i="1" spc="15" dirty="0">
                <a:solidFill>
                  <a:srgbClr val="5D5B5B"/>
                </a:solidFill>
                <a:latin typeface="Arial-BoldItalicMT"/>
                <a:cs typeface="Arial-BoldItalicMT"/>
              </a:rPr>
              <a:t>browser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kan je  </a:t>
            </a:r>
            <a:r>
              <a:rPr sz="3600" b="1" spc="15" dirty="0">
                <a:solidFill>
                  <a:srgbClr val="5D5B5B"/>
                </a:solidFill>
                <a:latin typeface="Arial"/>
                <a:cs typeface="Arial"/>
              </a:rPr>
              <a:t>geen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gebruik maken</a:t>
            </a:r>
            <a:r>
              <a:rPr sz="3600" b="1" spc="-55" dirty="0">
                <a:solidFill>
                  <a:srgbClr val="5D5B5B"/>
                </a:solidFill>
                <a:latin typeface="Arial"/>
                <a:cs typeface="Arial"/>
              </a:rPr>
              <a:t>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van  het</a:t>
            </a:r>
            <a:r>
              <a:rPr sz="3600" b="1" dirty="0">
                <a:solidFill>
                  <a:srgbClr val="5D5B5B"/>
                </a:solidFill>
                <a:latin typeface="Arial"/>
                <a:cs typeface="Arial"/>
              </a:rPr>
              <a:t>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internet.</a:t>
            </a:r>
            <a:endParaRPr sz="36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921137" y="0"/>
            <a:ext cx="104775" cy="1570990"/>
          </a:xfrm>
          <a:custGeom>
            <a:avLst/>
            <a:gdLst/>
            <a:ahLst/>
            <a:cxnLst/>
            <a:rect l="l" t="t" r="r" b="b"/>
            <a:pathLst>
              <a:path w="104775" h="1570990">
                <a:moveTo>
                  <a:pt x="0" y="1570633"/>
                </a:moveTo>
                <a:lnTo>
                  <a:pt x="104708" y="1570633"/>
                </a:lnTo>
                <a:lnTo>
                  <a:pt x="104708" y="0"/>
                </a:lnTo>
                <a:lnTo>
                  <a:pt x="0" y="0"/>
                </a:lnTo>
                <a:lnTo>
                  <a:pt x="0" y="1570633"/>
                </a:lnTo>
                <a:close/>
              </a:path>
            </a:pathLst>
          </a:custGeom>
          <a:solidFill>
            <a:srgbClr val="5D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4146470" y="4816606"/>
            <a:ext cx="8188325" cy="6544309"/>
            <a:chOff x="4146470" y="4816606"/>
            <a:chExt cx="8188325" cy="6544309"/>
          </a:xfrm>
        </p:grpSpPr>
        <p:sp>
          <p:nvSpPr>
            <p:cNvPr id="30" name="object 30"/>
            <p:cNvSpPr/>
            <p:nvPr/>
          </p:nvSpPr>
          <p:spPr>
            <a:xfrm>
              <a:off x="4942823" y="5601923"/>
              <a:ext cx="7339965" cy="5706745"/>
            </a:xfrm>
            <a:custGeom>
              <a:avLst/>
              <a:gdLst/>
              <a:ahLst/>
              <a:cxnLst/>
              <a:rect l="l" t="t" r="r" b="b"/>
              <a:pathLst>
                <a:path w="7339965" h="5706745">
                  <a:moveTo>
                    <a:pt x="7339525" y="0"/>
                  </a:moveTo>
                  <a:lnTo>
                    <a:pt x="7339525" y="3101465"/>
                  </a:lnTo>
                  <a:lnTo>
                    <a:pt x="3233283" y="3101465"/>
                  </a:lnTo>
                  <a:lnTo>
                    <a:pt x="2314348" y="4122502"/>
                  </a:lnTo>
                  <a:lnTo>
                    <a:pt x="1327341" y="4122502"/>
                  </a:lnTo>
                  <a:lnTo>
                    <a:pt x="0" y="4871265"/>
                  </a:lnTo>
                  <a:lnTo>
                    <a:pt x="0" y="5706632"/>
                  </a:lnTo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942635" y="10138286"/>
              <a:ext cx="0" cy="320675"/>
            </a:xfrm>
            <a:custGeom>
              <a:avLst/>
              <a:gdLst/>
              <a:ahLst/>
              <a:cxnLst/>
              <a:rect l="l" t="t" r="r" b="b"/>
              <a:pathLst>
                <a:path h="320675">
                  <a:moveTo>
                    <a:pt x="0" y="0"/>
                  </a:moveTo>
                  <a:lnTo>
                    <a:pt x="0" y="320628"/>
                  </a:lnTo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198824" y="4868960"/>
              <a:ext cx="709930" cy="5590540"/>
            </a:xfrm>
            <a:custGeom>
              <a:avLst/>
              <a:gdLst/>
              <a:ahLst/>
              <a:cxnLst/>
              <a:rect l="l" t="t" r="r" b="b"/>
              <a:pathLst>
                <a:path w="709929" h="5590540">
                  <a:moveTo>
                    <a:pt x="0" y="0"/>
                  </a:moveTo>
                  <a:lnTo>
                    <a:pt x="0" y="5360234"/>
                  </a:lnTo>
                  <a:lnTo>
                    <a:pt x="384218" y="5360234"/>
                  </a:lnTo>
                  <a:lnTo>
                    <a:pt x="709622" y="5589955"/>
                  </a:lnTo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87078" y="9799454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285582" y="142791"/>
                  </a:moveTo>
                  <a:lnTo>
                    <a:pt x="278303" y="187922"/>
                  </a:lnTo>
                  <a:lnTo>
                    <a:pt x="258033" y="227119"/>
                  </a:lnTo>
                  <a:lnTo>
                    <a:pt x="227124" y="258030"/>
                  </a:lnTo>
                  <a:lnTo>
                    <a:pt x="187926" y="278302"/>
                  </a:lnTo>
                  <a:lnTo>
                    <a:pt x="142791" y="285582"/>
                  </a:lnTo>
                  <a:lnTo>
                    <a:pt x="97660" y="278302"/>
                  </a:lnTo>
                  <a:lnTo>
                    <a:pt x="58462" y="258030"/>
                  </a:lnTo>
                  <a:lnTo>
                    <a:pt x="27551" y="227119"/>
                  </a:lnTo>
                  <a:lnTo>
                    <a:pt x="7280" y="187922"/>
                  </a:lnTo>
                  <a:lnTo>
                    <a:pt x="0" y="142791"/>
                  </a:lnTo>
                  <a:lnTo>
                    <a:pt x="7280" y="97660"/>
                  </a:lnTo>
                  <a:lnTo>
                    <a:pt x="27551" y="58462"/>
                  </a:lnTo>
                  <a:lnTo>
                    <a:pt x="58462" y="27551"/>
                  </a:lnTo>
                  <a:lnTo>
                    <a:pt x="97660" y="7280"/>
                  </a:lnTo>
                  <a:lnTo>
                    <a:pt x="142791" y="0"/>
                  </a:lnTo>
                  <a:lnTo>
                    <a:pt x="187926" y="7280"/>
                  </a:lnTo>
                  <a:lnTo>
                    <a:pt x="227124" y="27551"/>
                  </a:lnTo>
                  <a:lnTo>
                    <a:pt x="258033" y="58462"/>
                  </a:lnTo>
                  <a:lnTo>
                    <a:pt x="278303" y="97660"/>
                  </a:lnTo>
                  <a:lnTo>
                    <a:pt x="285582" y="142791"/>
                  </a:lnTo>
                  <a:close/>
                </a:path>
              </a:pathLst>
            </a:custGeom>
            <a:ln w="104708">
              <a:solidFill>
                <a:srgbClr val="628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93129" y="1570632"/>
            <a:ext cx="4531995" cy="3359150"/>
            <a:chOff x="2293129" y="1570632"/>
            <a:chExt cx="4531995" cy="3359150"/>
          </a:xfrm>
        </p:grpSpPr>
        <p:sp>
          <p:nvSpPr>
            <p:cNvPr id="3" name="object 3"/>
            <p:cNvSpPr/>
            <p:nvPr/>
          </p:nvSpPr>
          <p:spPr>
            <a:xfrm>
              <a:off x="2345483" y="1622987"/>
              <a:ext cx="4427855" cy="3254375"/>
            </a:xfrm>
            <a:custGeom>
              <a:avLst/>
              <a:gdLst/>
              <a:ahLst/>
              <a:cxnLst/>
              <a:rect l="l" t="t" r="r" b="b"/>
              <a:pathLst>
                <a:path w="4427855" h="3254375">
                  <a:moveTo>
                    <a:pt x="4301586" y="0"/>
                  </a:moveTo>
                  <a:lnTo>
                    <a:pt x="125650" y="0"/>
                  </a:lnTo>
                  <a:lnTo>
                    <a:pt x="76743" y="9874"/>
                  </a:lnTo>
                  <a:lnTo>
                    <a:pt x="36803" y="36803"/>
                  </a:lnTo>
                  <a:lnTo>
                    <a:pt x="9874" y="76743"/>
                  </a:lnTo>
                  <a:lnTo>
                    <a:pt x="0" y="125650"/>
                  </a:lnTo>
                  <a:lnTo>
                    <a:pt x="0" y="3128574"/>
                  </a:lnTo>
                  <a:lnTo>
                    <a:pt x="9874" y="3177481"/>
                  </a:lnTo>
                  <a:lnTo>
                    <a:pt x="36803" y="3217421"/>
                  </a:lnTo>
                  <a:lnTo>
                    <a:pt x="76743" y="3244350"/>
                  </a:lnTo>
                  <a:lnTo>
                    <a:pt x="125650" y="3254225"/>
                  </a:lnTo>
                  <a:lnTo>
                    <a:pt x="4301586" y="3254225"/>
                  </a:lnTo>
                  <a:lnTo>
                    <a:pt x="4350493" y="3244350"/>
                  </a:lnTo>
                  <a:lnTo>
                    <a:pt x="4390433" y="3217421"/>
                  </a:lnTo>
                  <a:lnTo>
                    <a:pt x="4417362" y="3177481"/>
                  </a:lnTo>
                  <a:lnTo>
                    <a:pt x="4427236" y="3128574"/>
                  </a:lnTo>
                  <a:lnTo>
                    <a:pt x="4427236" y="125650"/>
                  </a:lnTo>
                  <a:lnTo>
                    <a:pt x="4417362" y="76743"/>
                  </a:lnTo>
                  <a:lnTo>
                    <a:pt x="4390433" y="36803"/>
                  </a:lnTo>
                  <a:lnTo>
                    <a:pt x="4350493" y="9874"/>
                  </a:lnTo>
                  <a:lnTo>
                    <a:pt x="43015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45483" y="1622987"/>
              <a:ext cx="4427855" cy="3254375"/>
            </a:xfrm>
            <a:custGeom>
              <a:avLst/>
              <a:gdLst/>
              <a:ahLst/>
              <a:cxnLst/>
              <a:rect l="l" t="t" r="r" b="b"/>
              <a:pathLst>
                <a:path w="4427855" h="3254375">
                  <a:moveTo>
                    <a:pt x="125650" y="0"/>
                  </a:moveTo>
                  <a:lnTo>
                    <a:pt x="76743" y="9874"/>
                  </a:lnTo>
                  <a:lnTo>
                    <a:pt x="36803" y="36803"/>
                  </a:lnTo>
                  <a:lnTo>
                    <a:pt x="9874" y="76743"/>
                  </a:lnTo>
                  <a:lnTo>
                    <a:pt x="0" y="125650"/>
                  </a:lnTo>
                  <a:lnTo>
                    <a:pt x="0" y="3128574"/>
                  </a:lnTo>
                  <a:lnTo>
                    <a:pt x="9874" y="3177481"/>
                  </a:lnTo>
                  <a:lnTo>
                    <a:pt x="36803" y="3217421"/>
                  </a:lnTo>
                  <a:lnTo>
                    <a:pt x="76743" y="3244350"/>
                  </a:lnTo>
                  <a:lnTo>
                    <a:pt x="125650" y="3254225"/>
                  </a:lnTo>
                  <a:lnTo>
                    <a:pt x="4301586" y="3254225"/>
                  </a:lnTo>
                  <a:lnTo>
                    <a:pt x="4350493" y="3244350"/>
                  </a:lnTo>
                  <a:lnTo>
                    <a:pt x="4390433" y="3217421"/>
                  </a:lnTo>
                  <a:lnTo>
                    <a:pt x="4417362" y="3177481"/>
                  </a:lnTo>
                  <a:lnTo>
                    <a:pt x="4427236" y="3128574"/>
                  </a:lnTo>
                  <a:lnTo>
                    <a:pt x="4427236" y="125650"/>
                  </a:lnTo>
                  <a:lnTo>
                    <a:pt x="4417362" y="76743"/>
                  </a:lnTo>
                  <a:lnTo>
                    <a:pt x="4390433" y="36803"/>
                  </a:lnTo>
                  <a:lnTo>
                    <a:pt x="4350493" y="9874"/>
                  </a:lnTo>
                  <a:lnTo>
                    <a:pt x="4301586" y="0"/>
                  </a:lnTo>
                  <a:lnTo>
                    <a:pt x="125650" y="0"/>
                  </a:lnTo>
                  <a:close/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7846881" y="10315244"/>
            <a:ext cx="204716" cy="204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103915" y="9947679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90562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34795" y="10077025"/>
            <a:ext cx="475615" cy="340995"/>
          </a:xfrm>
          <a:custGeom>
            <a:avLst/>
            <a:gdLst/>
            <a:ahLst/>
            <a:cxnLst/>
            <a:rect l="l" t="t" r="r" b="b"/>
            <a:pathLst>
              <a:path w="475615" h="340995">
                <a:moveTo>
                  <a:pt x="0" y="0"/>
                </a:moveTo>
                <a:lnTo>
                  <a:pt x="71128" y="80405"/>
                </a:lnTo>
                <a:lnTo>
                  <a:pt x="71128" y="279394"/>
                </a:lnTo>
                <a:lnTo>
                  <a:pt x="129273" y="340576"/>
                </a:lnTo>
                <a:lnTo>
                  <a:pt x="188727" y="340576"/>
                </a:lnTo>
                <a:lnTo>
                  <a:pt x="261604" y="340576"/>
                </a:lnTo>
                <a:lnTo>
                  <a:pt x="475482" y="340576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9718" y="10227011"/>
            <a:ext cx="125730" cy="0"/>
          </a:xfrm>
          <a:custGeom>
            <a:avLst/>
            <a:gdLst/>
            <a:ahLst/>
            <a:cxnLst/>
            <a:rect l="l" t="t" r="r" b="b"/>
            <a:pathLst>
              <a:path w="125730">
                <a:moveTo>
                  <a:pt x="125273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710094" y="9998598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4">
                <a:moveTo>
                  <a:pt x="143922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446593" y="9908999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144519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65919" y="10108386"/>
            <a:ext cx="136525" cy="303530"/>
          </a:xfrm>
          <a:custGeom>
            <a:avLst/>
            <a:gdLst/>
            <a:ahLst/>
            <a:cxnLst/>
            <a:rect l="l" t="t" r="r" b="b"/>
            <a:pathLst>
              <a:path w="136525" h="303529">
                <a:moveTo>
                  <a:pt x="0" y="0"/>
                </a:moveTo>
                <a:lnTo>
                  <a:pt x="0" y="149157"/>
                </a:lnTo>
                <a:lnTo>
                  <a:pt x="136163" y="303174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7604776" y="9558597"/>
            <a:ext cx="1847850" cy="1181735"/>
            <a:chOff x="17604776" y="9558597"/>
            <a:chExt cx="1847850" cy="1181735"/>
          </a:xfrm>
        </p:grpSpPr>
        <p:sp>
          <p:nvSpPr>
            <p:cNvPr id="13" name="object 13"/>
            <p:cNvSpPr/>
            <p:nvPr/>
          </p:nvSpPr>
          <p:spPr>
            <a:xfrm>
              <a:off x="17707130" y="9747664"/>
              <a:ext cx="1252855" cy="797560"/>
            </a:xfrm>
            <a:custGeom>
              <a:avLst/>
              <a:gdLst/>
              <a:ahLst/>
              <a:cxnLst/>
              <a:rect l="l" t="t" r="r" b="b"/>
              <a:pathLst>
                <a:path w="1252855" h="797559">
                  <a:moveTo>
                    <a:pt x="0" y="0"/>
                  </a:moveTo>
                  <a:lnTo>
                    <a:pt x="0" y="356051"/>
                  </a:lnTo>
                  <a:lnTo>
                    <a:pt x="103127" y="463933"/>
                  </a:lnTo>
                  <a:lnTo>
                    <a:pt x="817933" y="463933"/>
                  </a:lnTo>
                  <a:lnTo>
                    <a:pt x="912265" y="553930"/>
                  </a:lnTo>
                  <a:lnTo>
                    <a:pt x="912265" y="612881"/>
                  </a:lnTo>
                  <a:lnTo>
                    <a:pt x="912265" y="797211"/>
                  </a:lnTo>
                </a:path>
                <a:path w="1252855" h="797559">
                  <a:moveTo>
                    <a:pt x="278536" y="466729"/>
                  </a:moveTo>
                  <a:lnTo>
                    <a:pt x="600191" y="788384"/>
                  </a:lnTo>
                  <a:lnTo>
                    <a:pt x="704847" y="788384"/>
                  </a:lnTo>
                  <a:lnTo>
                    <a:pt x="826477" y="668984"/>
                  </a:lnTo>
                  <a:lnTo>
                    <a:pt x="1252789" y="668984"/>
                  </a:lnTo>
                </a:path>
                <a:path w="1252855" h="797559">
                  <a:moveTo>
                    <a:pt x="387873" y="757725"/>
                  </a:moveTo>
                  <a:lnTo>
                    <a:pt x="569532" y="576076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839917" y="9897288"/>
              <a:ext cx="204716" cy="204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936959" y="10315244"/>
              <a:ext cx="204716" cy="2047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517034" y="10535613"/>
              <a:ext cx="204716" cy="2047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604776" y="9558597"/>
              <a:ext cx="204716" cy="204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811542" y="9907145"/>
              <a:ext cx="446405" cy="185420"/>
            </a:xfrm>
            <a:custGeom>
              <a:avLst/>
              <a:gdLst/>
              <a:ahLst/>
              <a:cxnLst/>
              <a:rect l="l" t="t" r="r" b="b"/>
              <a:pathLst>
                <a:path w="446405" h="185420">
                  <a:moveTo>
                    <a:pt x="0" y="105944"/>
                  </a:moveTo>
                  <a:lnTo>
                    <a:pt x="308430" y="105944"/>
                  </a:lnTo>
                  <a:lnTo>
                    <a:pt x="345912" y="92772"/>
                  </a:lnTo>
                  <a:lnTo>
                    <a:pt x="360941" y="53432"/>
                  </a:lnTo>
                  <a:lnTo>
                    <a:pt x="360941" y="45160"/>
                  </a:lnTo>
                  <a:lnTo>
                    <a:pt x="358560" y="31875"/>
                  </a:lnTo>
                  <a:lnTo>
                    <a:pt x="350828" y="17043"/>
                  </a:lnTo>
                  <a:lnTo>
                    <a:pt x="336862" y="4980"/>
                  </a:lnTo>
                  <a:lnTo>
                    <a:pt x="315780" y="0"/>
                  </a:lnTo>
                  <a:lnTo>
                    <a:pt x="143534" y="0"/>
                  </a:lnTo>
                  <a:lnTo>
                    <a:pt x="106047" y="13173"/>
                  </a:lnTo>
                  <a:lnTo>
                    <a:pt x="91012" y="52521"/>
                  </a:lnTo>
                  <a:lnTo>
                    <a:pt x="91012" y="139838"/>
                  </a:lnTo>
                  <a:lnTo>
                    <a:pt x="115096" y="180019"/>
                  </a:lnTo>
                  <a:lnTo>
                    <a:pt x="136173" y="184999"/>
                  </a:lnTo>
                  <a:lnTo>
                    <a:pt x="446007" y="184999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247626" y="9989785"/>
              <a:ext cx="204716" cy="2047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810573" y="1001476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>
                  <a:moveTo>
                    <a:pt x="91986" y="0"/>
                  </a:moveTo>
                  <a:lnTo>
                    <a:pt x="0" y="0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16970210" y="10298312"/>
            <a:ext cx="130810" cy="144145"/>
          </a:xfrm>
          <a:custGeom>
            <a:avLst/>
            <a:gdLst/>
            <a:ahLst/>
            <a:cxnLst/>
            <a:rect l="l" t="t" r="r" b="b"/>
            <a:pathLst>
              <a:path w="130809" h="144145">
                <a:moveTo>
                  <a:pt x="0" y="143922"/>
                </a:moveTo>
                <a:lnTo>
                  <a:pt x="0" y="0"/>
                </a:lnTo>
                <a:lnTo>
                  <a:pt x="130791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819120" y="9836765"/>
            <a:ext cx="263525" cy="263525"/>
          </a:xfrm>
          <a:custGeom>
            <a:avLst/>
            <a:gdLst/>
            <a:ahLst/>
            <a:cxnLst/>
            <a:rect l="l" t="t" r="r" b="b"/>
            <a:pathLst>
              <a:path w="263525" h="263525">
                <a:moveTo>
                  <a:pt x="263520" y="131765"/>
                </a:moveTo>
                <a:lnTo>
                  <a:pt x="256803" y="173413"/>
                </a:lnTo>
                <a:lnTo>
                  <a:pt x="238097" y="209584"/>
                </a:lnTo>
                <a:lnTo>
                  <a:pt x="209574" y="238108"/>
                </a:lnTo>
                <a:lnTo>
                  <a:pt x="173403" y="256813"/>
                </a:lnTo>
                <a:lnTo>
                  <a:pt x="131755" y="263531"/>
                </a:lnTo>
                <a:lnTo>
                  <a:pt x="90111" y="256813"/>
                </a:lnTo>
                <a:lnTo>
                  <a:pt x="53944" y="238108"/>
                </a:lnTo>
                <a:lnTo>
                  <a:pt x="25422" y="209584"/>
                </a:lnTo>
                <a:lnTo>
                  <a:pt x="6717" y="173413"/>
                </a:lnTo>
                <a:lnTo>
                  <a:pt x="0" y="131765"/>
                </a:lnTo>
                <a:lnTo>
                  <a:pt x="6717" y="90117"/>
                </a:lnTo>
                <a:lnTo>
                  <a:pt x="25422" y="53946"/>
                </a:lnTo>
                <a:lnTo>
                  <a:pt x="53944" y="25422"/>
                </a:lnTo>
                <a:lnTo>
                  <a:pt x="90111" y="6717"/>
                </a:lnTo>
                <a:lnTo>
                  <a:pt x="131755" y="0"/>
                </a:lnTo>
                <a:lnTo>
                  <a:pt x="173403" y="6717"/>
                </a:lnTo>
                <a:lnTo>
                  <a:pt x="209574" y="25422"/>
                </a:lnTo>
                <a:lnTo>
                  <a:pt x="238097" y="53946"/>
                </a:lnTo>
                <a:lnTo>
                  <a:pt x="256803" y="90117"/>
                </a:lnTo>
                <a:lnTo>
                  <a:pt x="263520" y="131765"/>
                </a:lnTo>
                <a:close/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863623" y="10424976"/>
            <a:ext cx="204716" cy="2047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144818" y="9884026"/>
            <a:ext cx="243898" cy="2357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10278" y="10296699"/>
            <a:ext cx="281305" cy="242570"/>
          </a:xfrm>
          <a:custGeom>
            <a:avLst/>
            <a:gdLst/>
            <a:ahLst/>
            <a:cxnLst/>
            <a:rect l="l" t="t" r="r" b="b"/>
            <a:pathLst>
              <a:path w="281305" h="242570">
                <a:moveTo>
                  <a:pt x="228286" y="119389"/>
                </a:moveTo>
                <a:lnTo>
                  <a:pt x="249120" y="116091"/>
                </a:lnTo>
                <a:lnTo>
                  <a:pt x="265768" y="106220"/>
                </a:lnTo>
                <a:lnTo>
                  <a:pt x="276802" y="89805"/>
                </a:lnTo>
                <a:lnTo>
                  <a:pt x="280797" y="66877"/>
                </a:lnTo>
                <a:lnTo>
                  <a:pt x="280797" y="45160"/>
                </a:lnTo>
                <a:lnTo>
                  <a:pt x="278416" y="31875"/>
                </a:lnTo>
                <a:lnTo>
                  <a:pt x="270684" y="17043"/>
                </a:lnTo>
                <a:lnTo>
                  <a:pt x="256718" y="4980"/>
                </a:lnTo>
                <a:lnTo>
                  <a:pt x="235636" y="0"/>
                </a:lnTo>
                <a:lnTo>
                  <a:pt x="0" y="0"/>
                </a:lnTo>
                <a:lnTo>
                  <a:pt x="0" y="52521"/>
                </a:lnTo>
                <a:lnTo>
                  <a:pt x="0" y="189837"/>
                </a:lnTo>
                <a:lnTo>
                  <a:pt x="0" y="242348"/>
                </a:lnTo>
                <a:lnTo>
                  <a:pt x="235636" y="242348"/>
                </a:lnTo>
                <a:lnTo>
                  <a:pt x="256718" y="237369"/>
                </a:lnTo>
                <a:lnTo>
                  <a:pt x="270684" y="225308"/>
                </a:lnTo>
                <a:lnTo>
                  <a:pt x="278416" y="210477"/>
                </a:lnTo>
                <a:lnTo>
                  <a:pt x="280797" y="197187"/>
                </a:lnTo>
                <a:lnTo>
                  <a:pt x="280797" y="171879"/>
                </a:lnTo>
                <a:lnTo>
                  <a:pt x="276802" y="148949"/>
                </a:lnTo>
                <a:lnTo>
                  <a:pt x="265768" y="132531"/>
                </a:lnTo>
                <a:lnTo>
                  <a:pt x="249120" y="122656"/>
                </a:lnTo>
                <a:lnTo>
                  <a:pt x="228286" y="119357"/>
                </a:lnTo>
                <a:lnTo>
                  <a:pt x="3162" y="119357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525064" y="9851874"/>
            <a:ext cx="279400" cy="362585"/>
          </a:xfrm>
          <a:custGeom>
            <a:avLst/>
            <a:gdLst/>
            <a:ahLst/>
            <a:cxnLst/>
            <a:rect l="l" t="t" r="r" b="b"/>
            <a:pathLst>
              <a:path w="279400" h="362584">
                <a:moveTo>
                  <a:pt x="90164" y="0"/>
                </a:moveTo>
                <a:lnTo>
                  <a:pt x="90164" y="190381"/>
                </a:lnTo>
                <a:lnTo>
                  <a:pt x="90164" y="256505"/>
                </a:lnTo>
                <a:lnTo>
                  <a:pt x="0" y="359727"/>
                </a:lnTo>
              </a:path>
              <a:path w="279400" h="362584">
                <a:moveTo>
                  <a:pt x="98478" y="63348"/>
                </a:moveTo>
                <a:lnTo>
                  <a:pt x="226767" y="63348"/>
                </a:lnTo>
                <a:lnTo>
                  <a:pt x="247597" y="66646"/>
                </a:lnTo>
                <a:lnTo>
                  <a:pt x="264245" y="76517"/>
                </a:lnTo>
                <a:lnTo>
                  <a:pt x="275282" y="92932"/>
                </a:lnTo>
                <a:lnTo>
                  <a:pt x="279279" y="115860"/>
                </a:lnTo>
                <a:lnTo>
                  <a:pt x="279279" y="362522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499482" y="9851874"/>
            <a:ext cx="119380" cy="243204"/>
          </a:xfrm>
          <a:custGeom>
            <a:avLst/>
            <a:gdLst/>
            <a:ahLst/>
            <a:cxnLst/>
            <a:rect l="l" t="t" r="r" b="b"/>
            <a:pathLst>
              <a:path w="119380" h="243204">
                <a:moveTo>
                  <a:pt x="0" y="0"/>
                </a:moveTo>
                <a:lnTo>
                  <a:pt x="0" y="197742"/>
                </a:lnTo>
                <a:lnTo>
                  <a:pt x="2381" y="211025"/>
                </a:lnTo>
                <a:lnTo>
                  <a:pt x="10113" y="225854"/>
                </a:lnTo>
                <a:lnTo>
                  <a:pt x="24079" y="237914"/>
                </a:lnTo>
                <a:lnTo>
                  <a:pt x="45160" y="242893"/>
                </a:lnTo>
                <a:lnTo>
                  <a:pt x="118938" y="242893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103915" y="9851874"/>
            <a:ext cx="103505" cy="360045"/>
          </a:xfrm>
          <a:custGeom>
            <a:avLst/>
            <a:gdLst/>
            <a:ahLst/>
            <a:cxnLst/>
            <a:rect l="l" t="t" r="r" b="b"/>
            <a:pathLst>
              <a:path w="103505" h="360045">
                <a:moveTo>
                  <a:pt x="103347" y="0"/>
                </a:moveTo>
                <a:lnTo>
                  <a:pt x="45160" y="0"/>
                </a:lnTo>
                <a:lnTo>
                  <a:pt x="24079" y="4980"/>
                </a:lnTo>
                <a:lnTo>
                  <a:pt x="10113" y="17043"/>
                </a:lnTo>
                <a:lnTo>
                  <a:pt x="2381" y="31875"/>
                </a:lnTo>
                <a:lnTo>
                  <a:pt x="0" y="45160"/>
                </a:lnTo>
                <a:lnTo>
                  <a:pt x="0" y="242893"/>
                </a:lnTo>
                <a:lnTo>
                  <a:pt x="0" y="261918"/>
                </a:lnTo>
                <a:lnTo>
                  <a:pt x="96394" y="359727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370880" y="9657639"/>
            <a:ext cx="244475" cy="379730"/>
          </a:xfrm>
          <a:custGeom>
            <a:avLst/>
            <a:gdLst/>
            <a:ahLst/>
            <a:cxnLst/>
            <a:rect l="l" t="t" r="r" b="b"/>
            <a:pathLst>
              <a:path w="244475" h="379729">
                <a:moveTo>
                  <a:pt x="143021" y="251364"/>
                </a:moveTo>
                <a:lnTo>
                  <a:pt x="0" y="251364"/>
                </a:lnTo>
              </a:path>
              <a:path w="244475" h="379729">
                <a:moveTo>
                  <a:pt x="52647" y="0"/>
                </a:moveTo>
                <a:lnTo>
                  <a:pt x="52538" y="185098"/>
                </a:lnTo>
                <a:lnTo>
                  <a:pt x="52482" y="281645"/>
                </a:lnTo>
                <a:lnTo>
                  <a:pt x="52462" y="321006"/>
                </a:lnTo>
                <a:lnTo>
                  <a:pt x="52459" y="334544"/>
                </a:lnTo>
                <a:lnTo>
                  <a:pt x="54841" y="347828"/>
                </a:lnTo>
                <a:lnTo>
                  <a:pt x="62576" y="362656"/>
                </a:lnTo>
                <a:lnTo>
                  <a:pt x="76542" y="374716"/>
                </a:lnTo>
                <a:lnTo>
                  <a:pt x="97620" y="379695"/>
                </a:lnTo>
                <a:lnTo>
                  <a:pt x="244348" y="379695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25068" y="3250095"/>
            <a:ext cx="525780" cy="0"/>
          </a:xfrm>
          <a:custGeom>
            <a:avLst/>
            <a:gdLst/>
            <a:ahLst/>
            <a:cxnLst/>
            <a:rect l="l" t="t" r="r" b="b"/>
            <a:pathLst>
              <a:path w="525779">
                <a:moveTo>
                  <a:pt x="525491" y="0"/>
                </a:moveTo>
                <a:lnTo>
                  <a:pt x="0" y="0"/>
                </a:lnTo>
              </a:path>
            </a:pathLst>
          </a:custGeom>
          <a:ln w="104708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17440045" y="5966455"/>
            <a:ext cx="2664460" cy="577850"/>
            <a:chOff x="17440045" y="5966455"/>
            <a:chExt cx="2664460" cy="577850"/>
          </a:xfrm>
        </p:grpSpPr>
        <p:sp>
          <p:nvSpPr>
            <p:cNvPr id="32" name="object 32"/>
            <p:cNvSpPr/>
            <p:nvPr/>
          </p:nvSpPr>
          <p:spPr>
            <a:xfrm>
              <a:off x="19126649" y="5966455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491"/>
                  </a:lnTo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440045" y="6439594"/>
              <a:ext cx="2664460" cy="104775"/>
            </a:xfrm>
            <a:custGeom>
              <a:avLst/>
              <a:gdLst/>
              <a:ahLst/>
              <a:cxnLst/>
              <a:rect l="l" t="t" r="r" b="b"/>
              <a:pathLst>
                <a:path w="2664459" h="104775">
                  <a:moveTo>
                    <a:pt x="0" y="104708"/>
                  </a:moveTo>
                  <a:lnTo>
                    <a:pt x="2664055" y="104708"/>
                  </a:lnTo>
                  <a:lnTo>
                    <a:pt x="2664055" y="0"/>
                  </a:lnTo>
                  <a:lnTo>
                    <a:pt x="0" y="0"/>
                  </a:lnTo>
                  <a:lnTo>
                    <a:pt x="0" y="104708"/>
                  </a:lnTo>
                  <a:close/>
                </a:path>
              </a:pathLst>
            </a:custGeom>
            <a:solidFill>
              <a:srgbClr val="5D5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4863274" y="0"/>
            <a:ext cx="104775" cy="1664970"/>
          </a:xfrm>
          <a:custGeom>
            <a:avLst/>
            <a:gdLst/>
            <a:ahLst/>
            <a:cxnLst/>
            <a:rect l="l" t="t" r="r" b="b"/>
            <a:pathLst>
              <a:path w="104775" h="1664970">
                <a:moveTo>
                  <a:pt x="0" y="1664870"/>
                </a:moveTo>
                <a:lnTo>
                  <a:pt x="104708" y="1664870"/>
                </a:lnTo>
                <a:lnTo>
                  <a:pt x="104708" y="0"/>
                </a:lnTo>
                <a:lnTo>
                  <a:pt x="0" y="0"/>
                </a:lnTo>
                <a:lnTo>
                  <a:pt x="0" y="1664870"/>
                </a:lnTo>
                <a:close/>
              </a:path>
            </a:pathLst>
          </a:custGeom>
          <a:solidFill>
            <a:srgbClr val="5D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7350562" y="1571706"/>
            <a:ext cx="10089515" cy="6715759"/>
            <a:chOff x="7350562" y="1571706"/>
            <a:chExt cx="10089515" cy="6715759"/>
          </a:xfrm>
        </p:grpSpPr>
        <p:sp>
          <p:nvSpPr>
            <p:cNvPr id="36" name="object 36"/>
            <p:cNvSpPr/>
            <p:nvPr/>
          </p:nvSpPr>
          <p:spPr>
            <a:xfrm>
              <a:off x="7402917" y="1624060"/>
              <a:ext cx="9985375" cy="6611620"/>
            </a:xfrm>
            <a:custGeom>
              <a:avLst/>
              <a:gdLst/>
              <a:ahLst/>
              <a:cxnLst/>
              <a:rect l="l" t="t" r="r" b="b"/>
              <a:pathLst>
                <a:path w="9985375" h="6611620">
                  <a:moveTo>
                    <a:pt x="9733473" y="0"/>
                  </a:moveTo>
                  <a:lnTo>
                    <a:pt x="251301" y="0"/>
                  </a:lnTo>
                  <a:lnTo>
                    <a:pt x="206129" y="4048"/>
                  </a:lnTo>
                  <a:lnTo>
                    <a:pt x="163613" y="15721"/>
                  </a:lnTo>
                  <a:lnTo>
                    <a:pt x="124463" y="34309"/>
                  </a:lnTo>
                  <a:lnTo>
                    <a:pt x="89390" y="59102"/>
                  </a:lnTo>
                  <a:lnTo>
                    <a:pt x="59102" y="89390"/>
                  </a:lnTo>
                  <a:lnTo>
                    <a:pt x="34309" y="124463"/>
                  </a:lnTo>
                  <a:lnTo>
                    <a:pt x="15721" y="163613"/>
                  </a:lnTo>
                  <a:lnTo>
                    <a:pt x="4048" y="206129"/>
                  </a:lnTo>
                  <a:lnTo>
                    <a:pt x="0" y="251301"/>
                  </a:lnTo>
                  <a:lnTo>
                    <a:pt x="0" y="6359701"/>
                  </a:lnTo>
                  <a:lnTo>
                    <a:pt x="4048" y="6404873"/>
                  </a:lnTo>
                  <a:lnTo>
                    <a:pt x="15721" y="6447389"/>
                  </a:lnTo>
                  <a:lnTo>
                    <a:pt x="34309" y="6486538"/>
                  </a:lnTo>
                  <a:lnTo>
                    <a:pt x="59102" y="6521612"/>
                  </a:lnTo>
                  <a:lnTo>
                    <a:pt x="89390" y="6551900"/>
                  </a:lnTo>
                  <a:lnTo>
                    <a:pt x="124463" y="6576693"/>
                  </a:lnTo>
                  <a:lnTo>
                    <a:pt x="163613" y="6595281"/>
                  </a:lnTo>
                  <a:lnTo>
                    <a:pt x="206129" y="6606954"/>
                  </a:lnTo>
                  <a:lnTo>
                    <a:pt x="251301" y="6611002"/>
                  </a:lnTo>
                  <a:lnTo>
                    <a:pt x="9733473" y="6611002"/>
                  </a:lnTo>
                  <a:lnTo>
                    <a:pt x="9778645" y="6606954"/>
                  </a:lnTo>
                  <a:lnTo>
                    <a:pt x="9821161" y="6595281"/>
                  </a:lnTo>
                  <a:lnTo>
                    <a:pt x="9860310" y="6576693"/>
                  </a:lnTo>
                  <a:lnTo>
                    <a:pt x="9895384" y="6551900"/>
                  </a:lnTo>
                  <a:lnTo>
                    <a:pt x="9925672" y="6521612"/>
                  </a:lnTo>
                  <a:lnTo>
                    <a:pt x="9950464" y="6486538"/>
                  </a:lnTo>
                  <a:lnTo>
                    <a:pt x="9969052" y="6447389"/>
                  </a:lnTo>
                  <a:lnTo>
                    <a:pt x="9980725" y="6404873"/>
                  </a:lnTo>
                  <a:lnTo>
                    <a:pt x="9984774" y="6359701"/>
                  </a:lnTo>
                  <a:lnTo>
                    <a:pt x="9984774" y="251301"/>
                  </a:lnTo>
                  <a:lnTo>
                    <a:pt x="9980725" y="206129"/>
                  </a:lnTo>
                  <a:lnTo>
                    <a:pt x="9969052" y="163613"/>
                  </a:lnTo>
                  <a:lnTo>
                    <a:pt x="9950464" y="124463"/>
                  </a:lnTo>
                  <a:lnTo>
                    <a:pt x="9925672" y="89390"/>
                  </a:lnTo>
                  <a:lnTo>
                    <a:pt x="9895384" y="59102"/>
                  </a:lnTo>
                  <a:lnTo>
                    <a:pt x="9860310" y="34309"/>
                  </a:lnTo>
                  <a:lnTo>
                    <a:pt x="9821161" y="15721"/>
                  </a:lnTo>
                  <a:lnTo>
                    <a:pt x="9778645" y="4048"/>
                  </a:lnTo>
                  <a:lnTo>
                    <a:pt x="97334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402917" y="1624060"/>
              <a:ext cx="9985375" cy="6611620"/>
            </a:xfrm>
            <a:custGeom>
              <a:avLst/>
              <a:gdLst/>
              <a:ahLst/>
              <a:cxnLst/>
              <a:rect l="l" t="t" r="r" b="b"/>
              <a:pathLst>
                <a:path w="9985375" h="6611620">
                  <a:moveTo>
                    <a:pt x="251301" y="0"/>
                  </a:moveTo>
                  <a:lnTo>
                    <a:pt x="206129" y="4048"/>
                  </a:lnTo>
                  <a:lnTo>
                    <a:pt x="163613" y="15721"/>
                  </a:lnTo>
                  <a:lnTo>
                    <a:pt x="124463" y="34309"/>
                  </a:lnTo>
                  <a:lnTo>
                    <a:pt x="89390" y="59102"/>
                  </a:lnTo>
                  <a:lnTo>
                    <a:pt x="59102" y="89390"/>
                  </a:lnTo>
                  <a:lnTo>
                    <a:pt x="34309" y="124463"/>
                  </a:lnTo>
                  <a:lnTo>
                    <a:pt x="15721" y="163613"/>
                  </a:lnTo>
                  <a:lnTo>
                    <a:pt x="4048" y="206129"/>
                  </a:lnTo>
                  <a:lnTo>
                    <a:pt x="0" y="251301"/>
                  </a:lnTo>
                  <a:lnTo>
                    <a:pt x="0" y="6359701"/>
                  </a:lnTo>
                  <a:lnTo>
                    <a:pt x="4048" y="6404873"/>
                  </a:lnTo>
                  <a:lnTo>
                    <a:pt x="15721" y="6447389"/>
                  </a:lnTo>
                  <a:lnTo>
                    <a:pt x="34309" y="6486538"/>
                  </a:lnTo>
                  <a:lnTo>
                    <a:pt x="59102" y="6521612"/>
                  </a:lnTo>
                  <a:lnTo>
                    <a:pt x="89390" y="6551900"/>
                  </a:lnTo>
                  <a:lnTo>
                    <a:pt x="124463" y="6576693"/>
                  </a:lnTo>
                  <a:lnTo>
                    <a:pt x="163613" y="6595281"/>
                  </a:lnTo>
                  <a:lnTo>
                    <a:pt x="206129" y="6606954"/>
                  </a:lnTo>
                  <a:lnTo>
                    <a:pt x="251301" y="6611002"/>
                  </a:lnTo>
                  <a:lnTo>
                    <a:pt x="9733473" y="6611002"/>
                  </a:lnTo>
                  <a:lnTo>
                    <a:pt x="9778645" y="6606954"/>
                  </a:lnTo>
                  <a:lnTo>
                    <a:pt x="9821161" y="6595281"/>
                  </a:lnTo>
                  <a:lnTo>
                    <a:pt x="9860310" y="6576693"/>
                  </a:lnTo>
                  <a:lnTo>
                    <a:pt x="9895384" y="6551900"/>
                  </a:lnTo>
                  <a:lnTo>
                    <a:pt x="9925672" y="6521612"/>
                  </a:lnTo>
                  <a:lnTo>
                    <a:pt x="9950464" y="6486538"/>
                  </a:lnTo>
                  <a:lnTo>
                    <a:pt x="9969052" y="6447389"/>
                  </a:lnTo>
                  <a:lnTo>
                    <a:pt x="9980725" y="6404873"/>
                  </a:lnTo>
                  <a:lnTo>
                    <a:pt x="9984774" y="6359701"/>
                  </a:lnTo>
                  <a:lnTo>
                    <a:pt x="9984774" y="251301"/>
                  </a:lnTo>
                  <a:lnTo>
                    <a:pt x="9980725" y="206129"/>
                  </a:lnTo>
                  <a:lnTo>
                    <a:pt x="9969052" y="163613"/>
                  </a:lnTo>
                  <a:lnTo>
                    <a:pt x="9950464" y="124463"/>
                  </a:lnTo>
                  <a:lnTo>
                    <a:pt x="9925672" y="89390"/>
                  </a:lnTo>
                  <a:lnTo>
                    <a:pt x="9895384" y="59102"/>
                  </a:lnTo>
                  <a:lnTo>
                    <a:pt x="9860310" y="34309"/>
                  </a:lnTo>
                  <a:lnTo>
                    <a:pt x="9821161" y="15721"/>
                  </a:lnTo>
                  <a:lnTo>
                    <a:pt x="9778645" y="4048"/>
                  </a:lnTo>
                  <a:lnTo>
                    <a:pt x="9733473" y="0"/>
                  </a:lnTo>
                  <a:lnTo>
                    <a:pt x="251301" y="0"/>
                  </a:lnTo>
                  <a:close/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954800" y="1624059"/>
              <a:ext cx="0" cy="6611620"/>
            </a:xfrm>
            <a:custGeom>
              <a:avLst/>
              <a:gdLst/>
              <a:ahLst/>
              <a:cxnLst/>
              <a:rect l="l" t="t" r="r" b="b"/>
              <a:pathLst>
                <a:path h="6611620">
                  <a:moveTo>
                    <a:pt x="0" y="0"/>
                  </a:moveTo>
                  <a:lnTo>
                    <a:pt x="0" y="6611002"/>
                  </a:lnTo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835802" y="1624059"/>
              <a:ext cx="0" cy="6611620"/>
            </a:xfrm>
            <a:custGeom>
              <a:avLst/>
              <a:gdLst/>
              <a:ahLst/>
              <a:cxnLst/>
              <a:rect l="l" t="t" r="r" b="b"/>
              <a:pathLst>
                <a:path h="6611620">
                  <a:moveTo>
                    <a:pt x="0" y="0"/>
                  </a:moveTo>
                  <a:lnTo>
                    <a:pt x="0" y="6611002"/>
                  </a:lnTo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341350" y="6832347"/>
              <a:ext cx="2047445" cy="9102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483087" y="3640900"/>
              <a:ext cx="1867694" cy="7558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521972" y="2180397"/>
              <a:ext cx="910215" cy="93978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377353" y="5073019"/>
              <a:ext cx="1062578" cy="106257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505513" y="5114273"/>
              <a:ext cx="1924463" cy="105816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3065435" y="3452868"/>
              <a:ext cx="1366618" cy="115926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3524981" y="5152030"/>
              <a:ext cx="896325" cy="89632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205341" y="2342345"/>
              <a:ext cx="2136214" cy="59246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734942" y="6550942"/>
              <a:ext cx="2047435" cy="119162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807579" y="4613103"/>
              <a:ext cx="9118600" cy="511809"/>
            </a:xfrm>
            <a:custGeom>
              <a:avLst/>
              <a:gdLst/>
              <a:ahLst/>
              <a:cxnLst/>
              <a:rect l="l" t="t" r="r" b="b"/>
              <a:pathLst>
                <a:path w="9118600" h="511810">
                  <a:moveTo>
                    <a:pt x="212852" y="339382"/>
                  </a:moveTo>
                  <a:lnTo>
                    <a:pt x="212128" y="328853"/>
                  </a:lnTo>
                  <a:lnTo>
                    <a:pt x="209931" y="319265"/>
                  </a:lnTo>
                  <a:lnTo>
                    <a:pt x="206273" y="310591"/>
                  </a:lnTo>
                  <a:lnTo>
                    <a:pt x="205041" y="308749"/>
                  </a:lnTo>
                  <a:lnTo>
                    <a:pt x="201155" y="302869"/>
                  </a:lnTo>
                  <a:lnTo>
                    <a:pt x="194475" y="296138"/>
                  </a:lnTo>
                  <a:lnTo>
                    <a:pt x="186169" y="290474"/>
                  </a:lnTo>
                  <a:lnTo>
                    <a:pt x="176212" y="285877"/>
                  </a:lnTo>
                  <a:lnTo>
                    <a:pt x="164630" y="282359"/>
                  </a:lnTo>
                  <a:lnTo>
                    <a:pt x="172300" y="279285"/>
                  </a:lnTo>
                  <a:lnTo>
                    <a:pt x="178993" y="275691"/>
                  </a:lnTo>
                  <a:lnTo>
                    <a:pt x="184721" y="271576"/>
                  </a:lnTo>
                  <a:lnTo>
                    <a:pt x="189458" y="266966"/>
                  </a:lnTo>
                  <a:lnTo>
                    <a:pt x="190931" y="264922"/>
                  </a:lnTo>
                  <a:lnTo>
                    <a:pt x="195021" y="259295"/>
                  </a:lnTo>
                  <a:lnTo>
                    <a:pt x="198996" y="250901"/>
                  </a:lnTo>
                  <a:lnTo>
                    <a:pt x="201383" y="241782"/>
                  </a:lnTo>
                  <a:lnTo>
                    <a:pt x="202171" y="231940"/>
                  </a:lnTo>
                  <a:lnTo>
                    <a:pt x="201155" y="221259"/>
                  </a:lnTo>
                  <a:lnTo>
                    <a:pt x="201066" y="220256"/>
                  </a:lnTo>
                  <a:lnTo>
                    <a:pt x="174459" y="183870"/>
                  </a:lnTo>
                  <a:lnTo>
                    <a:pt x="141541" y="175158"/>
                  </a:lnTo>
                  <a:lnTo>
                    <a:pt x="141541" y="324573"/>
                  </a:lnTo>
                  <a:lnTo>
                    <a:pt x="141541" y="338709"/>
                  </a:lnTo>
                  <a:lnTo>
                    <a:pt x="108077" y="355409"/>
                  </a:lnTo>
                  <a:lnTo>
                    <a:pt x="71780" y="355409"/>
                  </a:lnTo>
                  <a:lnTo>
                    <a:pt x="71780" y="308749"/>
                  </a:lnTo>
                  <a:lnTo>
                    <a:pt x="107911" y="308749"/>
                  </a:lnTo>
                  <a:lnTo>
                    <a:pt x="141541" y="324573"/>
                  </a:lnTo>
                  <a:lnTo>
                    <a:pt x="141541" y="175158"/>
                  </a:lnTo>
                  <a:lnTo>
                    <a:pt x="133210" y="174599"/>
                  </a:lnTo>
                  <a:lnTo>
                    <a:pt x="132422" y="174599"/>
                  </a:lnTo>
                  <a:lnTo>
                    <a:pt x="132422" y="235915"/>
                  </a:lnTo>
                  <a:lnTo>
                    <a:pt x="132422" y="249834"/>
                  </a:lnTo>
                  <a:lnTo>
                    <a:pt x="130251" y="255371"/>
                  </a:lnTo>
                  <a:lnTo>
                    <a:pt x="121564" y="263017"/>
                  </a:lnTo>
                  <a:lnTo>
                    <a:pt x="113830" y="264922"/>
                  </a:lnTo>
                  <a:lnTo>
                    <a:pt x="71780" y="264922"/>
                  </a:lnTo>
                  <a:lnTo>
                    <a:pt x="71780" y="221259"/>
                  </a:lnTo>
                  <a:lnTo>
                    <a:pt x="113995" y="221259"/>
                  </a:lnTo>
                  <a:lnTo>
                    <a:pt x="121564" y="223139"/>
                  </a:lnTo>
                  <a:lnTo>
                    <a:pt x="130251" y="230682"/>
                  </a:lnTo>
                  <a:lnTo>
                    <a:pt x="132422" y="235915"/>
                  </a:lnTo>
                  <a:lnTo>
                    <a:pt x="132422" y="174599"/>
                  </a:lnTo>
                  <a:lnTo>
                    <a:pt x="0" y="174599"/>
                  </a:lnTo>
                  <a:lnTo>
                    <a:pt x="0" y="404888"/>
                  </a:lnTo>
                  <a:lnTo>
                    <a:pt x="122834" y="404888"/>
                  </a:lnTo>
                  <a:lnTo>
                    <a:pt x="127774" y="404698"/>
                  </a:lnTo>
                  <a:lnTo>
                    <a:pt x="170522" y="398691"/>
                  </a:lnTo>
                  <a:lnTo>
                    <a:pt x="204533" y="371589"/>
                  </a:lnTo>
                  <a:lnTo>
                    <a:pt x="212331" y="348119"/>
                  </a:lnTo>
                  <a:lnTo>
                    <a:pt x="212852" y="339382"/>
                  </a:lnTo>
                  <a:close/>
                </a:path>
                <a:path w="9118600" h="511810">
                  <a:moveTo>
                    <a:pt x="477558" y="404888"/>
                  </a:moveTo>
                  <a:lnTo>
                    <a:pt x="443103" y="338162"/>
                  </a:lnTo>
                  <a:lnTo>
                    <a:pt x="441426" y="334810"/>
                  </a:lnTo>
                  <a:lnTo>
                    <a:pt x="438099" y="330034"/>
                  </a:lnTo>
                  <a:lnTo>
                    <a:pt x="428155" y="317665"/>
                  </a:lnTo>
                  <a:lnTo>
                    <a:pt x="424370" y="313626"/>
                  </a:lnTo>
                  <a:lnTo>
                    <a:pt x="421322" y="311416"/>
                  </a:lnTo>
                  <a:lnTo>
                    <a:pt x="417880" y="308914"/>
                  </a:lnTo>
                  <a:lnTo>
                    <a:pt x="411695" y="306095"/>
                  </a:lnTo>
                  <a:lnTo>
                    <a:pt x="403225" y="303250"/>
                  </a:lnTo>
                  <a:lnTo>
                    <a:pt x="410743" y="301332"/>
                  </a:lnTo>
                  <a:lnTo>
                    <a:pt x="446227" y="278218"/>
                  </a:lnTo>
                  <a:lnTo>
                    <a:pt x="452501" y="267906"/>
                  </a:lnTo>
                  <a:lnTo>
                    <a:pt x="454266" y="264325"/>
                  </a:lnTo>
                  <a:lnTo>
                    <a:pt x="456819" y="256374"/>
                  </a:lnTo>
                  <a:lnTo>
                    <a:pt x="458355" y="247789"/>
                  </a:lnTo>
                  <a:lnTo>
                    <a:pt x="458863" y="238531"/>
                  </a:lnTo>
                  <a:lnTo>
                    <a:pt x="458203" y="227952"/>
                  </a:lnTo>
                  <a:lnTo>
                    <a:pt x="435813" y="188315"/>
                  </a:lnTo>
                  <a:lnTo>
                    <a:pt x="398741" y="176009"/>
                  </a:lnTo>
                  <a:lnTo>
                    <a:pt x="387388" y="175133"/>
                  </a:lnTo>
                  <a:lnTo>
                    <a:pt x="387388" y="236753"/>
                  </a:lnTo>
                  <a:lnTo>
                    <a:pt x="387388" y="249212"/>
                  </a:lnTo>
                  <a:lnTo>
                    <a:pt x="385902" y="253657"/>
                  </a:lnTo>
                  <a:lnTo>
                    <a:pt x="379933" y="261416"/>
                  </a:lnTo>
                  <a:lnTo>
                    <a:pt x="376072" y="263817"/>
                  </a:lnTo>
                  <a:lnTo>
                    <a:pt x="371360" y="264756"/>
                  </a:lnTo>
                  <a:lnTo>
                    <a:pt x="362051" y="266865"/>
                  </a:lnTo>
                  <a:lnTo>
                    <a:pt x="355765" y="267906"/>
                  </a:lnTo>
                  <a:lnTo>
                    <a:pt x="322503" y="267906"/>
                  </a:lnTo>
                  <a:lnTo>
                    <a:pt x="322503" y="221094"/>
                  </a:lnTo>
                  <a:lnTo>
                    <a:pt x="353771" y="221094"/>
                  </a:lnTo>
                  <a:lnTo>
                    <a:pt x="387388" y="236753"/>
                  </a:lnTo>
                  <a:lnTo>
                    <a:pt x="387388" y="175133"/>
                  </a:lnTo>
                  <a:lnTo>
                    <a:pt x="385152" y="174955"/>
                  </a:lnTo>
                  <a:lnTo>
                    <a:pt x="369633" y="174599"/>
                  </a:lnTo>
                  <a:lnTo>
                    <a:pt x="251028" y="174599"/>
                  </a:lnTo>
                  <a:lnTo>
                    <a:pt x="251028" y="404888"/>
                  </a:lnTo>
                  <a:lnTo>
                    <a:pt x="322503" y="404888"/>
                  </a:lnTo>
                  <a:lnTo>
                    <a:pt x="322503" y="311416"/>
                  </a:lnTo>
                  <a:lnTo>
                    <a:pt x="335280" y="311416"/>
                  </a:lnTo>
                  <a:lnTo>
                    <a:pt x="359117" y="334518"/>
                  </a:lnTo>
                  <a:lnTo>
                    <a:pt x="397154" y="404888"/>
                  </a:lnTo>
                  <a:lnTo>
                    <a:pt x="477558" y="404888"/>
                  </a:lnTo>
                  <a:close/>
                </a:path>
                <a:path w="9118600" h="511810">
                  <a:moveTo>
                    <a:pt x="724446" y="287070"/>
                  </a:moveTo>
                  <a:lnTo>
                    <a:pt x="716737" y="238594"/>
                  </a:lnTo>
                  <a:lnTo>
                    <a:pt x="693407" y="201536"/>
                  </a:lnTo>
                  <a:lnTo>
                    <a:pt x="655701" y="178384"/>
                  </a:lnTo>
                  <a:lnTo>
                    <a:pt x="653351" y="177812"/>
                  </a:lnTo>
                  <a:lnTo>
                    <a:pt x="653351" y="287070"/>
                  </a:lnTo>
                  <a:lnTo>
                    <a:pt x="652564" y="304914"/>
                  </a:lnTo>
                  <a:lnTo>
                    <a:pt x="633844" y="347167"/>
                  </a:lnTo>
                  <a:lnTo>
                    <a:pt x="605269" y="355561"/>
                  </a:lnTo>
                  <a:lnTo>
                    <a:pt x="594702" y="354609"/>
                  </a:lnTo>
                  <a:lnTo>
                    <a:pt x="564337" y="331482"/>
                  </a:lnTo>
                  <a:lnTo>
                    <a:pt x="557047" y="290220"/>
                  </a:lnTo>
                  <a:lnTo>
                    <a:pt x="557860" y="273862"/>
                  </a:lnTo>
                  <a:lnTo>
                    <a:pt x="577138" y="233121"/>
                  </a:lnTo>
                  <a:lnTo>
                    <a:pt x="604647" y="224548"/>
                  </a:lnTo>
                  <a:lnTo>
                    <a:pt x="615353" y="225501"/>
                  </a:lnTo>
                  <a:lnTo>
                    <a:pt x="650062" y="258927"/>
                  </a:lnTo>
                  <a:lnTo>
                    <a:pt x="653351" y="287070"/>
                  </a:lnTo>
                  <a:lnTo>
                    <a:pt x="653351" y="177812"/>
                  </a:lnTo>
                  <a:lnTo>
                    <a:pt x="631901" y="172593"/>
                  </a:lnTo>
                  <a:lnTo>
                    <a:pt x="604799" y="170675"/>
                  </a:lnTo>
                  <a:lnTo>
                    <a:pt x="578307" y="172631"/>
                  </a:lnTo>
                  <a:lnTo>
                    <a:pt x="534555" y="188341"/>
                  </a:lnTo>
                  <a:lnTo>
                    <a:pt x="503555" y="219354"/>
                  </a:lnTo>
                  <a:lnTo>
                    <a:pt x="487845" y="263258"/>
                  </a:lnTo>
                  <a:lnTo>
                    <a:pt x="485902" y="290220"/>
                  </a:lnTo>
                  <a:lnTo>
                    <a:pt x="486879" y="309245"/>
                  </a:lnTo>
                  <a:lnTo>
                    <a:pt x="501751" y="357136"/>
                  </a:lnTo>
                  <a:lnTo>
                    <a:pt x="530987" y="389305"/>
                  </a:lnTo>
                  <a:lnTo>
                    <a:pt x="572033" y="405714"/>
                  </a:lnTo>
                  <a:lnTo>
                    <a:pt x="607631" y="408825"/>
                  </a:lnTo>
                  <a:lnTo>
                    <a:pt x="626008" y="407924"/>
                  </a:lnTo>
                  <a:lnTo>
                    <a:pt x="671652" y="394449"/>
                  </a:lnTo>
                  <a:lnTo>
                    <a:pt x="703376" y="366433"/>
                  </a:lnTo>
                  <a:lnTo>
                    <a:pt x="721118" y="324751"/>
                  </a:lnTo>
                  <a:lnTo>
                    <a:pt x="724420" y="290220"/>
                  </a:lnTo>
                  <a:lnTo>
                    <a:pt x="724446" y="287070"/>
                  </a:lnTo>
                  <a:close/>
                </a:path>
                <a:path w="9118600" h="511810">
                  <a:moveTo>
                    <a:pt x="1055827" y="174599"/>
                  </a:moveTo>
                  <a:lnTo>
                    <a:pt x="988580" y="174599"/>
                  </a:lnTo>
                  <a:lnTo>
                    <a:pt x="964209" y="303352"/>
                  </a:lnTo>
                  <a:lnTo>
                    <a:pt x="952169" y="259892"/>
                  </a:lnTo>
                  <a:lnTo>
                    <a:pt x="928522" y="174599"/>
                  </a:lnTo>
                  <a:lnTo>
                    <a:pt x="861174" y="174599"/>
                  </a:lnTo>
                  <a:lnTo>
                    <a:pt x="825550" y="303530"/>
                  </a:lnTo>
                  <a:lnTo>
                    <a:pt x="801217" y="174599"/>
                  </a:lnTo>
                  <a:lnTo>
                    <a:pt x="733628" y="174599"/>
                  </a:lnTo>
                  <a:lnTo>
                    <a:pt x="784860" y="404888"/>
                  </a:lnTo>
                  <a:lnTo>
                    <a:pt x="854646" y="404888"/>
                  </a:lnTo>
                  <a:lnTo>
                    <a:pt x="882777" y="303530"/>
                  </a:lnTo>
                  <a:lnTo>
                    <a:pt x="894880" y="259892"/>
                  </a:lnTo>
                  <a:lnTo>
                    <a:pt x="935278" y="404888"/>
                  </a:lnTo>
                  <a:lnTo>
                    <a:pt x="1005065" y="404888"/>
                  </a:lnTo>
                  <a:lnTo>
                    <a:pt x="1027442" y="303352"/>
                  </a:lnTo>
                  <a:lnTo>
                    <a:pt x="1055827" y="174599"/>
                  </a:lnTo>
                  <a:close/>
                </a:path>
                <a:path w="9118600" h="511810">
                  <a:moveTo>
                    <a:pt x="1275511" y="328549"/>
                  </a:moveTo>
                  <a:lnTo>
                    <a:pt x="1261122" y="288556"/>
                  </a:lnTo>
                  <a:lnTo>
                    <a:pt x="1225283" y="265214"/>
                  </a:lnTo>
                  <a:lnTo>
                    <a:pt x="1170190" y="249999"/>
                  </a:lnTo>
                  <a:lnTo>
                    <a:pt x="1157617" y="247383"/>
                  </a:lnTo>
                  <a:lnTo>
                    <a:pt x="1149654" y="244551"/>
                  </a:lnTo>
                  <a:lnTo>
                    <a:pt x="1146314" y="241515"/>
                  </a:lnTo>
                  <a:lnTo>
                    <a:pt x="1142847" y="238582"/>
                  </a:lnTo>
                  <a:lnTo>
                    <a:pt x="1141120" y="235280"/>
                  </a:lnTo>
                  <a:lnTo>
                    <a:pt x="1141120" y="226593"/>
                  </a:lnTo>
                  <a:lnTo>
                    <a:pt x="1143215" y="222326"/>
                  </a:lnTo>
                  <a:lnTo>
                    <a:pt x="1151597" y="215303"/>
                  </a:lnTo>
                  <a:lnTo>
                    <a:pt x="1157833" y="213550"/>
                  </a:lnTo>
                  <a:lnTo>
                    <a:pt x="1176159" y="213550"/>
                  </a:lnTo>
                  <a:lnTo>
                    <a:pt x="1184046" y="215900"/>
                  </a:lnTo>
                  <a:lnTo>
                    <a:pt x="1195451" y="225336"/>
                  </a:lnTo>
                  <a:lnTo>
                    <a:pt x="1199197" y="232879"/>
                  </a:lnTo>
                  <a:lnTo>
                    <a:pt x="1200988" y="243243"/>
                  </a:lnTo>
                  <a:lnTo>
                    <a:pt x="1268056" y="239318"/>
                  </a:lnTo>
                  <a:lnTo>
                    <a:pt x="1264691" y="222618"/>
                  </a:lnTo>
                  <a:lnTo>
                    <a:pt x="1261046" y="213550"/>
                  </a:lnTo>
                  <a:lnTo>
                    <a:pt x="1258963" y="208343"/>
                  </a:lnTo>
                  <a:lnTo>
                    <a:pt x="1227594" y="179895"/>
                  </a:lnTo>
                  <a:lnTo>
                    <a:pt x="1173175" y="170675"/>
                  </a:lnTo>
                  <a:lnTo>
                    <a:pt x="1156144" y="171234"/>
                  </a:lnTo>
                  <a:lnTo>
                    <a:pt x="1116533" y="179692"/>
                  </a:lnTo>
                  <a:lnTo>
                    <a:pt x="1085596" y="204520"/>
                  </a:lnTo>
                  <a:lnTo>
                    <a:pt x="1075423" y="239318"/>
                  </a:lnTo>
                  <a:lnTo>
                    <a:pt x="1076553" y="250964"/>
                  </a:lnTo>
                  <a:lnTo>
                    <a:pt x="1107071" y="290804"/>
                  </a:lnTo>
                  <a:lnTo>
                    <a:pt x="1162177" y="310476"/>
                  </a:lnTo>
                  <a:lnTo>
                    <a:pt x="1175169" y="313664"/>
                  </a:lnTo>
                  <a:lnTo>
                    <a:pt x="1185583" y="316953"/>
                  </a:lnTo>
                  <a:lnTo>
                    <a:pt x="1193393" y="320344"/>
                  </a:lnTo>
                  <a:lnTo>
                    <a:pt x="1198613" y="323824"/>
                  </a:lnTo>
                  <a:lnTo>
                    <a:pt x="1203858" y="328549"/>
                  </a:lnTo>
                  <a:lnTo>
                    <a:pt x="1206474" y="333895"/>
                  </a:lnTo>
                  <a:lnTo>
                    <a:pt x="1206474" y="346138"/>
                  </a:lnTo>
                  <a:lnTo>
                    <a:pt x="1203731" y="351675"/>
                  </a:lnTo>
                  <a:lnTo>
                    <a:pt x="1192733" y="361200"/>
                  </a:lnTo>
                  <a:lnTo>
                    <a:pt x="1184897" y="363575"/>
                  </a:lnTo>
                  <a:lnTo>
                    <a:pt x="1174737" y="363575"/>
                  </a:lnTo>
                  <a:lnTo>
                    <a:pt x="1140231" y="344792"/>
                  </a:lnTo>
                  <a:lnTo>
                    <a:pt x="1134364" y="324459"/>
                  </a:lnTo>
                  <a:lnTo>
                    <a:pt x="1066660" y="328701"/>
                  </a:lnTo>
                  <a:lnTo>
                    <a:pt x="1082179" y="374116"/>
                  </a:lnTo>
                  <a:lnTo>
                    <a:pt x="1123924" y="403161"/>
                  </a:lnTo>
                  <a:lnTo>
                    <a:pt x="1173645" y="408825"/>
                  </a:lnTo>
                  <a:lnTo>
                    <a:pt x="1189659" y="408216"/>
                  </a:lnTo>
                  <a:lnTo>
                    <a:pt x="1229093" y="399161"/>
                  </a:lnTo>
                  <a:lnTo>
                    <a:pt x="1263345" y="370801"/>
                  </a:lnTo>
                  <a:lnTo>
                    <a:pt x="1275435" y="332219"/>
                  </a:lnTo>
                  <a:lnTo>
                    <a:pt x="1275511" y="328549"/>
                  </a:lnTo>
                  <a:close/>
                </a:path>
                <a:path w="9118600" h="511810">
                  <a:moveTo>
                    <a:pt x="1505419" y="352742"/>
                  </a:moveTo>
                  <a:lnTo>
                    <a:pt x="1382585" y="352742"/>
                  </a:lnTo>
                  <a:lnTo>
                    <a:pt x="1382585" y="307340"/>
                  </a:lnTo>
                  <a:lnTo>
                    <a:pt x="1493329" y="307340"/>
                  </a:lnTo>
                  <a:lnTo>
                    <a:pt x="1493329" y="260362"/>
                  </a:lnTo>
                  <a:lnTo>
                    <a:pt x="1382585" y="260362"/>
                  </a:lnTo>
                  <a:lnTo>
                    <a:pt x="1382585" y="223774"/>
                  </a:lnTo>
                  <a:lnTo>
                    <a:pt x="1501965" y="223774"/>
                  </a:lnTo>
                  <a:lnTo>
                    <a:pt x="1501965" y="174599"/>
                  </a:lnTo>
                  <a:lnTo>
                    <a:pt x="1311262" y="174599"/>
                  </a:lnTo>
                  <a:lnTo>
                    <a:pt x="1311262" y="404888"/>
                  </a:lnTo>
                  <a:lnTo>
                    <a:pt x="1505419" y="404888"/>
                  </a:lnTo>
                  <a:lnTo>
                    <a:pt x="1505419" y="352742"/>
                  </a:lnTo>
                  <a:close/>
                </a:path>
                <a:path w="9118600" h="511810">
                  <a:moveTo>
                    <a:pt x="1771230" y="404888"/>
                  </a:moveTo>
                  <a:lnTo>
                    <a:pt x="1736763" y="338162"/>
                  </a:lnTo>
                  <a:lnTo>
                    <a:pt x="1735086" y="334810"/>
                  </a:lnTo>
                  <a:lnTo>
                    <a:pt x="1731772" y="330034"/>
                  </a:lnTo>
                  <a:lnTo>
                    <a:pt x="1696897" y="303250"/>
                  </a:lnTo>
                  <a:lnTo>
                    <a:pt x="1704416" y="301332"/>
                  </a:lnTo>
                  <a:lnTo>
                    <a:pt x="1739887" y="278218"/>
                  </a:lnTo>
                  <a:lnTo>
                    <a:pt x="1746173" y="267906"/>
                  </a:lnTo>
                  <a:lnTo>
                    <a:pt x="1747939" y="264325"/>
                  </a:lnTo>
                  <a:lnTo>
                    <a:pt x="1750491" y="256374"/>
                  </a:lnTo>
                  <a:lnTo>
                    <a:pt x="1752028" y="247789"/>
                  </a:lnTo>
                  <a:lnTo>
                    <a:pt x="1752536" y="238531"/>
                  </a:lnTo>
                  <a:lnTo>
                    <a:pt x="1751863" y="227952"/>
                  </a:lnTo>
                  <a:lnTo>
                    <a:pt x="1729473" y="188315"/>
                  </a:lnTo>
                  <a:lnTo>
                    <a:pt x="1692414" y="176009"/>
                  </a:lnTo>
                  <a:lnTo>
                    <a:pt x="1681060" y="175133"/>
                  </a:lnTo>
                  <a:lnTo>
                    <a:pt x="1681060" y="236753"/>
                  </a:lnTo>
                  <a:lnTo>
                    <a:pt x="1681060" y="249212"/>
                  </a:lnTo>
                  <a:lnTo>
                    <a:pt x="1679562" y="253657"/>
                  </a:lnTo>
                  <a:lnTo>
                    <a:pt x="1673593" y="261416"/>
                  </a:lnTo>
                  <a:lnTo>
                    <a:pt x="1669745" y="263817"/>
                  </a:lnTo>
                  <a:lnTo>
                    <a:pt x="1665033" y="264756"/>
                  </a:lnTo>
                  <a:lnTo>
                    <a:pt x="1655711" y="266865"/>
                  </a:lnTo>
                  <a:lnTo>
                    <a:pt x="1649425" y="267906"/>
                  </a:lnTo>
                  <a:lnTo>
                    <a:pt x="1616176" y="267906"/>
                  </a:lnTo>
                  <a:lnTo>
                    <a:pt x="1616176" y="221094"/>
                  </a:lnTo>
                  <a:lnTo>
                    <a:pt x="1647444" y="221094"/>
                  </a:lnTo>
                  <a:lnTo>
                    <a:pt x="1681060" y="236753"/>
                  </a:lnTo>
                  <a:lnTo>
                    <a:pt x="1681060" y="175133"/>
                  </a:lnTo>
                  <a:lnTo>
                    <a:pt x="1678825" y="174955"/>
                  </a:lnTo>
                  <a:lnTo>
                    <a:pt x="1663306" y="174599"/>
                  </a:lnTo>
                  <a:lnTo>
                    <a:pt x="1544701" y="174599"/>
                  </a:lnTo>
                  <a:lnTo>
                    <a:pt x="1544701" y="404888"/>
                  </a:lnTo>
                  <a:lnTo>
                    <a:pt x="1616176" y="404888"/>
                  </a:lnTo>
                  <a:lnTo>
                    <a:pt x="1616176" y="311416"/>
                  </a:lnTo>
                  <a:lnTo>
                    <a:pt x="1628952" y="311416"/>
                  </a:lnTo>
                  <a:lnTo>
                    <a:pt x="1652778" y="334518"/>
                  </a:lnTo>
                  <a:lnTo>
                    <a:pt x="1690827" y="404888"/>
                  </a:lnTo>
                  <a:lnTo>
                    <a:pt x="1771230" y="404888"/>
                  </a:lnTo>
                  <a:close/>
                </a:path>
                <a:path w="9118600" h="511810">
                  <a:moveTo>
                    <a:pt x="7723111" y="277279"/>
                  </a:moveTo>
                  <a:lnTo>
                    <a:pt x="7629576" y="277279"/>
                  </a:lnTo>
                  <a:lnTo>
                    <a:pt x="7593736" y="417398"/>
                  </a:lnTo>
                  <a:lnTo>
                    <a:pt x="7571727" y="331952"/>
                  </a:lnTo>
                  <a:lnTo>
                    <a:pt x="7557656" y="277279"/>
                  </a:lnTo>
                  <a:lnTo>
                    <a:pt x="7464057" y="277279"/>
                  </a:lnTo>
                  <a:lnTo>
                    <a:pt x="7464057" y="507580"/>
                  </a:lnTo>
                  <a:lnTo>
                    <a:pt x="7522337" y="507580"/>
                  </a:lnTo>
                  <a:lnTo>
                    <a:pt x="7522337" y="331952"/>
                  </a:lnTo>
                  <a:lnTo>
                    <a:pt x="7567168" y="507580"/>
                  </a:lnTo>
                  <a:lnTo>
                    <a:pt x="7619924" y="507580"/>
                  </a:lnTo>
                  <a:lnTo>
                    <a:pt x="7642974" y="417398"/>
                  </a:lnTo>
                  <a:lnTo>
                    <a:pt x="7664831" y="331952"/>
                  </a:lnTo>
                  <a:lnTo>
                    <a:pt x="7664831" y="507580"/>
                  </a:lnTo>
                  <a:lnTo>
                    <a:pt x="7723111" y="507580"/>
                  </a:lnTo>
                  <a:lnTo>
                    <a:pt x="7723111" y="331952"/>
                  </a:lnTo>
                  <a:lnTo>
                    <a:pt x="7723111" y="277279"/>
                  </a:lnTo>
                  <a:close/>
                </a:path>
                <a:path w="9118600" h="511810">
                  <a:moveTo>
                    <a:pt x="7957185" y="184734"/>
                  </a:moveTo>
                  <a:lnTo>
                    <a:pt x="7823187" y="184734"/>
                  </a:lnTo>
                  <a:lnTo>
                    <a:pt x="7952473" y="49961"/>
                  </a:lnTo>
                  <a:lnTo>
                    <a:pt x="7952473" y="3924"/>
                  </a:lnTo>
                  <a:lnTo>
                    <a:pt x="7751077" y="3924"/>
                  </a:lnTo>
                  <a:lnTo>
                    <a:pt x="7751077" y="53098"/>
                  </a:lnTo>
                  <a:lnTo>
                    <a:pt x="7866583" y="53098"/>
                  </a:lnTo>
                  <a:lnTo>
                    <a:pt x="7738669" y="186461"/>
                  </a:lnTo>
                  <a:lnTo>
                    <a:pt x="7738669" y="234226"/>
                  </a:lnTo>
                  <a:lnTo>
                    <a:pt x="7957185" y="234226"/>
                  </a:lnTo>
                  <a:lnTo>
                    <a:pt x="7957185" y="184734"/>
                  </a:lnTo>
                  <a:close/>
                </a:path>
                <a:path w="9118600" h="511810">
                  <a:moveTo>
                    <a:pt x="7996136" y="507580"/>
                  </a:moveTo>
                  <a:lnTo>
                    <a:pt x="7981848" y="469557"/>
                  </a:lnTo>
                  <a:lnTo>
                    <a:pt x="7963141" y="419760"/>
                  </a:lnTo>
                  <a:lnTo>
                    <a:pt x="7932026" y="336981"/>
                  </a:lnTo>
                  <a:lnTo>
                    <a:pt x="7909598" y="277279"/>
                  </a:lnTo>
                  <a:lnTo>
                    <a:pt x="7895336" y="277279"/>
                  </a:lnTo>
                  <a:lnTo>
                    <a:pt x="7895336" y="419760"/>
                  </a:lnTo>
                  <a:lnTo>
                    <a:pt x="7844764" y="419760"/>
                  </a:lnTo>
                  <a:lnTo>
                    <a:pt x="7869910" y="336981"/>
                  </a:lnTo>
                  <a:lnTo>
                    <a:pt x="7895336" y="419760"/>
                  </a:lnTo>
                  <a:lnTo>
                    <a:pt x="7895336" y="277279"/>
                  </a:lnTo>
                  <a:lnTo>
                    <a:pt x="7831976" y="277279"/>
                  </a:lnTo>
                  <a:lnTo>
                    <a:pt x="7745412" y="507580"/>
                  </a:lnTo>
                  <a:lnTo>
                    <a:pt x="7818082" y="507580"/>
                  </a:lnTo>
                  <a:lnTo>
                    <a:pt x="7829309" y="469557"/>
                  </a:lnTo>
                  <a:lnTo>
                    <a:pt x="7910093" y="469557"/>
                  </a:lnTo>
                  <a:lnTo>
                    <a:pt x="7921612" y="507580"/>
                  </a:lnTo>
                  <a:lnTo>
                    <a:pt x="7996136" y="507580"/>
                  </a:lnTo>
                  <a:close/>
                </a:path>
                <a:path w="9118600" h="511810">
                  <a:moveTo>
                    <a:pt x="8218830" y="116408"/>
                  </a:moveTo>
                  <a:lnTo>
                    <a:pt x="8216951" y="91084"/>
                  </a:lnTo>
                  <a:lnTo>
                    <a:pt x="8211121" y="67919"/>
                  </a:lnTo>
                  <a:lnTo>
                    <a:pt x="8204327" y="53886"/>
                  </a:lnTo>
                  <a:lnTo>
                    <a:pt x="8201406" y="47840"/>
                  </a:lnTo>
                  <a:lnTo>
                    <a:pt x="8187791" y="30861"/>
                  </a:lnTo>
                  <a:lnTo>
                    <a:pt x="8170596" y="17360"/>
                  </a:lnTo>
                  <a:lnTo>
                    <a:pt x="8150085" y="7721"/>
                  </a:lnTo>
                  <a:lnTo>
                    <a:pt x="8147736" y="7150"/>
                  </a:lnTo>
                  <a:lnTo>
                    <a:pt x="8147736" y="116408"/>
                  </a:lnTo>
                  <a:lnTo>
                    <a:pt x="8146948" y="134251"/>
                  </a:lnTo>
                  <a:lnTo>
                    <a:pt x="8128228" y="176504"/>
                  </a:lnTo>
                  <a:lnTo>
                    <a:pt x="8099666" y="184899"/>
                  </a:lnTo>
                  <a:lnTo>
                    <a:pt x="8089100" y="183946"/>
                  </a:lnTo>
                  <a:lnTo>
                    <a:pt x="8058721" y="160820"/>
                  </a:lnTo>
                  <a:lnTo>
                    <a:pt x="8051444" y="119545"/>
                  </a:lnTo>
                  <a:lnTo>
                    <a:pt x="8052257" y="103200"/>
                  </a:lnTo>
                  <a:lnTo>
                    <a:pt x="8071523" y="62445"/>
                  </a:lnTo>
                  <a:lnTo>
                    <a:pt x="8099044" y="53886"/>
                  </a:lnTo>
                  <a:lnTo>
                    <a:pt x="8109737" y="54838"/>
                  </a:lnTo>
                  <a:lnTo>
                    <a:pt x="8144459" y="88265"/>
                  </a:lnTo>
                  <a:lnTo>
                    <a:pt x="8147736" y="116408"/>
                  </a:lnTo>
                  <a:lnTo>
                    <a:pt x="8147736" y="7150"/>
                  </a:lnTo>
                  <a:lnTo>
                    <a:pt x="8126298" y="1930"/>
                  </a:lnTo>
                  <a:lnTo>
                    <a:pt x="8099196" y="0"/>
                  </a:lnTo>
                  <a:lnTo>
                    <a:pt x="8072691" y="1968"/>
                  </a:lnTo>
                  <a:lnTo>
                    <a:pt x="8028940" y="17678"/>
                  </a:lnTo>
                  <a:lnTo>
                    <a:pt x="7997939" y="48691"/>
                  </a:lnTo>
                  <a:lnTo>
                    <a:pt x="7982229" y="92595"/>
                  </a:lnTo>
                  <a:lnTo>
                    <a:pt x="7980286" y="119545"/>
                  </a:lnTo>
                  <a:lnTo>
                    <a:pt x="7981264" y="138569"/>
                  </a:lnTo>
                  <a:lnTo>
                    <a:pt x="7996148" y="186461"/>
                  </a:lnTo>
                  <a:lnTo>
                    <a:pt x="8025371" y="218630"/>
                  </a:lnTo>
                  <a:lnTo>
                    <a:pt x="8066418" y="235051"/>
                  </a:lnTo>
                  <a:lnTo>
                    <a:pt x="8102028" y="238150"/>
                  </a:lnTo>
                  <a:lnTo>
                    <a:pt x="8120393" y="237248"/>
                  </a:lnTo>
                  <a:lnTo>
                    <a:pt x="8166036" y="223786"/>
                  </a:lnTo>
                  <a:lnTo>
                    <a:pt x="8197761" y="195770"/>
                  </a:lnTo>
                  <a:lnTo>
                    <a:pt x="8215503" y="154089"/>
                  </a:lnTo>
                  <a:lnTo>
                    <a:pt x="8218805" y="119545"/>
                  </a:lnTo>
                  <a:lnTo>
                    <a:pt x="8218830" y="116408"/>
                  </a:lnTo>
                  <a:close/>
                </a:path>
                <a:path w="9118600" h="511810">
                  <a:moveTo>
                    <a:pt x="8228635" y="432181"/>
                  </a:moveTo>
                  <a:lnTo>
                    <a:pt x="8166265" y="413321"/>
                  </a:lnTo>
                  <a:lnTo>
                    <a:pt x="8163522" y="423672"/>
                  </a:lnTo>
                  <a:lnTo>
                    <a:pt x="8160131" y="432574"/>
                  </a:lnTo>
                  <a:lnTo>
                    <a:pt x="8129829" y="457377"/>
                  </a:lnTo>
                  <a:lnTo>
                    <a:pt x="8120240" y="458089"/>
                  </a:lnTo>
                  <a:lnTo>
                    <a:pt x="8110309" y="457200"/>
                  </a:lnTo>
                  <a:lnTo>
                    <a:pt x="8078838" y="423595"/>
                  </a:lnTo>
                  <a:lnTo>
                    <a:pt x="8075943" y="391401"/>
                  </a:lnTo>
                  <a:lnTo>
                    <a:pt x="8076552" y="376986"/>
                  </a:lnTo>
                  <a:lnTo>
                    <a:pt x="8092834" y="337553"/>
                  </a:lnTo>
                  <a:lnTo>
                    <a:pt x="8122755" y="326605"/>
                  </a:lnTo>
                  <a:lnTo>
                    <a:pt x="8129867" y="326605"/>
                  </a:lnTo>
                  <a:lnTo>
                    <a:pt x="8136318" y="328079"/>
                  </a:lnTo>
                  <a:lnTo>
                    <a:pt x="8147837" y="333933"/>
                  </a:lnTo>
                  <a:lnTo>
                    <a:pt x="8152714" y="338124"/>
                  </a:lnTo>
                  <a:lnTo>
                    <a:pt x="8156689" y="343573"/>
                  </a:lnTo>
                  <a:lnTo>
                    <a:pt x="8159102" y="346824"/>
                  </a:lnTo>
                  <a:lnTo>
                    <a:pt x="8161401" y="351955"/>
                  </a:lnTo>
                  <a:lnTo>
                    <a:pt x="8163598" y="358965"/>
                  </a:lnTo>
                  <a:lnTo>
                    <a:pt x="8226438" y="344982"/>
                  </a:lnTo>
                  <a:lnTo>
                    <a:pt x="8201088" y="300926"/>
                  </a:lnTo>
                  <a:lnTo>
                    <a:pt x="8159890" y="277749"/>
                  </a:lnTo>
                  <a:lnTo>
                    <a:pt x="8121028" y="273354"/>
                  </a:lnTo>
                  <a:lnTo>
                    <a:pt x="8094802" y="275272"/>
                  </a:lnTo>
                  <a:lnTo>
                    <a:pt x="8051800" y="290614"/>
                  </a:lnTo>
                  <a:lnTo>
                    <a:pt x="8021714" y="321043"/>
                  </a:lnTo>
                  <a:lnTo>
                    <a:pt x="8006524" y="364959"/>
                  </a:lnTo>
                  <a:lnTo>
                    <a:pt x="8004619" y="391871"/>
                  </a:lnTo>
                  <a:lnTo>
                    <a:pt x="8005699" y="412343"/>
                  </a:lnTo>
                  <a:lnTo>
                    <a:pt x="8021904" y="462203"/>
                  </a:lnTo>
                  <a:lnTo>
                    <a:pt x="8051495" y="494106"/>
                  </a:lnTo>
                  <a:lnTo>
                    <a:pt x="8090217" y="508774"/>
                  </a:lnTo>
                  <a:lnTo>
                    <a:pt x="8124330" y="511505"/>
                  </a:lnTo>
                  <a:lnTo>
                    <a:pt x="8139112" y="510946"/>
                  </a:lnTo>
                  <a:lnTo>
                    <a:pt x="8184909" y="497535"/>
                  </a:lnTo>
                  <a:lnTo>
                    <a:pt x="8215147" y="466661"/>
                  </a:lnTo>
                  <a:lnTo>
                    <a:pt x="8228635" y="432181"/>
                  </a:lnTo>
                  <a:close/>
                </a:path>
                <a:path w="9118600" h="511810">
                  <a:moveTo>
                    <a:pt x="8451240" y="182067"/>
                  </a:moveTo>
                  <a:lnTo>
                    <a:pt x="8328393" y="182067"/>
                  </a:lnTo>
                  <a:lnTo>
                    <a:pt x="8328393" y="136677"/>
                  </a:lnTo>
                  <a:lnTo>
                    <a:pt x="8439150" y="136677"/>
                  </a:lnTo>
                  <a:lnTo>
                    <a:pt x="8439150" y="89700"/>
                  </a:lnTo>
                  <a:lnTo>
                    <a:pt x="8328393" y="89700"/>
                  </a:lnTo>
                  <a:lnTo>
                    <a:pt x="8328393" y="53098"/>
                  </a:lnTo>
                  <a:lnTo>
                    <a:pt x="8447786" y="53098"/>
                  </a:lnTo>
                  <a:lnTo>
                    <a:pt x="8447786" y="3924"/>
                  </a:lnTo>
                  <a:lnTo>
                    <a:pt x="8257070" y="3924"/>
                  </a:lnTo>
                  <a:lnTo>
                    <a:pt x="8257070" y="234226"/>
                  </a:lnTo>
                  <a:lnTo>
                    <a:pt x="8451240" y="234226"/>
                  </a:lnTo>
                  <a:lnTo>
                    <a:pt x="8451240" y="182067"/>
                  </a:lnTo>
                  <a:close/>
                </a:path>
                <a:path w="9118600" h="511810">
                  <a:moveTo>
                    <a:pt x="8483917" y="277279"/>
                  </a:moveTo>
                  <a:lnTo>
                    <a:pt x="8412442" y="277279"/>
                  </a:lnTo>
                  <a:lnTo>
                    <a:pt x="8412442" y="357860"/>
                  </a:lnTo>
                  <a:lnTo>
                    <a:pt x="8334667" y="357860"/>
                  </a:lnTo>
                  <a:lnTo>
                    <a:pt x="8334667" y="277279"/>
                  </a:lnTo>
                  <a:lnTo>
                    <a:pt x="8263509" y="277279"/>
                  </a:lnTo>
                  <a:lnTo>
                    <a:pt x="8263509" y="507580"/>
                  </a:lnTo>
                  <a:lnTo>
                    <a:pt x="8334667" y="507580"/>
                  </a:lnTo>
                  <a:lnTo>
                    <a:pt x="8334667" y="414413"/>
                  </a:lnTo>
                  <a:lnTo>
                    <a:pt x="8412442" y="414413"/>
                  </a:lnTo>
                  <a:lnTo>
                    <a:pt x="8412442" y="507580"/>
                  </a:lnTo>
                  <a:lnTo>
                    <a:pt x="8483917" y="507580"/>
                  </a:lnTo>
                  <a:lnTo>
                    <a:pt x="8483917" y="414413"/>
                  </a:lnTo>
                  <a:lnTo>
                    <a:pt x="8483917" y="357860"/>
                  </a:lnTo>
                  <a:lnTo>
                    <a:pt x="8483917" y="277279"/>
                  </a:lnTo>
                  <a:close/>
                </a:path>
                <a:path w="9118600" h="511810">
                  <a:moveTo>
                    <a:pt x="8605342" y="277279"/>
                  </a:moveTo>
                  <a:lnTo>
                    <a:pt x="8534032" y="277279"/>
                  </a:lnTo>
                  <a:lnTo>
                    <a:pt x="8534032" y="507580"/>
                  </a:lnTo>
                  <a:lnTo>
                    <a:pt x="8605342" y="507580"/>
                  </a:lnTo>
                  <a:lnTo>
                    <a:pt x="8605342" y="277279"/>
                  </a:lnTo>
                  <a:close/>
                </a:path>
                <a:path w="9118600" h="511810">
                  <a:moveTo>
                    <a:pt x="8734006" y="234226"/>
                  </a:moveTo>
                  <a:lnTo>
                    <a:pt x="8675992" y="139509"/>
                  </a:lnTo>
                  <a:lnTo>
                    <a:pt x="8646262" y="90957"/>
                  </a:lnTo>
                  <a:lnTo>
                    <a:pt x="8730234" y="3924"/>
                  </a:lnTo>
                  <a:lnTo>
                    <a:pt x="8635594" y="3924"/>
                  </a:lnTo>
                  <a:lnTo>
                    <a:pt x="8561045" y="90957"/>
                  </a:lnTo>
                  <a:lnTo>
                    <a:pt x="8561045" y="3924"/>
                  </a:lnTo>
                  <a:lnTo>
                    <a:pt x="8489886" y="3924"/>
                  </a:lnTo>
                  <a:lnTo>
                    <a:pt x="8489886" y="234226"/>
                  </a:lnTo>
                  <a:lnTo>
                    <a:pt x="8561045" y="234226"/>
                  </a:lnTo>
                  <a:lnTo>
                    <a:pt x="8561045" y="178028"/>
                  </a:lnTo>
                  <a:lnTo>
                    <a:pt x="8597824" y="139509"/>
                  </a:lnTo>
                  <a:lnTo>
                    <a:pt x="8646376" y="234226"/>
                  </a:lnTo>
                  <a:lnTo>
                    <a:pt x="8734006" y="234226"/>
                  </a:lnTo>
                  <a:close/>
                </a:path>
                <a:path w="9118600" h="511810">
                  <a:moveTo>
                    <a:pt x="8834082" y="125514"/>
                  </a:moveTo>
                  <a:lnTo>
                    <a:pt x="8741080" y="125514"/>
                  </a:lnTo>
                  <a:lnTo>
                    <a:pt x="8741080" y="174993"/>
                  </a:lnTo>
                  <a:lnTo>
                    <a:pt x="8834082" y="174993"/>
                  </a:lnTo>
                  <a:lnTo>
                    <a:pt x="8834082" y="125514"/>
                  </a:lnTo>
                  <a:close/>
                </a:path>
                <a:path w="9118600" h="511810">
                  <a:moveTo>
                    <a:pt x="8877122" y="277279"/>
                  </a:moveTo>
                  <a:lnTo>
                    <a:pt x="8810041" y="277279"/>
                  </a:lnTo>
                  <a:lnTo>
                    <a:pt x="8810041" y="404685"/>
                  </a:lnTo>
                  <a:lnTo>
                    <a:pt x="8794013" y="381127"/>
                  </a:lnTo>
                  <a:lnTo>
                    <a:pt x="8723325" y="277279"/>
                  </a:lnTo>
                  <a:lnTo>
                    <a:pt x="8656879" y="277279"/>
                  </a:lnTo>
                  <a:lnTo>
                    <a:pt x="8656879" y="507580"/>
                  </a:lnTo>
                  <a:lnTo>
                    <a:pt x="8723808" y="507580"/>
                  </a:lnTo>
                  <a:lnTo>
                    <a:pt x="8723808" y="381127"/>
                  </a:lnTo>
                  <a:lnTo>
                    <a:pt x="8810041" y="507580"/>
                  </a:lnTo>
                  <a:lnTo>
                    <a:pt x="8877122" y="507580"/>
                  </a:lnTo>
                  <a:lnTo>
                    <a:pt x="8877122" y="404685"/>
                  </a:lnTo>
                  <a:lnTo>
                    <a:pt x="8877122" y="277279"/>
                  </a:lnTo>
                  <a:close/>
                </a:path>
                <a:path w="9118600" h="511810">
                  <a:moveTo>
                    <a:pt x="9118422" y="455422"/>
                  </a:moveTo>
                  <a:lnTo>
                    <a:pt x="8995575" y="455422"/>
                  </a:lnTo>
                  <a:lnTo>
                    <a:pt x="8995575" y="410019"/>
                  </a:lnTo>
                  <a:lnTo>
                    <a:pt x="9106319" y="410019"/>
                  </a:lnTo>
                  <a:lnTo>
                    <a:pt x="9106319" y="363054"/>
                  </a:lnTo>
                  <a:lnTo>
                    <a:pt x="8995575" y="363054"/>
                  </a:lnTo>
                  <a:lnTo>
                    <a:pt x="8995575" y="326453"/>
                  </a:lnTo>
                  <a:lnTo>
                    <a:pt x="9114968" y="326453"/>
                  </a:lnTo>
                  <a:lnTo>
                    <a:pt x="9114968" y="277279"/>
                  </a:lnTo>
                  <a:lnTo>
                    <a:pt x="8924252" y="277279"/>
                  </a:lnTo>
                  <a:lnTo>
                    <a:pt x="8924252" y="507580"/>
                  </a:lnTo>
                  <a:lnTo>
                    <a:pt x="9118422" y="507580"/>
                  </a:lnTo>
                  <a:lnTo>
                    <a:pt x="9118422" y="455422"/>
                  </a:lnTo>
                  <a:close/>
                </a:path>
              </a:pathLst>
            </a:custGeom>
            <a:solidFill>
              <a:srgbClr val="5D5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2984415" y="2159623"/>
            <a:ext cx="3175635" cy="2036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90"/>
              </a:spcBef>
            </a:pPr>
            <a:r>
              <a:rPr sz="3600" spc="15" dirty="0"/>
              <a:t>Opdracht </a:t>
            </a:r>
            <a:r>
              <a:rPr sz="3600" spc="5" dirty="0"/>
              <a:t>1:  </a:t>
            </a:r>
            <a:r>
              <a:rPr sz="3600" spc="10" dirty="0"/>
              <a:t>Browsers en  </a:t>
            </a:r>
            <a:r>
              <a:rPr sz="3600" spc="15" dirty="0"/>
              <a:t>zoekmachines</a:t>
            </a:r>
            <a:endParaRPr sz="3600"/>
          </a:p>
        </p:txBody>
      </p:sp>
      <p:sp>
        <p:nvSpPr>
          <p:cNvPr id="51" name="object 51"/>
          <p:cNvSpPr/>
          <p:nvPr/>
        </p:nvSpPr>
        <p:spPr>
          <a:xfrm>
            <a:off x="18983855" y="570663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285582" y="142791"/>
                </a:moveTo>
                <a:lnTo>
                  <a:pt x="278303" y="187922"/>
                </a:lnTo>
                <a:lnTo>
                  <a:pt x="258033" y="227119"/>
                </a:lnTo>
                <a:lnTo>
                  <a:pt x="227124" y="258030"/>
                </a:lnTo>
                <a:lnTo>
                  <a:pt x="187926" y="278302"/>
                </a:lnTo>
                <a:lnTo>
                  <a:pt x="142791" y="285582"/>
                </a:lnTo>
                <a:lnTo>
                  <a:pt x="97660" y="278302"/>
                </a:lnTo>
                <a:lnTo>
                  <a:pt x="58462" y="258030"/>
                </a:lnTo>
                <a:lnTo>
                  <a:pt x="27551" y="227119"/>
                </a:lnTo>
                <a:lnTo>
                  <a:pt x="7280" y="187922"/>
                </a:lnTo>
                <a:lnTo>
                  <a:pt x="0" y="142791"/>
                </a:lnTo>
                <a:lnTo>
                  <a:pt x="7280" y="97660"/>
                </a:lnTo>
                <a:lnTo>
                  <a:pt x="27551" y="58462"/>
                </a:lnTo>
                <a:lnTo>
                  <a:pt x="58462" y="27551"/>
                </a:lnTo>
                <a:lnTo>
                  <a:pt x="97660" y="7280"/>
                </a:lnTo>
                <a:lnTo>
                  <a:pt x="142791" y="0"/>
                </a:lnTo>
                <a:lnTo>
                  <a:pt x="187926" y="7280"/>
                </a:lnTo>
                <a:lnTo>
                  <a:pt x="227124" y="27551"/>
                </a:lnTo>
                <a:lnTo>
                  <a:pt x="258033" y="58462"/>
                </a:lnTo>
                <a:lnTo>
                  <a:pt x="278303" y="97660"/>
                </a:lnTo>
                <a:lnTo>
                  <a:pt x="285582" y="142791"/>
                </a:lnTo>
                <a:close/>
              </a:path>
            </a:pathLst>
          </a:custGeom>
          <a:ln w="104708">
            <a:solidFill>
              <a:srgbClr val="C316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93686" y="4029966"/>
            <a:ext cx="7099300" cy="5046980"/>
            <a:chOff x="1193686" y="4029966"/>
            <a:chExt cx="7099300" cy="5046980"/>
          </a:xfrm>
        </p:grpSpPr>
        <p:sp>
          <p:nvSpPr>
            <p:cNvPr id="3" name="object 3"/>
            <p:cNvSpPr/>
            <p:nvPr/>
          </p:nvSpPr>
          <p:spPr>
            <a:xfrm>
              <a:off x="1246040" y="4082320"/>
              <a:ext cx="6995159" cy="4942840"/>
            </a:xfrm>
            <a:custGeom>
              <a:avLst/>
              <a:gdLst/>
              <a:ahLst/>
              <a:cxnLst/>
              <a:rect l="l" t="t" r="r" b="b"/>
              <a:pathLst>
                <a:path w="6995159" h="4942840">
                  <a:moveTo>
                    <a:pt x="6868900" y="0"/>
                  </a:moveTo>
                  <a:lnTo>
                    <a:pt x="125650" y="0"/>
                  </a:lnTo>
                  <a:lnTo>
                    <a:pt x="76743" y="9874"/>
                  </a:lnTo>
                  <a:lnTo>
                    <a:pt x="36803" y="36803"/>
                  </a:lnTo>
                  <a:lnTo>
                    <a:pt x="9874" y="76743"/>
                  </a:lnTo>
                  <a:lnTo>
                    <a:pt x="0" y="125650"/>
                  </a:lnTo>
                  <a:lnTo>
                    <a:pt x="0" y="4816607"/>
                  </a:lnTo>
                  <a:lnTo>
                    <a:pt x="9874" y="4865514"/>
                  </a:lnTo>
                  <a:lnTo>
                    <a:pt x="36803" y="4905454"/>
                  </a:lnTo>
                  <a:lnTo>
                    <a:pt x="76743" y="4932383"/>
                  </a:lnTo>
                  <a:lnTo>
                    <a:pt x="125650" y="4942257"/>
                  </a:lnTo>
                  <a:lnTo>
                    <a:pt x="6868900" y="4942257"/>
                  </a:lnTo>
                  <a:lnTo>
                    <a:pt x="6917807" y="4932383"/>
                  </a:lnTo>
                  <a:lnTo>
                    <a:pt x="6957747" y="4905454"/>
                  </a:lnTo>
                  <a:lnTo>
                    <a:pt x="6984676" y="4865514"/>
                  </a:lnTo>
                  <a:lnTo>
                    <a:pt x="6994551" y="4816607"/>
                  </a:lnTo>
                  <a:lnTo>
                    <a:pt x="6994551" y="125650"/>
                  </a:lnTo>
                  <a:lnTo>
                    <a:pt x="6984676" y="76743"/>
                  </a:lnTo>
                  <a:lnTo>
                    <a:pt x="6957747" y="36803"/>
                  </a:lnTo>
                  <a:lnTo>
                    <a:pt x="6917807" y="9874"/>
                  </a:lnTo>
                  <a:lnTo>
                    <a:pt x="6868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46040" y="4082320"/>
              <a:ext cx="6995159" cy="4942840"/>
            </a:xfrm>
            <a:custGeom>
              <a:avLst/>
              <a:gdLst/>
              <a:ahLst/>
              <a:cxnLst/>
              <a:rect l="l" t="t" r="r" b="b"/>
              <a:pathLst>
                <a:path w="6995159" h="4942840">
                  <a:moveTo>
                    <a:pt x="125650" y="0"/>
                  </a:moveTo>
                  <a:lnTo>
                    <a:pt x="76743" y="9874"/>
                  </a:lnTo>
                  <a:lnTo>
                    <a:pt x="36803" y="36803"/>
                  </a:lnTo>
                  <a:lnTo>
                    <a:pt x="9874" y="76743"/>
                  </a:lnTo>
                  <a:lnTo>
                    <a:pt x="0" y="125650"/>
                  </a:lnTo>
                  <a:lnTo>
                    <a:pt x="0" y="4816607"/>
                  </a:lnTo>
                  <a:lnTo>
                    <a:pt x="9874" y="4865514"/>
                  </a:lnTo>
                  <a:lnTo>
                    <a:pt x="36803" y="4905454"/>
                  </a:lnTo>
                  <a:lnTo>
                    <a:pt x="76743" y="4932383"/>
                  </a:lnTo>
                  <a:lnTo>
                    <a:pt x="125650" y="4942257"/>
                  </a:lnTo>
                  <a:lnTo>
                    <a:pt x="6868900" y="4942257"/>
                  </a:lnTo>
                  <a:lnTo>
                    <a:pt x="6917807" y="4932383"/>
                  </a:lnTo>
                  <a:lnTo>
                    <a:pt x="6957747" y="4905454"/>
                  </a:lnTo>
                  <a:lnTo>
                    <a:pt x="6984676" y="4865514"/>
                  </a:lnTo>
                  <a:lnTo>
                    <a:pt x="6994551" y="4816607"/>
                  </a:lnTo>
                  <a:lnTo>
                    <a:pt x="6994551" y="125650"/>
                  </a:lnTo>
                  <a:lnTo>
                    <a:pt x="6984676" y="76743"/>
                  </a:lnTo>
                  <a:lnTo>
                    <a:pt x="6957747" y="36803"/>
                  </a:lnTo>
                  <a:lnTo>
                    <a:pt x="6917807" y="9874"/>
                  </a:lnTo>
                  <a:lnTo>
                    <a:pt x="6868900" y="0"/>
                  </a:lnTo>
                  <a:lnTo>
                    <a:pt x="125650" y="0"/>
                  </a:lnTo>
                  <a:close/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7846881" y="10315244"/>
            <a:ext cx="204716" cy="204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103915" y="9947679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90562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34795" y="10077025"/>
            <a:ext cx="475615" cy="340995"/>
          </a:xfrm>
          <a:custGeom>
            <a:avLst/>
            <a:gdLst/>
            <a:ahLst/>
            <a:cxnLst/>
            <a:rect l="l" t="t" r="r" b="b"/>
            <a:pathLst>
              <a:path w="475615" h="340995">
                <a:moveTo>
                  <a:pt x="0" y="0"/>
                </a:moveTo>
                <a:lnTo>
                  <a:pt x="71128" y="80405"/>
                </a:lnTo>
                <a:lnTo>
                  <a:pt x="71128" y="279394"/>
                </a:lnTo>
                <a:lnTo>
                  <a:pt x="129273" y="340576"/>
                </a:lnTo>
                <a:lnTo>
                  <a:pt x="188727" y="340576"/>
                </a:lnTo>
                <a:lnTo>
                  <a:pt x="261604" y="340576"/>
                </a:lnTo>
                <a:lnTo>
                  <a:pt x="475482" y="340576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9718" y="10227011"/>
            <a:ext cx="125730" cy="0"/>
          </a:xfrm>
          <a:custGeom>
            <a:avLst/>
            <a:gdLst/>
            <a:ahLst/>
            <a:cxnLst/>
            <a:rect l="l" t="t" r="r" b="b"/>
            <a:pathLst>
              <a:path w="125730">
                <a:moveTo>
                  <a:pt x="125273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710094" y="9998598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4">
                <a:moveTo>
                  <a:pt x="143922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446593" y="9908999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144519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65919" y="10108386"/>
            <a:ext cx="136525" cy="303530"/>
          </a:xfrm>
          <a:custGeom>
            <a:avLst/>
            <a:gdLst/>
            <a:ahLst/>
            <a:cxnLst/>
            <a:rect l="l" t="t" r="r" b="b"/>
            <a:pathLst>
              <a:path w="136525" h="303529">
                <a:moveTo>
                  <a:pt x="0" y="0"/>
                </a:moveTo>
                <a:lnTo>
                  <a:pt x="0" y="149157"/>
                </a:lnTo>
                <a:lnTo>
                  <a:pt x="136163" y="303174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7604776" y="9558597"/>
            <a:ext cx="1847850" cy="1181735"/>
            <a:chOff x="17604776" y="9558597"/>
            <a:chExt cx="1847850" cy="1181735"/>
          </a:xfrm>
        </p:grpSpPr>
        <p:sp>
          <p:nvSpPr>
            <p:cNvPr id="13" name="object 13"/>
            <p:cNvSpPr/>
            <p:nvPr/>
          </p:nvSpPr>
          <p:spPr>
            <a:xfrm>
              <a:off x="17707130" y="9747664"/>
              <a:ext cx="1252855" cy="797560"/>
            </a:xfrm>
            <a:custGeom>
              <a:avLst/>
              <a:gdLst/>
              <a:ahLst/>
              <a:cxnLst/>
              <a:rect l="l" t="t" r="r" b="b"/>
              <a:pathLst>
                <a:path w="1252855" h="797559">
                  <a:moveTo>
                    <a:pt x="0" y="0"/>
                  </a:moveTo>
                  <a:lnTo>
                    <a:pt x="0" y="356051"/>
                  </a:lnTo>
                  <a:lnTo>
                    <a:pt x="103127" y="463933"/>
                  </a:lnTo>
                  <a:lnTo>
                    <a:pt x="817933" y="463933"/>
                  </a:lnTo>
                  <a:lnTo>
                    <a:pt x="912265" y="553930"/>
                  </a:lnTo>
                  <a:lnTo>
                    <a:pt x="912265" y="612881"/>
                  </a:lnTo>
                  <a:lnTo>
                    <a:pt x="912265" y="797211"/>
                  </a:lnTo>
                </a:path>
                <a:path w="1252855" h="797559">
                  <a:moveTo>
                    <a:pt x="278536" y="466729"/>
                  </a:moveTo>
                  <a:lnTo>
                    <a:pt x="600191" y="788384"/>
                  </a:lnTo>
                  <a:lnTo>
                    <a:pt x="704847" y="788384"/>
                  </a:lnTo>
                  <a:lnTo>
                    <a:pt x="826477" y="668984"/>
                  </a:lnTo>
                  <a:lnTo>
                    <a:pt x="1252789" y="668984"/>
                  </a:lnTo>
                </a:path>
                <a:path w="1252855" h="797559">
                  <a:moveTo>
                    <a:pt x="387873" y="757725"/>
                  </a:moveTo>
                  <a:lnTo>
                    <a:pt x="569532" y="576076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839917" y="9897288"/>
              <a:ext cx="204716" cy="204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936959" y="10315244"/>
              <a:ext cx="204716" cy="2047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517034" y="10535613"/>
              <a:ext cx="204716" cy="2047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604776" y="9558597"/>
              <a:ext cx="204716" cy="204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811542" y="9907145"/>
              <a:ext cx="446405" cy="185420"/>
            </a:xfrm>
            <a:custGeom>
              <a:avLst/>
              <a:gdLst/>
              <a:ahLst/>
              <a:cxnLst/>
              <a:rect l="l" t="t" r="r" b="b"/>
              <a:pathLst>
                <a:path w="446405" h="185420">
                  <a:moveTo>
                    <a:pt x="0" y="105944"/>
                  </a:moveTo>
                  <a:lnTo>
                    <a:pt x="308430" y="105944"/>
                  </a:lnTo>
                  <a:lnTo>
                    <a:pt x="345912" y="92772"/>
                  </a:lnTo>
                  <a:lnTo>
                    <a:pt x="360941" y="53432"/>
                  </a:lnTo>
                  <a:lnTo>
                    <a:pt x="360941" y="45160"/>
                  </a:lnTo>
                  <a:lnTo>
                    <a:pt x="358560" y="31875"/>
                  </a:lnTo>
                  <a:lnTo>
                    <a:pt x="350828" y="17043"/>
                  </a:lnTo>
                  <a:lnTo>
                    <a:pt x="336862" y="4980"/>
                  </a:lnTo>
                  <a:lnTo>
                    <a:pt x="315780" y="0"/>
                  </a:lnTo>
                  <a:lnTo>
                    <a:pt x="143534" y="0"/>
                  </a:lnTo>
                  <a:lnTo>
                    <a:pt x="106047" y="13173"/>
                  </a:lnTo>
                  <a:lnTo>
                    <a:pt x="91012" y="52521"/>
                  </a:lnTo>
                  <a:lnTo>
                    <a:pt x="91012" y="139838"/>
                  </a:lnTo>
                  <a:lnTo>
                    <a:pt x="115096" y="180019"/>
                  </a:lnTo>
                  <a:lnTo>
                    <a:pt x="136173" y="184999"/>
                  </a:lnTo>
                  <a:lnTo>
                    <a:pt x="446007" y="184999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247626" y="9989785"/>
              <a:ext cx="204716" cy="2047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810573" y="1001476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>
                  <a:moveTo>
                    <a:pt x="91986" y="0"/>
                  </a:moveTo>
                  <a:lnTo>
                    <a:pt x="0" y="0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16970210" y="10298312"/>
            <a:ext cx="130810" cy="144145"/>
          </a:xfrm>
          <a:custGeom>
            <a:avLst/>
            <a:gdLst/>
            <a:ahLst/>
            <a:cxnLst/>
            <a:rect l="l" t="t" r="r" b="b"/>
            <a:pathLst>
              <a:path w="130809" h="144145">
                <a:moveTo>
                  <a:pt x="0" y="143922"/>
                </a:moveTo>
                <a:lnTo>
                  <a:pt x="0" y="0"/>
                </a:lnTo>
                <a:lnTo>
                  <a:pt x="130791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819120" y="9836765"/>
            <a:ext cx="263525" cy="263525"/>
          </a:xfrm>
          <a:custGeom>
            <a:avLst/>
            <a:gdLst/>
            <a:ahLst/>
            <a:cxnLst/>
            <a:rect l="l" t="t" r="r" b="b"/>
            <a:pathLst>
              <a:path w="263525" h="263525">
                <a:moveTo>
                  <a:pt x="263520" y="131765"/>
                </a:moveTo>
                <a:lnTo>
                  <a:pt x="256803" y="173413"/>
                </a:lnTo>
                <a:lnTo>
                  <a:pt x="238097" y="209584"/>
                </a:lnTo>
                <a:lnTo>
                  <a:pt x="209574" y="238108"/>
                </a:lnTo>
                <a:lnTo>
                  <a:pt x="173403" y="256813"/>
                </a:lnTo>
                <a:lnTo>
                  <a:pt x="131755" y="263531"/>
                </a:lnTo>
                <a:lnTo>
                  <a:pt x="90111" y="256813"/>
                </a:lnTo>
                <a:lnTo>
                  <a:pt x="53944" y="238108"/>
                </a:lnTo>
                <a:lnTo>
                  <a:pt x="25422" y="209584"/>
                </a:lnTo>
                <a:lnTo>
                  <a:pt x="6717" y="173413"/>
                </a:lnTo>
                <a:lnTo>
                  <a:pt x="0" y="131765"/>
                </a:lnTo>
                <a:lnTo>
                  <a:pt x="6717" y="90117"/>
                </a:lnTo>
                <a:lnTo>
                  <a:pt x="25422" y="53946"/>
                </a:lnTo>
                <a:lnTo>
                  <a:pt x="53944" y="25422"/>
                </a:lnTo>
                <a:lnTo>
                  <a:pt x="90111" y="6717"/>
                </a:lnTo>
                <a:lnTo>
                  <a:pt x="131755" y="0"/>
                </a:lnTo>
                <a:lnTo>
                  <a:pt x="173403" y="6717"/>
                </a:lnTo>
                <a:lnTo>
                  <a:pt x="209574" y="25422"/>
                </a:lnTo>
                <a:lnTo>
                  <a:pt x="238097" y="53946"/>
                </a:lnTo>
                <a:lnTo>
                  <a:pt x="256803" y="90117"/>
                </a:lnTo>
                <a:lnTo>
                  <a:pt x="263520" y="131765"/>
                </a:lnTo>
                <a:close/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863623" y="10424976"/>
            <a:ext cx="204716" cy="2047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144818" y="9884026"/>
            <a:ext cx="243898" cy="2357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10278" y="10296699"/>
            <a:ext cx="281305" cy="242570"/>
          </a:xfrm>
          <a:custGeom>
            <a:avLst/>
            <a:gdLst/>
            <a:ahLst/>
            <a:cxnLst/>
            <a:rect l="l" t="t" r="r" b="b"/>
            <a:pathLst>
              <a:path w="281305" h="242570">
                <a:moveTo>
                  <a:pt x="228286" y="119389"/>
                </a:moveTo>
                <a:lnTo>
                  <a:pt x="249120" y="116091"/>
                </a:lnTo>
                <a:lnTo>
                  <a:pt x="265768" y="106220"/>
                </a:lnTo>
                <a:lnTo>
                  <a:pt x="276802" y="89805"/>
                </a:lnTo>
                <a:lnTo>
                  <a:pt x="280797" y="66877"/>
                </a:lnTo>
                <a:lnTo>
                  <a:pt x="280797" y="45160"/>
                </a:lnTo>
                <a:lnTo>
                  <a:pt x="278416" y="31875"/>
                </a:lnTo>
                <a:lnTo>
                  <a:pt x="270684" y="17043"/>
                </a:lnTo>
                <a:lnTo>
                  <a:pt x="256718" y="4980"/>
                </a:lnTo>
                <a:lnTo>
                  <a:pt x="235636" y="0"/>
                </a:lnTo>
                <a:lnTo>
                  <a:pt x="0" y="0"/>
                </a:lnTo>
                <a:lnTo>
                  <a:pt x="0" y="52521"/>
                </a:lnTo>
                <a:lnTo>
                  <a:pt x="0" y="189837"/>
                </a:lnTo>
                <a:lnTo>
                  <a:pt x="0" y="242348"/>
                </a:lnTo>
                <a:lnTo>
                  <a:pt x="235636" y="242348"/>
                </a:lnTo>
                <a:lnTo>
                  <a:pt x="256718" y="237369"/>
                </a:lnTo>
                <a:lnTo>
                  <a:pt x="270684" y="225308"/>
                </a:lnTo>
                <a:lnTo>
                  <a:pt x="278416" y="210477"/>
                </a:lnTo>
                <a:lnTo>
                  <a:pt x="280797" y="197187"/>
                </a:lnTo>
                <a:lnTo>
                  <a:pt x="280797" y="171879"/>
                </a:lnTo>
                <a:lnTo>
                  <a:pt x="276802" y="148949"/>
                </a:lnTo>
                <a:lnTo>
                  <a:pt x="265768" y="132531"/>
                </a:lnTo>
                <a:lnTo>
                  <a:pt x="249120" y="122656"/>
                </a:lnTo>
                <a:lnTo>
                  <a:pt x="228286" y="119357"/>
                </a:lnTo>
                <a:lnTo>
                  <a:pt x="3162" y="119357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525064" y="9851874"/>
            <a:ext cx="279400" cy="362585"/>
          </a:xfrm>
          <a:custGeom>
            <a:avLst/>
            <a:gdLst/>
            <a:ahLst/>
            <a:cxnLst/>
            <a:rect l="l" t="t" r="r" b="b"/>
            <a:pathLst>
              <a:path w="279400" h="362584">
                <a:moveTo>
                  <a:pt x="90164" y="0"/>
                </a:moveTo>
                <a:lnTo>
                  <a:pt x="90164" y="190381"/>
                </a:lnTo>
                <a:lnTo>
                  <a:pt x="90164" y="256505"/>
                </a:lnTo>
                <a:lnTo>
                  <a:pt x="0" y="359727"/>
                </a:lnTo>
              </a:path>
              <a:path w="279400" h="362584">
                <a:moveTo>
                  <a:pt x="98478" y="63348"/>
                </a:moveTo>
                <a:lnTo>
                  <a:pt x="226767" y="63348"/>
                </a:lnTo>
                <a:lnTo>
                  <a:pt x="247597" y="66646"/>
                </a:lnTo>
                <a:lnTo>
                  <a:pt x="264245" y="76517"/>
                </a:lnTo>
                <a:lnTo>
                  <a:pt x="275282" y="92932"/>
                </a:lnTo>
                <a:lnTo>
                  <a:pt x="279279" y="115860"/>
                </a:lnTo>
                <a:lnTo>
                  <a:pt x="279279" y="362522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499482" y="9851874"/>
            <a:ext cx="119380" cy="243204"/>
          </a:xfrm>
          <a:custGeom>
            <a:avLst/>
            <a:gdLst/>
            <a:ahLst/>
            <a:cxnLst/>
            <a:rect l="l" t="t" r="r" b="b"/>
            <a:pathLst>
              <a:path w="119380" h="243204">
                <a:moveTo>
                  <a:pt x="0" y="0"/>
                </a:moveTo>
                <a:lnTo>
                  <a:pt x="0" y="197742"/>
                </a:lnTo>
                <a:lnTo>
                  <a:pt x="2381" y="211025"/>
                </a:lnTo>
                <a:lnTo>
                  <a:pt x="10113" y="225854"/>
                </a:lnTo>
                <a:lnTo>
                  <a:pt x="24079" y="237914"/>
                </a:lnTo>
                <a:lnTo>
                  <a:pt x="45160" y="242893"/>
                </a:lnTo>
                <a:lnTo>
                  <a:pt x="118938" y="242893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103915" y="9851874"/>
            <a:ext cx="103505" cy="360045"/>
          </a:xfrm>
          <a:custGeom>
            <a:avLst/>
            <a:gdLst/>
            <a:ahLst/>
            <a:cxnLst/>
            <a:rect l="l" t="t" r="r" b="b"/>
            <a:pathLst>
              <a:path w="103505" h="360045">
                <a:moveTo>
                  <a:pt x="103347" y="0"/>
                </a:moveTo>
                <a:lnTo>
                  <a:pt x="45160" y="0"/>
                </a:lnTo>
                <a:lnTo>
                  <a:pt x="24079" y="4980"/>
                </a:lnTo>
                <a:lnTo>
                  <a:pt x="10113" y="17043"/>
                </a:lnTo>
                <a:lnTo>
                  <a:pt x="2381" y="31875"/>
                </a:lnTo>
                <a:lnTo>
                  <a:pt x="0" y="45160"/>
                </a:lnTo>
                <a:lnTo>
                  <a:pt x="0" y="242893"/>
                </a:lnTo>
                <a:lnTo>
                  <a:pt x="0" y="261918"/>
                </a:lnTo>
                <a:lnTo>
                  <a:pt x="96394" y="359727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370880" y="9657639"/>
            <a:ext cx="244475" cy="379730"/>
          </a:xfrm>
          <a:custGeom>
            <a:avLst/>
            <a:gdLst/>
            <a:ahLst/>
            <a:cxnLst/>
            <a:rect l="l" t="t" r="r" b="b"/>
            <a:pathLst>
              <a:path w="244475" h="379729">
                <a:moveTo>
                  <a:pt x="143021" y="251364"/>
                </a:moveTo>
                <a:lnTo>
                  <a:pt x="0" y="251364"/>
                </a:lnTo>
              </a:path>
              <a:path w="244475" h="379729">
                <a:moveTo>
                  <a:pt x="52647" y="0"/>
                </a:moveTo>
                <a:lnTo>
                  <a:pt x="52538" y="185098"/>
                </a:lnTo>
                <a:lnTo>
                  <a:pt x="52482" y="281645"/>
                </a:lnTo>
                <a:lnTo>
                  <a:pt x="52462" y="321006"/>
                </a:lnTo>
                <a:lnTo>
                  <a:pt x="52459" y="334544"/>
                </a:lnTo>
                <a:lnTo>
                  <a:pt x="54841" y="347828"/>
                </a:lnTo>
                <a:lnTo>
                  <a:pt x="62576" y="362656"/>
                </a:lnTo>
                <a:lnTo>
                  <a:pt x="76542" y="374716"/>
                </a:lnTo>
                <a:lnTo>
                  <a:pt x="97620" y="379695"/>
                </a:lnTo>
                <a:lnTo>
                  <a:pt x="244348" y="379695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884972" y="4687982"/>
            <a:ext cx="5767705" cy="3690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95"/>
              </a:spcBef>
            </a:pPr>
            <a:r>
              <a:rPr sz="2950" b="1" spc="10" dirty="0">
                <a:solidFill>
                  <a:srgbClr val="5D5B5B"/>
                </a:solidFill>
                <a:latin typeface="Arial"/>
                <a:cs typeface="Arial"/>
              </a:rPr>
              <a:t>Een </a:t>
            </a:r>
            <a:r>
              <a:rPr sz="2950" b="1" i="1" spc="10" dirty="0">
                <a:solidFill>
                  <a:srgbClr val="5D5B5B"/>
                </a:solidFill>
                <a:latin typeface="Arial-BoldItalicMT"/>
                <a:cs typeface="Arial-BoldItalicMT"/>
              </a:rPr>
              <a:t>browser </a:t>
            </a:r>
            <a:r>
              <a:rPr sz="2950" b="1" spc="5" dirty="0">
                <a:solidFill>
                  <a:srgbClr val="5D5B5B"/>
                </a:solidFill>
                <a:latin typeface="Arial"/>
                <a:cs typeface="Arial"/>
              </a:rPr>
              <a:t>is: een</a:t>
            </a:r>
            <a:r>
              <a:rPr sz="2950" b="1" spc="-85" dirty="0">
                <a:solidFill>
                  <a:srgbClr val="5D5B5B"/>
                </a:solidFill>
                <a:latin typeface="Arial"/>
                <a:cs typeface="Arial"/>
              </a:rPr>
              <a:t> </a:t>
            </a:r>
            <a:r>
              <a:rPr sz="2950" b="1" spc="10" dirty="0">
                <a:solidFill>
                  <a:srgbClr val="5D5B5B"/>
                </a:solidFill>
                <a:latin typeface="Arial"/>
                <a:cs typeface="Arial"/>
              </a:rPr>
              <a:t>programma  op </a:t>
            </a:r>
            <a:r>
              <a:rPr sz="2950" b="1" spc="5" dirty="0">
                <a:solidFill>
                  <a:srgbClr val="5D5B5B"/>
                </a:solidFill>
                <a:latin typeface="Arial"/>
                <a:cs typeface="Arial"/>
              </a:rPr>
              <a:t>je computer </a:t>
            </a:r>
            <a:r>
              <a:rPr sz="2950" b="1" spc="10" dirty="0">
                <a:solidFill>
                  <a:srgbClr val="5D5B5B"/>
                </a:solidFill>
                <a:latin typeface="Arial"/>
                <a:cs typeface="Arial"/>
              </a:rPr>
              <a:t>waarmee </a:t>
            </a:r>
            <a:r>
              <a:rPr sz="2950" b="1" spc="5" dirty="0">
                <a:solidFill>
                  <a:srgbClr val="5D5B5B"/>
                </a:solidFill>
                <a:latin typeface="Arial"/>
                <a:cs typeface="Arial"/>
              </a:rPr>
              <a:t>je  </a:t>
            </a:r>
            <a:r>
              <a:rPr sz="2950" b="1" spc="10" dirty="0">
                <a:solidFill>
                  <a:srgbClr val="5D5B5B"/>
                </a:solidFill>
                <a:latin typeface="Arial"/>
                <a:cs typeface="Arial"/>
              </a:rPr>
              <a:t>zoekmachines </a:t>
            </a:r>
            <a:r>
              <a:rPr sz="2950" b="1" spc="5" dirty="0">
                <a:solidFill>
                  <a:srgbClr val="5D5B5B"/>
                </a:solidFill>
                <a:latin typeface="Arial"/>
                <a:cs typeface="Arial"/>
              </a:rPr>
              <a:t>en websites kan  bekijken. Zoals een auto zonder  </a:t>
            </a:r>
            <a:r>
              <a:rPr sz="2950" b="1" spc="10" dirty="0">
                <a:solidFill>
                  <a:srgbClr val="5D5B5B"/>
                </a:solidFill>
                <a:latin typeface="Arial"/>
                <a:cs typeface="Arial"/>
              </a:rPr>
              <a:t>weg nergens heen </a:t>
            </a:r>
            <a:r>
              <a:rPr sz="2950" b="1" spc="5" dirty="0">
                <a:solidFill>
                  <a:srgbClr val="5D5B5B"/>
                </a:solidFill>
                <a:latin typeface="Arial"/>
                <a:cs typeface="Arial"/>
              </a:rPr>
              <a:t>kan, kan je  zonder </a:t>
            </a:r>
            <a:r>
              <a:rPr sz="2950" b="1" i="1" spc="10" dirty="0">
                <a:solidFill>
                  <a:srgbClr val="5D5B5B"/>
                </a:solidFill>
                <a:latin typeface="Arial-BoldItalicMT"/>
                <a:cs typeface="Arial-BoldItalicMT"/>
              </a:rPr>
              <a:t>browser </a:t>
            </a:r>
            <a:r>
              <a:rPr sz="2950" b="1" spc="10" dirty="0">
                <a:solidFill>
                  <a:srgbClr val="5D5B5B"/>
                </a:solidFill>
                <a:latin typeface="Arial"/>
                <a:cs typeface="Arial"/>
              </a:rPr>
              <a:t>geen </a:t>
            </a:r>
            <a:r>
              <a:rPr sz="2950" b="1" spc="5" dirty="0">
                <a:solidFill>
                  <a:srgbClr val="5D5B5B"/>
                </a:solidFill>
                <a:latin typeface="Arial"/>
                <a:cs typeface="Arial"/>
              </a:rPr>
              <a:t>gebruik  maken van het</a:t>
            </a:r>
            <a:r>
              <a:rPr sz="2950" b="1" spc="-15" dirty="0">
                <a:solidFill>
                  <a:srgbClr val="5D5B5B"/>
                </a:solidFill>
                <a:latin typeface="Arial"/>
                <a:cs typeface="Arial"/>
              </a:rPr>
              <a:t> </a:t>
            </a:r>
            <a:r>
              <a:rPr sz="2950" b="1" spc="5" dirty="0">
                <a:solidFill>
                  <a:srgbClr val="5D5B5B"/>
                </a:solidFill>
                <a:latin typeface="Arial"/>
                <a:cs typeface="Arial"/>
              </a:rPr>
              <a:t>internet!</a:t>
            </a:r>
            <a:endParaRPr sz="295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983986" y="1608316"/>
            <a:ext cx="9399270" cy="6170930"/>
            <a:chOff x="8983986" y="1608316"/>
            <a:chExt cx="9399270" cy="6170930"/>
          </a:xfrm>
        </p:grpSpPr>
        <p:sp>
          <p:nvSpPr>
            <p:cNvPr id="32" name="object 32"/>
            <p:cNvSpPr/>
            <p:nvPr/>
          </p:nvSpPr>
          <p:spPr>
            <a:xfrm>
              <a:off x="9036374" y="1660704"/>
              <a:ext cx="9294495" cy="6066155"/>
            </a:xfrm>
            <a:custGeom>
              <a:avLst/>
              <a:gdLst/>
              <a:ahLst/>
              <a:cxnLst/>
              <a:rect l="l" t="t" r="r" b="b"/>
              <a:pathLst>
                <a:path w="9294494" h="6066155">
                  <a:moveTo>
                    <a:pt x="9168820" y="0"/>
                  </a:moveTo>
                  <a:lnTo>
                    <a:pt x="125650" y="0"/>
                  </a:lnTo>
                  <a:lnTo>
                    <a:pt x="76743" y="9874"/>
                  </a:lnTo>
                  <a:lnTo>
                    <a:pt x="36803" y="36803"/>
                  </a:lnTo>
                  <a:lnTo>
                    <a:pt x="9874" y="76743"/>
                  </a:lnTo>
                  <a:lnTo>
                    <a:pt x="0" y="125650"/>
                  </a:lnTo>
                  <a:lnTo>
                    <a:pt x="0" y="5940133"/>
                  </a:lnTo>
                  <a:lnTo>
                    <a:pt x="9874" y="5989040"/>
                  </a:lnTo>
                  <a:lnTo>
                    <a:pt x="36803" y="6028980"/>
                  </a:lnTo>
                  <a:lnTo>
                    <a:pt x="76743" y="6055909"/>
                  </a:lnTo>
                  <a:lnTo>
                    <a:pt x="125650" y="6065783"/>
                  </a:lnTo>
                  <a:lnTo>
                    <a:pt x="9168820" y="6065783"/>
                  </a:lnTo>
                  <a:lnTo>
                    <a:pt x="9217731" y="6055909"/>
                  </a:lnTo>
                  <a:lnTo>
                    <a:pt x="9257670" y="6028980"/>
                  </a:lnTo>
                  <a:lnTo>
                    <a:pt x="9284597" y="5989040"/>
                  </a:lnTo>
                  <a:lnTo>
                    <a:pt x="9294470" y="5940133"/>
                  </a:lnTo>
                  <a:lnTo>
                    <a:pt x="9294470" y="125650"/>
                  </a:lnTo>
                  <a:lnTo>
                    <a:pt x="9284597" y="76743"/>
                  </a:lnTo>
                  <a:lnTo>
                    <a:pt x="9257670" y="36803"/>
                  </a:lnTo>
                  <a:lnTo>
                    <a:pt x="9217731" y="9874"/>
                  </a:lnTo>
                  <a:lnTo>
                    <a:pt x="9168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036374" y="1660704"/>
              <a:ext cx="9294495" cy="6066155"/>
            </a:xfrm>
            <a:custGeom>
              <a:avLst/>
              <a:gdLst/>
              <a:ahLst/>
              <a:cxnLst/>
              <a:rect l="l" t="t" r="r" b="b"/>
              <a:pathLst>
                <a:path w="9294494" h="6066155">
                  <a:moveTo>
                    <a:pt x="125650" y="0"/>
                  </a:moveTo>
                  <a:lnTo>
                    <a:pt x="76743" y="9874"/>
                  </a:lnTo>
                  <a:lnTo>
                    <a:pt x="36803" y="36803"/>
                  </a:lnTo>
                  <a:lnTo>
                    <a:pt x="9874" y="76743"/>
                  </a:lnTo>
                  <a:lnTo>
                    <a:pt x="0" y="125650"/>
                  </a:lnTo>
                  <a:lnTo>
                    <a:pt x="0" y="5940133"/>
                  </a:lnTo>
                  <a:lnTo>
                    <a:pt x="9874" y="5989040"/>
                  </a:lnTo>
                  <a:lnTo>
                    <a:pt x="36803" y="6028980"/>
                  </a:lnTo>
                  <a:lnTo>
                    <a:pt x="76743" y="6055909"/>
                  </a:lnTo>
                  <a:lnTo>
                    <a:pt x="125650" y="6065783"/>
                  </a:lnTo>
                  <a:lnTo>
                    <a:pt x="9168820" y="6065783"/>
                  </a:lnTo>
                  <a:lnTo>
                    <a:pt x="9217731" y="6055909"/>
                  </a:lnTo>
                  <a:lnTo>
                    <a:pt x="9257670" y="6028980"/>
                  </a:lnTo>
                  <a:lnTo>
                    <a:pt x="9284597" y="5989040"/>
                  </a:lnTo>
                  <a:lnTo>
                    <a:pt x="9294470" y="5940133"/>
                  </a:lnTo>
                  <a:lnTo>
                    <a:pt x="9294470" y="125650"/>
                  </a:lnTo>
                  <a:lnTo>
                    <a:pt x="9284597" y="76743"/>
                  </a:lnTo>
                  <a:lnTo>
                    <a:pt x="9257670" y="36803"/>
                  </a:lnTo>
                  <a:lnTo>
                    <a:pt x="9217731" y="9874"/>
                  </a:lnTo>
                  <a:lnTo>
                    <a:pt x="9168820" y="0"/>
                  </a:lnTo>
                  <a:lnTo>
                    <a:pt x="125650" y="0"/>
                  </a:lnTo>
                  <a:close/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9788049" y="2221838"/>
            <a:ext cx="7818120" cy="4737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95"/>
              </a:spcBef>
            </a:pPr>
            <a:r>
              <a:rPr sz="2950" b="1" spc="10" dirty="0">
                <a:solidFill>
                  <a:srgbClr val="5D5B5B"/>
                </a:solidFill>
                <a:latin typeface="Arial"/>
                <a:cs typeface="Arial"/>
              </a:rPr>
              <a:t>Een </a:t>
            </a:r>
            <a:r>
              <a:rPr sz="2950" b="1" i="1" spc="10" dirty="0">
                <a:solidFill>
                  <a:srgbClr val="5D5B5B"/>
                </a:solidFill>
                <a:latin typeface="Arial-BoldItalicMT"/>
                <a:cs typeface="Arial-BoldItalicMT"/>
              </a:rPr>
              <a:t>zoekmachine </a:t>
            </a:r>
            <a:r>
              <a:rPr sz="2950" b="1" spc="5" dirty="0">
                <a:solidFill>
                  <a:srgbClr val="5D5B5B"/>
                </a:solidFill>
                <a:latin typeface="Arial"/>
                <a:cs typeface="Arial"/>
              </a:rPr>
              <a:t>is: met een </a:t>
            </a:r>
            <a:r>
              <a:rPr sz="2950" b="1" i="1" spc="10" dirty="0">
                <a:solidFill>
                  <a:srgbClr val="5D5B5B"/>
                </a:solidFill>
                <a:latin typeface="Arial-BoldItalicMT"/>
                <a:cs typeface="Arial-BoldItalicMT"/>
              </a:rPr>
              <a:t>zoekmachine  </a:t>
            </a:r>
            <a:r>
              <a:rPr sz="2950" b="1" spc="5" dirty="0">
                <a:solidFill>
                  <a:srgbClr val="5D5B5B"/>
                </a:solidFill>
                <a:latin typeface="Arial"/>
                <a:cs typeface="Arial"/>
              </a:rPr>
              <a:t>kan je in bepaalde </a:t>
            </a:r>
            <a:r>
              <a:rPr sz="2950" b="1" dirty="0">
                <a:solidFill>
                  <a:srgbClr val="5D5B5B"/>
                </a:solidFill>
                <a:latin typeface="Arial"/>
                <a:cs typeface="Arial"/>
              </a:rPr>
              <a:t>collecties/verzamelingen  </a:t>
            </a:r>
            <a:r>
              <a:rPr sz="2950" b="1" spc="10" dirty="0">
                <a:solidFill>
                  <a:srgbClr val="5D5B5B"/>
                </a:solidFill>
                <a:latin typeface="Arial"/>
                <a:cs typeface="Arial"/>
              </a:rPr>
              <a:t>op </a:t>
            </a:r>
            <a:r>
              <a:rPr sz="2950" b="1" spc="5" dirty="0">
                <a:solidFill>
                  <a:srgbClr val="5D5B5B"/>
                </a:solidFill>
                <a:latin typeface="Arial"/>
                <a:cs typeface="Arial"/>
              </a:rPr>
              <a:t>het internet zoeken. </a:t>
            </a:r>
            <a:r>
              <a:rPr sz="2950" b="1" spc="10" dirty="0">
                <a:solidFill>
                  <a:srgbClr val="5D5B5B"/>
                </a:solidFill>
                <a:latin typeface="Arial"/>
                <a:cs typeface="Arial"/>
              </a:rPr>
              <a:t>Met </a:t>
            </a:r>
            <a:r>
              <a:rPr sz="2950" b="1" i="1" spc="10" dirty="0">
                <a:solidFill>
                  <a:srgbClr val="5D5B5B"/>
                </a:solidFill>
                <a:latin typeface="Arial-BoldItalicMT"/>
                <a:cs typeface="Arial-BoldItalicMT"/>
              </a:rPr>
              <a:t>Funda </a:t>
            </a:r>
            <a:r>
              <a:rPr sz="2950" b="1" spc="5" dirty="0">
                <a:solidFill>
                  <a:srgbClr val="5D5B5B"/>
                </a:solidFill>
                <a:latin typeface="Arial"/>
                <a:cs typeface="Arial"/>
              </a:rPr>
              <a:t>kan je  bijvoorbeeld in een </a:t>
            </a:r>
            <a:r>
              <a:rPr sz="2950" b="1" dirty="0">
                <a:solidFill>
                  <a:srgbClr val="5D5B5B"/>
                </a:solidFill>
                <a:latin typeface="Arial"/>
                <a:cs typeface="Arial"/>
              </a:rPr>
              <a:t>collectie </a:t>
            </a:r>
            <a:r>
              <a:rPr sz="2950" b="1" spc="5" dirty="0">
                <a:solidFill>
                  <a:srgbClr val="5D5B5B"/>
                </a:solidFill>
                <a:latin typeface="Arial"/>
                <a:cs typeface="Arial"/>
              </a:rPr>
              <a:t>van huizen  </a:t>
            </a:r>
            <a:r>
              <a:rPr sz="2950" b="1" spc="10" dirty="0">
                <a:solidFill>
                  <a:srgbClr val="5D5B5B"/>
                </a:solidFill>
                <a:latin typeface="Arial"/>
                <a:cs typeface="Arial"/>
              </a:rPr>
              <a:t>zoeken </a:t>
            </a:r>
            <a:r>
              <a:rPr sz="2950" b="1" spc="5" dirty="0">
                <a:solidFill>
                  <a:srgbClr val="5D5B5B"/>
                </a:solidFill>
                <a:latin typeface="Arial"/>
                <a:cs typeface="Arial"/>
              </a:rPr>
              <a:t>die te koop </a:t>
            </a:r>
            <a:r>
              <a:rPr sz="2950" b="1" dirty="0">
                <a:solidFill>
                  <a:srgbClr val="5D5B5B"/>
                </a:solidFill>
                <a:latin typeface="Arial"/>
                <a:cs typeface="Arial"/>
              </a:rPr>
              <a:t>staan, </a:t>
            </a:r>
            <a:r>
              <a:rPr sz="2950" b="1" spc="5" dirty="0">
                <a:solidFill>
                  <a:srgbClr val="5D5B5B"/>
                </a:solidFill>
                <a:latin typeface="Arial"/>
                <a:cs typeface="Arial"/>
              </a:rPr>
              <a:t>met</a:t>
            </a:r>
            <a:r>
              <a:rPr sz="2950" b="1" spc="-5" dirty="0">
                <a:solidFill>
                  <a:srgbClr val="5D5B5B"/>
                </a:solidFill>
                <a:latin typeface="Arial"/>
                <a:cs typeface="Arial"/>
              </a:rPr>
              <a:t> </a:t>
            </a:r>
            <a:r>
              <a:rPr sz="2950" b="1" i="1" spc="-10" dirty="0">
                <a:solidFill>
                  <a:srgbClr val="5D5B5B"/>
                </a:solidFill>
                <a:latin typeface="Arial-BoldItalicMT"/>
                <a:cs typeface="Arial-BoldItalicMT"/>
              </a:rPr>
              <a:t>Youtube</a:t>
            </a:r>
            <a:endParaRPr sz="2950">
              <a:latin typeface="Arial-BoldItalicMT"/>
              <a:cs typeface="Arial-BoldItalicMT"/>
            </a:endParaRPr>
          </a:p>
          <a:p>
            <a:pPr marL="12700" marR="506095">
              <a:lnSpc>
                <a:spcPts val="4120"/>
              </a:lnSpc>
              <a:spcBef>
                <a:spcPts val="235"/>
              </a:spcBef>
            </a:pPr>
            <a:r>
              <a:rPr sz="2950" b="1" spc="5" dirty="0">
                <a:solidFill>
                  <a:srgbClr val="5D5B5B"/>
                </a:solidFill>
                <a:latin typeface="Arial"/>
                <a:cs typeface="Arial"/>
              </a:rPr>
              <a:t>kan je in een </a:t>
            </a:r>
            <a:r>
              <a:rPr sz="2950" b="1" dirty="0">
                <a:solidFill>
                  <a:srgbClr val="5D5B5B"/>
                </a:solidFill>
                <a:latin typeface="Arial"/>
                <a:cs typeface="Arial"/>
              </a:rPr>
              <a:t>collectie </a:t>
            </a:r>
            <a:r>
              <a:rPr sz="2950" b="1" spc="5" dirty="0">
                <a:solidFill>
                  <a:srgbClr val="5D5B5B"/>
                </a:solidFill>
                <a:latin typeface="Arial"/>
                <a:cs typeface="Arial"/>
              </a:rPr>
              <a:t>filmpjes zoeken,  met </a:t>
            </a:r>
            <a:r>
              <a:rPr sz="2950" b="1" i="1" spc="10" dirty="0">
                <a:solidFill>
                  <a:srgbClr val="5D5B5B"/>
                </a:solidFill>
                <a:latin typeface="Arial-BoldItalicMT"/>
                <a:cs typeface="Arial-BoldItalicMT"/>
              </a:rPr>
              <a:t>Google </a:t>
            </a:r>
            <a:r>
              <a:rPr sz="2950" b="1" spc="10" dirty="0">
                <a:solidFill>
                  <a:srgbClr val="5D5B5B"/>
                </a:solidFill>
                <a:latin typeface="Arial"/>
                <a:cs typeface="Arial"/>
              </a:rPr>
              <a:t>zoek </a:t>
            </a:r>
            <a:r>
              <a:rPr sz="2950" b="1" spc="5" dirty="0">
                <a:solidFill>
                  <a:srgbClr val="5D5B5B"/>
                </a:solidFill>
                <a:latin typeface="Arial"/>
                <a:cs typeface="Arial"/>
              </a:rPr>
              <a:t>je in </a:t>
            </a:r>
            <a:r>
              <a:rPr sz="2950" b="1" spc="10" dirty="0">
                <a:solidFill>
                  <a:srgbClr val="5D5B5B"/>
                </a:solidFill>
                <a:latin typeface="Arial"/>
                <a:cs typeface="Arial"/>
              </a:rPr>
              <a:t>de </a:t>
            </a:r>
            <a:r>
              <a:rPr sz="2950" b="1" spc="-5" dirty="0">
                <a:solidFill>
                  <a:srgbClr val="5D5B5B"/>
                </a:solidFill>
                <a:latin typeface="Arial"/>
                <a:cs typeface="Arial"/>
              </a:rPr>
              <a:t>webpagina’s  </a:t>
            </a:r>
            <a:r>
              <a:rPr sz="2950" b="1" spc="5" dirty="0">
                <a:solidFill>
                  <a:srgbClr val="5D5B5B"/>
                </a:solidFill>
                <a:latin typeface="Arial"/>
                <a:cs typeface="Arial"/>
              </a:rPr>
              <a:t>die </a:t>
            </a:r>
            <a:r>
              <a:rPr sz="2950" b="1" spc="10" dirty="0">
                <a:solidFill>
                  <a:srgbClr val="5D5B5B"/>
                </a:solidFill>
                <a:latin typeface="Arial"/>
                <a:cs typeface="Arial"/>
              </a:rPr>
              <a:t>Google </a:t>
            </a:r>
            <a:r>
              <a:rPr sz="2950" b="1" spc="5" dirty="0">
                <a:solidFill>
                  <a:srgbClr val="5D5B5B"/>
                </a:solidFill>
                <a:latin typeface="Arial"/>
                <a:cs typeface="Arial"/>
              </a:rPr>
              <a:t>er aan heeft toegevoegd.</a:t>
            </a:r>
            <a:r>
              <a:rPr sz="2950" b="1" spc="-15" dirty="0">
                <a:solidFill>
                  <a:srgbClr val="5D5B5B"/>
                </a:solidFill>
                <a:latin typeface="Arial"/>
                <a:cs typeface="Arial"/>
              </a:rPr>
              <a:t> </a:t>
            </a:r>
            <a:r>
              <a:rPr sz="2950" b="1" spc="10" dirty="0">
                <a:solidFill>
                  <a:srgbClr val="5D5B5B"/>
                </a:solidFill>
                <a:latin typeface="Arial"/>
                <a:cs typeface="Arial"/>
              </a:rPr>
              <a:t>Een</a:t>
            </a:r>
            <a:endParaRPr sz="2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2950" b="1" i="1" spc="10" dirty="0">
                <a:solidFill>
                  <a:srgbClr val="5D5B5B"/>
                </a:solidFill>
                <a:latin typeface="Arial-BoldItalicMT"/>
                <a:cs typeface="Arial-BoldItalicMT"/>
              </a:rPr>
              <a:t>zoekmachine </a:t>
            </a:r>
            <a:r>
              <a:rPr sz="2950" b="1" spc="5" dirty="0">
                <a:solidFill>
                  <a:srgbClr val="5D5B5B"/>
                </a:solidFill>
                <a:latin typeface="Arial"/>
                <a:cs typeface="Arial"/>
              </a:rPr>
              <a:t>gebruik je met een</a:t>
            </a:r>
            <a:r>
              <a:rPr sz="2950" b="1" spc="-20" dirty="0">
                <a:solidFill>
                  <a:srgbClr val="5D5B5B"/>
                </a:solidFill>
                <a:latin typeface="Arial"/>
                <a:cs typeface="Arial"/>
              </a:rPr>
              <a:t> </a:t>
            </a:r>
            <a:r>
              <a:rPr sz="2950" b="1" i="1" spc="5" dirty="0">
                <a:solidFill>
                  <a:srgbClr val="5D5B5B"/>
                </a:solidFill>
                <a:latin typeface="Arial-BoldItalicMT"/>
                <a:cs typeface="Arial-BoldItalicMT"/>
              </a:rPr>
              <a:t>browser</a:t>
            </a:r>
            <a:r>
              <a:rPr sz="2950" b="1" spc="5" dirty="0">
                <a:solidFill>
                  <a:srgbClr val="5D5B5B"/>
                </a:solidFill>
                <a:latin typeface="Arial"/>
                <a:cs typeface="Arial"/>
              </a:rPr>
              <a:t>.</a:t>
            </a:r>
            <a:endParaRPr sz="295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0" y="6439594"/>
            <a:ext cx="1193800" cy="104775"/>
          </a:xfrm>
          <a:custGeom>
            <a:avLst/>
            <a:gdLst/>
            <a:ahLst/>
            <a:cxnLst/>
            <a:rect l="l" t="t" r="r" b="b"/>
            <a:pathLst>
              <a:path w="1193800" h="104775">
                <a:moveTo>
                  <a:pt x="1193680" y="0"/>
                </a:moveTo>
                <a:lnTo>
                  <a:pt x="0" y="0"/>
                </a:lnTo>
                <a:lnTo>
                  <a:pt x="0" y="104708"/>
                </a:lnTo>
                <a:lnTo>
                  <a:pt x="1193680" y="104708"/>
                </a:lnTo>
                <a:lnTo>
                  <a:pt x="1193680" y="0"/>
                </a:lnTo>
                <a:close/>
              </a:path>
            </a:pathLst>
          </a:custGeom>
          <a:solidFill>
            <a:srgbClr val="5D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8292942" y="4596718"/>
            <a:ext cx="4395470" cy="6764655"/>
            <a:chOff x="8292942" y="4596718"/>
            <a:chExt cx="4395470" cy="6764655"/>
          </a:xfrm>
        </p:grpSpPr>
        <p:sp>
          <p:nvSpPr>
            <p:cNvPr id="37" name="object 37"/>
            <p:cNvSpPr/>
            <p:nvPr/>
          </p:nvSpPr>
          <p:spPr>
            <a:xfrm>
              <a:off x="8292942" y="4649073"/>
              <a:ext cx="691515" cy="0"/>
            </a:xfrm>
            <a:custGeom>
              <a:avLst/>
              <a:gdLst/>
              <a:ahLst/>
              <a:cxnLst/>
              <a:rect l="l" t="t" r="r" b="b"/>
              <a:pathLst>
                <a:path w="691515">
                  <a:moveTo>
                    <a:pt x="691078" y="0"/>
                  </a:moveTo>
                  <a:lnTo>
                    <a:pt x="0" y="0"/>
                  </a:lnTo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2368657" y="7734319"/>
              <a:ext cx="267335" cy="3574415"/>
            </a:xfrm>
            <a:custGeom>
              <a:avLst/>
              <a:gdLst/>
              <a:ahLst/>
              <a:cxnLst/>
              <a:rect l="l" t="t" r="r" b="b"/>
              <a:pathLst>
                <a:path w="267334" h="3574415">
                  <a:moveTo>
                    <a:pt x="0" y="0"/>
                  </a:moveTo>
                  <a:lnTo>
                    <a:pt x="0" y="721255"/>
                  </a:lnTo>
                  <a:lnTo>
                    <a:pt x="267133" y="1240674"/>
                  </a:lnTo>
                  <a:lnTo>
                    <a:pt x="267133" y="3574236"/>
                  </a:lnTo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332780" y="9446929"/>
              <a:ext cx="1303020" cy="0"/>
            </a:xfrm>
            <a:custGeom>
              <a:avLst/>
              <a:gdLst/>
              <a:ahLst/>
              <a:cxnLst/>
              <a:rect l="l" t="t" r="r" b="b"/>
              <a:pathLst>
                <a:path w="1303020">
                  <a:moveTo>
                    <a:pt x="0" y="0"/>
                  </a:moveTo>
                  <a:lnTo>
                    <a:pt x="1303007" y="0"/>
                  </a:lnTo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015368" y="9274957"/>
              <a:ext cx="332105" cy="332105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166036" y="0"/>
                  </a:moveTo>
                  <a:lnTo>
                    <a:pt x="121899" y="5930"/>
                  </a:lnTo>
                  <a:lnTo>
                    <a:pt x="82237" y="22667"/>
                  </a:lnTo>
                  <a:lnTo>
                    <a:pt x="48633" y="48629"/>
                  </a:lnTo>
                  <a:lnTo>
                    <a:pt x="22670" y="82232"/>
                  </a:lnTo>
                  <a:lnTo>
                    <a:pt x="5931" y="121896"/>
                  </a:lnTo>
                  <a:lnTo>
                    <a:pt x="0" y="166036"/>
                  </a:lnTo>
                  <a:lnTo>
                    <a:pt x="5931" y="210173"/>
                  </a:lnTo>
                  <a:lnTo>
                    <a:pt x="22670" y="249833"/>
                  </a:lnTo>
                  <a:lnTo>
                    <a:pt x="48633" y="283435"/>
                  </a:lnTo>
                  <a:lnTo>
                    <a:pt x="82237" y="309395"/>
                  </a:lnTo>
                  <a:lnTo>
                    <a:pt x="121899" y="326132"/>
                  </a:lnTo>
                  <a:lnTo>
                    <a:pt x="166036" y="332063"/>
                  </a:lnTo>
                  <a:lnTo>
                    <a:pt x="210173" y="326132"/>
                  </a:lnTo>
                  <a:lnTo>
                    <a:pt x="249836" y="309395"/>
                  </a:lnTo>
                  <a:lnTo>
                    <a:pt x="283440" y="283435"/>
                  </a:lnTo>
                  <a:lnTo>
                    <a:pt x="309403" y="249833"/>
                  </a:lnTo>
                  <a:lnTo>
                    <a:pt x="326142" y="210173"/>
                  </a:lnTo>
                  <a:lnTo>
                    <a:pt x="332073" y="166036"/>
                  </a:lnTo>
                  <a:lnTo>
                    <a:pt x="326142" y="121896"/>
                  </a:lnTo>
                  <a:lnTo>
                    <a:pt x="309403" y="82232"/>
                  </a:lnTo>
                  <a:lnTo>
                    <a:pt x="283440" y="48629"/>
                  </a:lnTo>
                  <a:lnTo>
                    <a:pt x="249836" y="22667"/>
                  </a:lnTo>
                  <a:lnTo>
                    <a:pt x="210173" y="5930"/>
                  </a:lnTo>
                  <a:lnTo>
                    <a:pt x="166036" y="0"/>
                  </a:lnTo>
                  <a:close/>
                </a:path>
              </a:pathLst>
            </a:custGeom>
            <a:ln w="104708">
              <a:solidFill>
                <a:srgbClr val="DC8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37529" y="1563827"/>
            <a:ext cx="11534775" cy="5347335"/>
            <a:chOff x="4737529" y="1563827"/>
            <a:chExt cx="11534775" cy="5347335"/>
          </a:xfrm>
        </p:grpSpPr>
        <p:sp>
          <p:nvSpPr>
            <p:cNvPr id="3" name="object 3"/>
            <p:cNvSpPr/>
            <p:nvPr/>
          </p:nvSpPr>
          <p:spPr>
            <a:xfrm>
              <a:off x="4789883" y="1616182"/>
              <a:ext cx="11430000" cy="5242560"/>
            </a:xfrm>
            <a:custGeom>
              <a:avLst/>
              <a:gdLst/>
              <a:ahLst/>
              <a:cxnLst/>
              <a:rect l="l" t="t" r="r" b="b"/>
              <a:pathLst>
                <a:path w="11430000" h="5242559">
                  <a:moveTo>
                    <a:pt x="11303865" y="0"/>
                  </a:moveTo>
                  <a:lnTo>
                    <a:pt x="125650" y="0"/>
                  </a:lnTo>
                  <a:lnTo>
                    <a:pt x="76743" y="9874"/>
                  </a:lnTo>
                  <a:lnTo>
                    <a:pt x="36803" y="36803"/>
                  </a:lnTo>
                  <a:lnTo>
                    <a:pt x="9874" y="76743"/>
                  </a:lnTo>
                  <a:lnTo>
                    <a:pt x="0" y="125650"/>
                  </a:lnTo>
                  <a:lnTo>
                    <a:pt x="0" y="5116598"/>
                  </a:lnTo>
                  <a:lnTo>
                    <a:pt x="9874" y="5165505"/>
                  </a:lnTo>
                  <a:lnTo>
                    <a:pt x="36803" y="5205444"/>
                  </a:lnTo>
                  <a:lnTo>
                    <a:pt x="76743" y="5232373"/>
                  </a:lnTo>
                  <a:lnTo>
                    <a:pt x="125650" y="5242248"/>
                  </a:lnTo>
                  <a:lnTo>
                    <a:pt x="11303865" y="5242248"/>
                  </a:lnTo>
                  <a:lnTo>
                    <a:pt x="11352776" y="5232373"/>
                  </a:lnTo>
                  <a:lnTo>
                    <a:pt x="11392715" y="5205444"/>
                  </a:lnTo>
                  <a:lnTo>
                    <a:pt x="11419642" y="5165505"/>
                  </a:lnTo>
                  <a:lnTo>
                    <a:pt x="11429515" y="5116598"/>
                  </a:lnTo>
                  <a:lnTo>
                    <a:pt x="11429515" y="125650"/>
                  </a:lnTo>
                  <a:lnTo>
                    <a:pt x="11419642" y="76743"/>
                  </a:lnTo>
                  <a:lnTo>
                    <a:pt x="11392715" y="36803"/>
                  </a:lnTo>
                  <a:lnTo>
                    <a:pt x="11352776" y="9874"/>
                  </a:lnTo>
                  <a:lnTo>
                    <a:pt x="113038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89883" y="1616182"/>
              <a:ext cx="11430000" cy="5242560"/>
            </a:xfrm>
            <a:custGeom>
              <a:avLst/>
              <a:gdLst/>
              <a:ahLst/>
              <a:cxnLst/>
              <a:rect l="l" t="t" r="r" b="b"/>
              <a:pathLst>
                <a:path w="11430000" h="5242559">
                  <a:moveTo>
                    <a:pt x="125650" y="0"/>
                  </a:moveTo>
                  <a:lnTo>
                    <a:pt x="76743" y="9874"/>
                  </a:lnTo>
                  <a:lnTo>
                    <a:pt x="36803" y="36803"/>
                  </a:lnTo>
                  <a:lnTo>
                    <a:pt x="9874" y="76743"/>
                  </a:lnTo>
                  <a:lnTo>
                    <a:pt x="0" y="125650"/>
                  </a:lnTo>
                  <a:lnTo>
                    <a:pt x="0" y="5116598"/>
                  </a:lnTo>
                  <a:lnTo>
                    <a:pt x="9874" y="5165505"/>
                  </a:lnTo>
                  <a:lnTo>
                    <a:pt x="36803" y="5205444"/>
                  </a:lnTo>
                  <a:lnTo>
                    <a:pt x="76743" y="5232373"/>
                  </a:lnTo>
                  <a:lnTo>
                    <a:pt x="125650" y="5242248"/>
                  </a:lnTo>
                  <a:lnTo>
                    <a:pt x="11303865" y="5242248"/>
                  </a:lnTo>
                  <a:lnTo>
                    <a:pt x="11352776" y="5232373"/>
                  </a:lnTo>
                  <a:lnTo>
                    <a:pt x="11392715" y="5205444"/>
                  </a:lnTo>
                  <a:lnTo>
                    <a:pt x="11419642" y="5165505"/>
                  </a:lnTo>
                  <a:lnTo>
                    <a:pt x="11429515" y="5116598"/>
                  </a:lnTo>
                  <a:lnTo>
                    <a:pt x="11429515" y="125650"/>
                  </a:lnTo>
                  <a:lnTo>
                    <a:pt x="11419642" y="76743"/>
                  </a:lnTo>
                  <a:lnTo>
                    <a:pt x="11392715" y="36803"/>
                  </a:lnTo>
                  <a:lnTo>
                    <a:pt x="11352776" y="9874"/>
                  </a:lnTo>
                  <a:lnTo>
                    <a:pt x="11303865" y="0"/>
                  </a:lnTo>
                  <a:lnTo>
                    <a:pt x="125650" y="0"/>
                  </a:lnTo>
                  <a:close/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6325757"/>
            <a:ext cx="2985135" cy="1579880"/>
            <a:chOff x="0" y="6325757"/>
            <a:chExt cx="2985135" cy="1579880"/>
          </a:xfrm>
        </p:grpSpPr>
        <p:sp>
          <p:nvSpPr>
            <p:cNvPr id="6" name="object 6"/>
            <p:cNvSpPr/>
            <p:nvPr/>
          </p:nvSpPr>
          <p:spPr>
            <a:xfrm>
              <a:off x="0" y="7409302"/>
              <a:ext cx="2536190" cy="104775"/>
            </a:xfrm>
            <a:custGeom>
              <a:avLst/>
              <a:gdLst/>
              <a:ahLst/>
              <a:cxnLst/>
              <a:rect l="l" t="t" r="r" b="b"/>
              <a:pathLst>
                <a:path w="2536190" h="104775">
                  <a:moveTo>
                    <a:pt x="2535969" y="0"/>
                  </a:moveTo>
                  <a:lnTo>
                    <a:pt x="0" y="0"/>
                  </a:lnTo>
                  <a:lnTo>
                    <a:pt x="0" y="104708"/>
                  </a:lnTo>
                  <a:lnTo>
                    <a:pt x="2535969" y="104708"/>
                  </a:lnTo>
                  <a:lnTo>
                    <a:pt x="2535969" y="0"/>
                  </a:lnTo>
                  <a:close/>
                </a:path>
              </a:pathLst>
            </a:custGeom>
            <a:solidFill>
              <a:srgbClr val="5D5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56389" y="6325757"/>
              <a:ext cx="0" cy="1120775"/>
            </a:xfrm>
            <a:custGeom>
              <a:avLst/>
              <a:gdLst/>
              <a:ahLst/>
              <a:cxnLst/>
              <a:rect l="l" t="t" r="r" b="b"/>
              <a:pathLst>
                <a:path h="1120775">
                  <a:moveTo>
                    <a:pt x="0" y="1120583"/>
                  </a:moveTo>
                  <a:lnTo>
                    <a:pt x="0" y="0"/>
                  </a:lnTo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41070" y="7461650"/>
              <a:ext cx="391795" cy="391795"/>
            </a:xfrm>
            <a:custGeom>
              <a:avLst/>
              <a:gdLst/>
              <a:ahLst/>
              <a:cxnLst/>
              <a:rect l="l" t="t" r="r" b="b"/>
              <a:pathLst>
                <a:path w="391794" h="391795">
                  <a:moveTo>
                    <a:pt x="391401" y="391401"/>
                  </a:moveTo>
                  <a:lnTo>
                    <a:pt x="0" y="0"/>
                  </a:lnTo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7846881" y="10315244"/>
            <a:ext cx="204716" cy="204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103915" y="9947679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90562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034795" y="10077025"/>
            <a:ext cx="475615" cy="340995"/>
          </a:xfrm>
          <a:custGeom>
            <a:avLst/>
            <a:gdLst/>
            <a:ahLst/>
            <a:cxnLst/>
            <a:rect l="l" t="t" r="r" b="b"/>
            <a:pathLst>
              <a:path w="475615" h="340995">
                <a:moveTo>
                  <a:pt x="0" y="0"/>
                </a:moveTo>
                <a:lnTo>
                  <a:pt x="71128" y="80405"/>
                </a:lnTo>
                <a:lnTo>
                  <a:pt x="71128" y="279394"/>
                </a:lnTo>
                <a:lnTo>
                  <a:pt x="129273" y="340576"/>
                </a:lnTo>
                <a:lnTo>
                  <a:pt x="188727" y="340576"/>
                </a:lnTo>
                <a:lnTo>
                  <a:pt x="261604" y="340576"/>
                </a:lnTo>
                <a:lnTo>
                  <a:pt x="475482" y="340576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739718" y="10227011"/>
            <a:ext cx="125730" cy="0"/>
          </a:xfrm>
          <a:custGeom>
            <a:avLst/>
            <a:gdLst/>
            <a:ahLst/>
            <a:cxnLst/>
            <a:rect l="l" t="t" r="r" b="b"/>
            <a:pathLst>
              <a:path w="125730">
                <a:moveTo>
                  <a:pt x="125273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710094" y="9998598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4">
                <a:moveTo>
                  <a:pt x="143922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446593" y="9908999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144519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265919" y="10108386"/>
            <a:ext cx="136525" cy="303530"/>
          </a:xfrm>
          <a:custGeom>
            <a:avLst/>
            <a:gdLst/>
            <a:ahLst/>
            <a:cxnLst/>
            <a:rect l="l" t="t" r="r" b="b"/>
            <a:pathLst>
              <a:path w="136525" h="303529">
                <a:moveTo>
                  <a:pt x="0" y="0"/>
                </a:moveTo>
                <a:lnTo>
                  <a:pt x="0" y="149157"/>
                </a:lnTo>
                <a:lnTo>
                  <a:pt x="136163" y="303174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17604776" y="9558597"/>
            <a:ext cx="1847850" cy="1181735"/>
            <a:chOff x="17604776" y="9558597"/>
            <a:chExt cx="1847850" cy="1181735"/>
          </a:xfrm>
        </p:grpSpPr>
        <p:sp>
          <p:nvSpPr>
            <p:cNvPr id="17" name="object 17"/>
            <p:cNvSpPr/>
            <p:nvPr/>
          </p:nvSpPr>
          <p:spPr>
            <a:xfrm>
              <a:off x="17707130" y="9747664"/>
              <a:ext cx="1252855" cy="797560"/>
            </a:xfrm>
            <a:custGeom>
              <a:avLst/>
              <a:gdLst/>
              <a:ahLst/>
              <a:cxnLst/>
              <a:rect l="l" t="t" r="r" b="b"/>
              <a:pathLst>
                <a:path w="1252855" h="797559">
                  <a:moveTo>
                    <a:pt x="0" y="0"/>
                  </a:moveTo>
                  <a:lnTo>
                    <a:pt x="0" y="356051"/>
                  </a:lnTo>
                  <a:lnTo>
                    <a:pt x="103127" y="463933"/>
                  </a:lnTo>
                  <a:lnTo>
                    <a:pt x="817933" y="463933"/>
                  </a:lnTo>
                  <a:lnTo>
                    <a:pt x="912265" y="553930"/>
                  </a:lnTo>
                  <a:lnTo>
                    <a:pt x="912265" y="612881"/>
                  </a:lnTo>
                  <a:lnTo>
                    <a:pt x="912265" y="797211"/>
                  </a:lnTo>
                </a:path>
                <a:path w="1252855" h="797559">
                  <a:moveTo>
                    <a:pt x="278536" y="466729"/>
                  </a:moveTo>
                  <a:lnTo>
                    <a:pt x="600191" y="788384"/>
                  </a:lnTo>
                  <a:lnTo>
                    <a:pt x="704847" y="788384"/>
                  </a:lnTo>
                  <a:lnTo>
                    <a:pt x="826477" y="668984"/>
                  </a:lnTo>
                  <a:lnTo>
                    <a:pt x="1252789" y="668984"/>
                  </a:lnTo>
                </a:path>
                <a:path w="1252855" h="797559">
                  <a:moveTo>
                    <a:pt x="387873" y="757725"/>
                  </a:moveTo>
                  <a:lnTo>
                    <a:pt x="569532" y="576076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839917" y="9897288"/>
              <a:ext cx="204716" cy="204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936959" y="10315244"/>
              <a:ext cx="204716" cy="2047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517034" y="10535613"/>
              <a:ext cx="204716" cy="2047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604776" y="9558597"/>
              <a:ext cx="204716" cy="204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811542" y="9907145"/>
              <a:ext cx="446405" cy="185420"/>
            </a:xfrm>
            <a:custGeom>
              <a:avLst/>
              <a:gdLst/>
              <a:ahLst/>
              <a:cxnLst/>
              <a:rect l="l" t="t" r="r" b="b"/>
              <a:pathLst>
                <a:path w="446405" h="185420">
                  <a:moveTo>
                    <a:pt x="0" y="105944"/>
                  </a:moveTo>
                  <a:lnTo>
                    <a:pt x="308430" y="105944"/>
                  </a:lnTo>
                  <a:lnTo>
                    <a:pt x="345912" y="92772"/>
                  </a:lnTo>
                  <a:lnTo>
                    <a:pt x="360941" y="53432"/>
                  </a:lnTo>
                  <a:lnTo>
                    <a:pt x="360941" y="45160"/>
                  </a:lnTo>
                  <a:lnTo>
                    <a:pt x="358560" y="31875"/>
                  </a:lnTo>
                  <a:lnTo>
                    <a:pt x="350828" y="17043"/>
                  </a:lnTo>
                  <a:lnTo>
                    <a:pt x="336862" y="4980"/>
                  </a:lnTo>
                  <a:lnTo>
                    <a:pt x="315780" y="0"/>
                  </a:lnTo>
                  <a:lnTo>
                    <a:pt x="143534" y="0"/>
                  </a:lnTo>
                  <a:lnTo>
                    <a:pt x="106047" y="13173"/>
                  </a:lnTo>
                  <a:lnTo>
                    <a:pt x="91012" y="52521"/>
                  </a:lnTo>
                  <a:lnTo>
                    <a:pt x="91012" y="139838"/>
                  </a:lnTo>
                  <a:lnTo>
                    <a:pt x="115096" y="180019"/>
                  </a:lnTo>
                  <a:lnTo>
                    <a:pt x="136173" y="184999"/>
                  </a:lnTo>
                  <a:lnTo>
                    <a:pt x="446007" y="184999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247626" y="9989785"/>
              <a:ext cx="204716" cy="2047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810573" y="1001476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>
                  <a:moveTo>
                    <a:pt x="91986" y="0"/>
                  </a:moveTo>
                  <a:lnTo>
                    <a:pt x="0" y="0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16970210" y="10298312"/>
            <a:ext cx="130810" cy="144145"/>
          </a:xfrm>
          <a:custGeom>
            <a:avLst/>
            <a:gdLst/>
            <a:ahLst/>
            <a:cxnLst/>
            <a:rect l="l" t="t" r="r" b="b"/>
            <a:pathLst>
              <a:path w="130809" h="144145">
                <a:moveTo>
                  <a:pt x="0" y="143922"/>
                </a:moveTo>
                <a:lnTo>
                  <a:pt x="0" y="0"/>
                </a:lnTo>
                <a:lnTo>
                  <a:pt x="130791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819120" y="9836765"/>
            <a:ext cx="263525" cy="263525"/>
          </a:xfrm>
          <a:custGeom>
            <a:avLst/>
            <a:gdLst/>
            <a:ahLst/>
            <a:cxnLst/>
            <a:rect l="l" t="t" r="r" b="b"/>
            <a:pathLst>
              <a:path w="263525" h="263525">
                <a:moveTo>
                  <a:pt x="263520" y="131765"/>
                </a:moveTo>
                <a:lnTo>
                  <a:pt x="256803" y="173413"/>
                </a:lnTo>
                <a:lnTo>
                  <a:pt x="238097" y="209584"/>
                </a:lnTo>
                <a:lnTo>
                  <a:pt x="209574" y="238108"/>
                </a:lnTo>
                <a:lnTo>
                  <a:pt x="173403" y="256813"/>
                </a:lnTo>
                <a:lnTo>
                  <a:pt x="131755" y="263531"/>
                </a:lnTo>
                <a:lnTo>
                  <a:pt x="90111" y="256813"/>
                </a:lnTo>
                <a:lnTo>
                  <a:pt x="53944" y="238108"/>
                </a:lnTo>
                <a:lnTo>
                  <a:pt x="25422" y="209584"/>
                </a:lnTo>
                <a:lnTo>
                  <a:pt x="6717" y="173413"/>
                </a:lnTo>
                <a:lnTo>
                  <a:pt x="0" y="131765"/>
                </a:lnTo>
                <a:lnTo>
                  <a:pt x="6717" y="90117"/>
                </a:lnTo>
                <a:lnTo>
                  <a:pt x="25422" y="53946"/>
                </a:lnTo>
                <a:lnTo>
                  <a:pt x="53944" y="25422"/>
                </a:lnTo>
                <a:lnTo>
                  <a:pt x="90111" y="6717"/>
                </a:lnTo>
                <a:lnTo>
                  <a:pt x="131755" y="0"/>
                </a:lnTo>
                <a:lnTo>
                  <a:pt x="173403" y="6717"/>
                </a:lnTo>
                <a:lnTo>
                  <a:pt x="209574" y="25422"/>
                </a:lnTo>
                <a:lnTo>
                  <a:pt x="238097" y="53946"/>
                </a:lnTo>
                <a:lnTo>
                  <a:pt x="256803" y="90117"/>
                </a:lnTo>
                <a:lnTo>
                  <a:pt x="263520" y="131765"/>
                </a:lnTo>
                <a:close/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863623" y="10424976"/>
            <a:ext cx="204716" cy="2047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44818" y="9884026"/>
            <a:ext cx="243898" cy="2357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510278" y="10296699"/>
            <a:ext cx="281305" cy="242570"/>
          </a:xfrm>
          <a:custGeom>
            <a:avLst/>
            <a:gdLst/>
            <a:ahLst/>
            <a:cxnLst/>
            <a:rect l="l" t="t" r="r" b="b"/>
            <a:pathLst>
              <a:path w="281305" h="242570">
                <a:moveTo>
                  <a:pt x="228286" y="119389"/>
                </a:moveTo>
                <a:lnTo>
                  <a:pt x="249120" y="116091"/>
                </a:lnTo>
                <a:lnTo>
                  <a:pt x="265768" y="106220"/>
                </a:lnTo>
                <a:lnTo>
                  <a:pt x="276802" y="89805"/>
                </a:lnTo>
                <a:lnTo>
                  <a:pt x="280797" y="66877"/>
                </a:lnTo>
                <a:lnTo>
                  <a:pt x="280797" y="45160"/>
                </a:lnTo>
                <a:lnTo>
                  <a:pt x="278416" y="31875"/>
                </a:lnTo>
                <a:lnTo>
                  <a:pt x="270684" y="17043"/>
                </a:lnTo>
                <a:lnTo>
                  <a:pt x="256718" y="4980"/>
                </a:lnTo>
                <a:lnTo>
                  <a:pt x="235636" y="0"/>
                </a:lnTo>
                <a:lnTo>
                  <a:pt x="0" y="0"/>
                </a:lnTo>
                <a:lnTo>
                  <a:pt x="0" y="52521"/>
                </a:lnTo>
                <a:lnTo>
                  <a:pt x="0" y="189837"/>
                </a:lnTo>
                <a:lnTo>
                  <a:pt x="0" y="242348"/>
                </a:lnTo>
                <a:lnTo>
                  <a:pt x="235636" y="242348"/>
                </a:lnTo>
                <a:lnTo>
                  <a:pt x="256718" y="237369"/>
                </a:lnTo>
                <a:lnTo>
                  <a:pt x="270684" y="225308"/>
                </a:lnTo>
                <a:lnTo>
                  <a:pt x="278416" y="210477"/>
                </a:lnTo>
                <a:lnTo>
                  <a:pt x="280797" y="197187"/>
                </a:lnTo>
                <a:lnTo>
                  <a:pt x="280797" y="171879"/>
                </a:lnTo>
                <a:lnTo>
                  <a:pt x="276802" y="148949"/>
                </a:lnTo>
                <a:lnTo>
                  <a:pt x="265768" y="132531"/>
                </a:lnTo>
                <a:lnTo>
                  <a:pt x="249120" y="122656"/>
                </a:lnTo>
                <a:lnTo>
                  <a:pt x="228286" y="119357"/>
                </a:lnTo>
                <a:lnTo>
                  <a:pt x="3162" y="119357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525064" y="9851874"/>
            <a:ext cx="279400" cy="362585"/>
          </a:xfrm>
          <a:custGeom>
            <a:avLst/>
            <a:gdLst/>
            <a:ahLst/>
            <a:cxnLst/>
            <a:rect l="l" t="t" r="r" b="b"/>
            <a:pathLst>
              <a:path w="279400" h="362584">
                <a:moveTo>
                  <a:pt x="90164" y="0"/>
                </a:moveTo>
                <a:lnTo>
                  <a:pt x="90164" y="190381"/>
                </a:lnTo>
                <a:lnTo>
                  <a:pt x="90164" y="256505"/>
                </a:lnTo>
                <a:lnTo>
                  <a:pt x="0" y="359727"/>
                </a:lnTo>
              </a:path>
              <a:path w="279400" h="362584">
                <a:moveTo>
                  <a:pt x="98478" y="63348"/>
                </a:moveTo>
                <a:lnTo>
                  <a:pt x="226767" y="63348"/>
                </a:lnTo>
                <a:lnTo>
                  <a:pt x="247597" y="66646"/>
                </a:lnTo>
                <a:lnTo>
                  <a:pt x="264245" y="76517"/>
                </a:lnTo>
                <a:lnTo>
                  <a:pt x="275282" y="92932"/>
                </a:lnTo>
                <a:lnTo>
                  <a:pt x="279279" y="115860"/>
                </a:lnTo>
                <a:lnTo>
                  <a:pt x="279279" y="362522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499482" y="9851874"/>
            <a:ext cx="119380" cy="243204"/>
          </a:xfrm>
          <a:custGeom>
            <a:avLst/>
            <a:gdLst/>
            <a:ahLst/>
            <a:cxnLst/>
            <a:rect l="l" t="t" r="r" b="b"/>
            <a:pathLst>
              <a:path w="119380" h="243204">
                <a:moveTo>
                  <a:pt x="0" y="0"/>
                </a:moveTo>
                <a:lnTo>
                  <a:pt x="0" y="197742"/>
                </a:lnTo>
                <a:lnTo>
                  <a:pt x="2381" y="211025"/>
                </a:lnTo>
                <a:lnTo>
                  <a:pt x="10113" y="225854"/>
                </a:lnTo>
                <a:lnTo>
                  <a:pt x="24079" y="237914"/>
                </a:lnTo>
                <a:lnTo>
                  <a:pt x="45160" y="242893"/>
                </a:lnTo>
                <a:lnTo>
                  <a:pt x="118938" y="242893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103915" y="9851874"/>
            <a:ext cx="103505" cy="360045"/>
          </a:xfrm>
          <a:custGeom>
            <a:avLst/>
            <a:gdLst/>
            <a:ahLst/>
            <a:cxnLst/>
            <a:rect l="l" t="t" r="r" b="b"/>
            <a:pathLst>
              <a:path w="103505" h="360045">
                <a:moveTo>
                  <a:pt x="103347" y="0"/>
                </a:moveTo>
                <a:lnTo>
                  <a:pt x="45160" y="0"/>
                </a:lnTo>
                <a:lnTo>
                  <a:pt x="24079" y="4980"/>
                </a:lnTo>
                <a:lnTo>
                  <a:pt x="10113" y="17043"/>
                </a:lnTo>
                <a:lnTo>
                  <a:pt x="2381" y="31875"/>
                </a:lnTo>
                <a:lnTo>
                  <a:pt x="0" y="45160"/>
                </a:lnTo>
                <a:lnTo>
                  <a:pt x="0" y="242893"/>
                </a:lnTo>
                <a:lnTo>
                  <a:pt x="0" y="261918"/>
                </a:lnTo>
                <a:lnTo>
                  <a:pt x="96394" y="359727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370880" y="9657639"/>
            <a:ext cx="244475" cy="379730"/>
          </a:xfrm>
          <a:custGeom>
            <a:avLst/>
            <a:gdLst/>
            <a:ahLst/>
            <a:cxnLst/>
            <a:rect l="l" t="t" r="r" b="b"/>
            <a:pathLst>
              <a:path w="244475" h="379729">
                <a:moveTo>
                  <a:pt x="143021" y="251364"/>
                </a:moveTo>
                <a:lnTo>
                  <a:pt x="0" y="251364"/>
                </a:lnTo>
              </a:path>
              <a:path w="244475" h="379729">
                <a:moveTo>
                  <a:pt x="52647" y="0"/>
                </a:moveTo>
                <a:lnTo>
                  <a:pt x="52538" y="185098"/>
                </a:lnTo>
                <a:lnTo>
                  <a:pt x="52482" y="281645"/>
                </a:lnTo>
                <a:lnTo>
                  <a:pt x="52462" y="321006"/>
                </a:lnTo>
                <a:lnTo>
                  <a:pt x="52459" y="334544"/>
                </a:lnTo>
                <a:lnTo>
                  <a:pt x="54841" y="347828"/>
                </a:lnTo>
                <a:lnTo>
                  <a:pt x="62576" y="362656"/>
                </a:lnTo>
                <a:lnTo>
                  <a:pt x="76542" y="374716"/>
                </a:lnTo>
                <a:lnTo>
                  <a:pt x="97620" y="379695"/>
                </a:lnTo>
                <a:lnTo>
                  <a:pt x="244348" y="379695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428819" y="2152816"/>
            <a:ext cx="9942195" cy="4047490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429895" indent="-417830">
              <a:lnSpc>
                <a:spcPct val="100000"/>
              </a:lnSpc>
              <a:spcBef>
                <a:spcPts val="1050"/>
              </a:spcBef>
              <a:buChar char="•"/>
              <a:tabLst>
                <a:tab pos="429895" algn="l"/>
                <a:tab pos="430530" algn="l"/>
              </a:tabLst>
            </a:pPr>
            <a:r>
              <a:rPr sz="3600" b="1" spc="-5" dirty="0">
                <a:solidFill>
                  <a:srgbClr val="5D5B5B"/>
                </a:solidFill>
                <a:latin typeface="Arial"/>
                <a:cs typeface="Arial"/>
              </a:rPr>
              <a:t>Welke </a:t>
            </a:r>
            <a:r>
              <a:rPr sz="3600" b="1" i="1" spc="15" dirty="0">
                <a:solidFill>
                  <a:srgbClr val="5D5B5B"/>
                </a:solidFill>
                <a:latin typeface="Arial-BoldItalicMT"/>
                <a:cs typeface="Arial-BoldItalicMT"/>
              </a:rPr>
              <a:t>browser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gebruik </a:t>
            </a:r>
            <a:r>
              <a:rPr sz="3600" b="1" spc="5" dirty="0">
                <a:solidFill>
                  <a:srgbClr val="5D5B5B"/>
                </a:solidFill>
                <a:latin typeface="Arial"/>
                <a:cs typeface="Arial"/>
              </a:rPr>
              <a:t>jij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het</a:t>
            </a:r>
            <a:r>
              <a:rPr sz="3600" b="1" spc="-10" dirty="0">
                <a:solidFill>
                  <a:srgbClr val="5D5B5B"/>
                </a:solidFill>
                <a:latin typeface="Arial"/>
                <a:cs typeface="Arial"/>
              </a:rPr>
              <a:t>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meest?</a:t>
            </a:r>
            <a:endParaRPr sz="3600">
              <a:latin typeface="Arial"/>
              <a:cs typeface="Arial"/>
            </a:endParaRPr>
          </a:p>
          <a:p>
            <a:pPr marL="429895" marR="444500" indent="-417830">
              <a:lnSpc>
                <a:spcPct val="122200"/>
              </a:lnSpc>
              <a:buChar char="•"/>
              <a:tabLst>
                <a:tab pos="429895" algn="l"/>
                <a:tab pos="430530" algn="l"/>
              </a:tabLst>
            </a:pPr>
            <a:r>
              <a:rPr sz="3600" b="1" spc="5" dirty="0">
                <a:solidFill>
                  <a:srgbClr val="5D5B5B"/>
                </a:solidFill>
                <a:latin typeface="Arial"/>
                <a:cs typeface="Arial"/>
              </a:rPr>
              <a:t>Wist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je dat </a:t>
            </a:r>
            <a:r>
              <a:rPr sz="3600" b="1" i="1" spc="15" dirty="0">
                <a:solidFill>
                  <a:srgbClr val="5D5B5B"/>
                </a:solidFill>
                <a:latin typeface="Arial-BoldItalicMT"/>
                <a:cs typeface="Arial-BoldItalicMT"/>
              </a:rPr>
              <a:t>browser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en </a:t>
            </a:r>
            <a:r>
              <a:rPr sz="3600" b="1" i="1" spc="15" dirty="0">
                <a:solidFill>
                  <a:srgbClr val="5D5B5B"/>
                </a:solidFill>
                <a:latin typeface="Arial-BoldItalicMT"/>
                <a:cs typeface="Arial-BoldItalicMT"/>
              </a:rPr>
              <a:t>zoekmachine</a:t>
            </a:r>
            <a:r>
              <a:rPr sz="3600" b="1" i="1" spc="-95" dirty="0">
                <a:solidFill>
                  <a:srgbClr val="5D5B5B"/>
                </a:solidFill>
                <a:latin typeface="Arial-BoldItalicMT"/>
                <a:cs typeface="Arial-BoldItalicMT"/>
              </a:rPr>
              <a:t>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twee  </a:t>
            </a:r>
            <a:r>
              <a:rPr sz="3600" b="1" spc="5" dirty="0">
                <a:solidFill>
                  <a:srgbClr val="5D5B5B"/>
                </a:solidFill>
                <a:latin typeface="Arial"/>
                <a:cs typeface="Arial"/>
              </a:rPr>
              <a:t>verschillende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termen</a:t>
            </a:r>
            <a:r>
              <a:rPr sz="3600" b="1" dirty="0">
                <a:solidFill>
                  <a:srgbClr val="5D5B5B"/>
                </a:solidFill>
                <a:latin typeface="Arial"/>
                <a:cs typeface="Arial"/>
              </a:rPr>
              <a:t>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zijn?</a:t>
            </a:r>
            <a:endParaRPr sz="3600">
              <a:latin typeface="Arial"/>
              <a:cs typeface="Arial"/>
            </a:endParaRPr>
          </a:p>
          <a:p>
            <a:pPr marL="429895" marR="5080" indent="-417830">
              <a:lnSpc>
                <a:spcPct val="122200"/>
              </a:lnSpc>
              <a:buChar char="•"/>
              <a:tabLst>
                <a:tab pos="429895" algn="l"/>
                <a:tab pos="430530" algn="l"/>
              </a:tabLst>
            </a:pP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Kennen jullie </a:t>
            </a:r>
            <a:r>
              <a:rPr sz="3600" b="1" spc="15" dirty="0">
                <a:solidFill>
                  <a:srgbClr val="5D5B5B"/>
                </a:solidFill>
                <a:latin typeface="Arial"/>
                <a:cs typeface="Arial"/>
              </a:rPr>
              <a:t>nog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andere </a:t>
            </a:r>
            <a:r>
              <a:rPr sz="3600" b="1" i="1" spc="15" dirty="0">
                <a:solidFill>
                  <a:srgbClr val="5D5B5B"/>
                </a:solidFill>
                <a:latin typeface="Arial-BoldItalicMT"/>
                <a:cs typeface="Arial-BoldItalicMT"/>
              </a:rPr>
              <a:t>browsers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of  </a:t>
            </a:r>
            <a:r>
              <a:rPr sz="3600" b="1" i="1" spc="15" dirty="0">
                <a:solidFill>
                  <a:srgbClr val="5D5B5B"/>
                </a:solidFill>
                <a:latin typeface="Arial-BoldItalicMT"/>
                <a:cs typeface="Arial-BoldItalicMT"/>
              </a:rPr>
              <a:t>zoekmachines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die niet in </a:t>
            </a:r>
            <a:r>
              <a:rPr sz="3600" b="1" spc="15" dirty="0">
                <a:solidFill>
                  <a:srgbClr val="5D5B5B"/>
                </a:solidFill>
                <a:latin typeface="Arial"/>
                <a:cs typeface="Arial"/>
              </a:rPr>
              <a:t>de </a:t>
            </a:r>
            <a:r>
              <a:rPr sz="3600" b="1" spc="5" dirty="0">
                <a:solidFill>
                  <a:srgbClr val="5D5B5B"/>
                </a:solidFill>
                <a:latin typeface="Arial"/>
                <a:cs typeface="Arial"/>
              </a:rPr>
              <a:t>tabel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stonden?  Bespreek ze, </a:t>
            </a:r>
            <a:r>
              <a:rPr sz="3600" b="1" spc="5" dirty="0">
                <a:solidFill>
                  <a:srgbClr val="5D5B5B"/>
                </a:solidFill>
                <a:latin typeface="Arial"/>
                <a:cs typeface="Arial"/>
              </a:rPr>
              <a:t>schrijf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ze op, en </a:t>
            </a:r>
            <a:r>
              <a:rPr sz="3600" b="1" spc="15" dirty="0">
                <a:solidFill>
                  <a:srgbClr val="5D5B5B"/>
                </a:solidFill>
                <a:latin typeface="Arial"/>
                <a:cs typeface="Arial"/>
              </a:rPr>
              <a:t>zoek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ze</a:t>
            </a:r>
            <a:r>
              <a:rPr sz="3600" b="1" spc="-40" dirty="0">
                <a:solidFill>
                  <a:srgbClr val="5D5B5B"/>
                </a:solidFill>
                <a:latin typeface="Arial"/>
                <a:cs typeface="Arial"/>
              </a:rPr>
              <a:t>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op!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342263" y="5916166"/>
            <a:ext cx="2395855" cy="436880"/>
            <a:chOff x="2342263" y="5916166"/>
            <a:chExt cx="2395855" cy="436880"/>
          </a:xfrm>
        </p:grpSpPr>
        <p:sp>
          <p:nvSpPr>
            <p:cNvPr id="36" name="object 36"/>
            <p:cNvSpPr/>
            <p:nvPr/>
          </p:nvSpPr>
          <p:spPr>
            <a:xfrm>
              <a:off x="2712029" y="6128612"/>
              <a:ext cx="2025650" cy="0"/>
            </a:xfrm>
            <a:custGeom>
              <a:avLst/>
              <a:gdLst/>
              <a:ahLst/>
              <a:cxnLst/>
              <a:rect l="l" t="t" r="r" b="b"/>
              <a:pathLst>
                <a:path w="2025650">
                  <a:moveTo>
                    <a:pt x="0" y="0"/>
                  </a:moveTo>
                  <a:lnTo>
                    <a:pt x="2025498" y="0"/>
                  </a:lnTo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394618" y="5968520"/>
              <a:ext cx="332105" cy="332105"/>
            </a:xfrm>
            <a:custGeom>
              <a:avLst/>
              <a:gdLst/>
              <a:ahLst/>
              <a:cxnLst/>
              <a:rect l="l" t="t" r="r" b="b"/>
              <a:pathLst>
                <a:path w="332105" h="332104">
                  <a:moveTo>
                    <a:pt x="166036" y="332063"/>
                  </a:moveTo>
                  <a:lnTo>
                    <a:pt x="121899" y="326132"/>
                  </a:lnTo>
                  <a:lnTo>
                    <a:pt x="82237" y="309395"/>
                  </a:lnTo>
                  <a:lnTo>
                    <a:pt x="48633" y="283433"/>
                  </a:lnTo>
                  <a:lnTo>
                    <a:pt x="22670" y="249830"/>
                  </a:lnTo>
                  <a:lnTo>
                    <a:pt x="5931" y="210167"/>
                  </a:lnTo>
                  <a:lnTo>
                    <a:pt x="0" y="166026"/>
                  </a:lnTo>
                  <a:lnTo>
                    <a:pt x="5931" y="121890"/>
                  </a:lnTo>
                  <a:lnTo>
                    <a:pt x="22670" y="82229"/>
                  </a:lnTo>
                  <a:lnTo>
                    <a:pt x="48633" y="48628"/>
                  </a:lnTo>
                  <a:lnTo>
                    <a:pt x="82237" y="22667"/>
                  </a:lnTo>
                  <a:lnTo>
                    <a:pt x="121899" y="5930"/>
                  </a:lnTo>
                  <a:lnTo>
                    <a:pt x="166036" y="0"/>
                  </a:lnTo>
                  <a:lnTo>
                    <a:pt x="210173" y="5930"/>
                  </a:lnTo>
                  <a:lnTo>
                    <a:pt x="249836" y="22667"/>
                  </a:lnTo>
                  <a:lnTo>
                    <a:pt x="283440" y="48628"/>
                  </a:lnTo>
                  <a:lnTo>
                    <a:pt x="309403" y="82229"/>
                  </a:lnTo>
                  <a:lnTo>
                    <a:pt x="326142" y="121890"/>
                  </a:lnTo>
                  <a:lnTo>
                    <a:pt x="332073" y="166026"/>
                  </a:lnTo>
                  <a:lnTo>
                    <a:pt x="326142" y="210167"/>
                  </a:lnTo>
                  <a:lnTo>
                    <a:pt x="309403" y="249830"/>
                  </a:lnTo>
                  <a:lnTo>
                    <a:pt x="283440" y="283433"/>
                  </a:lnTo>
                  <a:lnTo>
                    <a:pt x="249836" y="309395"/>
                  </a:lnTo>
                  <a:lnTo>
                    <a:pt x="210173" y="326132"/>
                  </a:lnTo>
                  <a:lnTo>
                    <a:pt x="166036" y="332063"/>
                  </a:lnTo>
                  <a:close/>
                </a:path>
              </a:pathLst>
            </a:custGeom>
            <a:ln w="104708">
              <a:solidFill>
                <a:srgbClr val="628C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12598688" y="0"/>
            <a:ext cx="104775" cy="1570990"/>
          </a:xfrm>
          <a:custGeom>
            <a:avLst/>
            <a:gdLst/>
            <a:ahLst/>
            <a:cxnLst/>
            <a:rect l="l" t="t" r="r" b="b"/>
            <a:pathLst>
              <a:path w="104775" h="1570990">
                <a:moveTo>
                  <a:pt x="0" y="1570633"/>
                </a:moveTo>
                <a:lnTo>
                  <a:pt x="104708" y="1570633"/>
                </a:lnTo>
                <a:lnTo>
                  <a:pt x="104708" y="0"/>
                </a:lnTo>
                <a:lnTo>
                  <a:pt x="0" y="0"/>
                </a:lnTo>
                <a:lnTo>
                  <a:pt x="0" y="1570633"/>
                </a:lnTo>
                <a:close/>
              </a:path>
            </a:pathLst>
          </a:custGeom>
          <a:solidFill>
            <a:srgbClr val="5D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99310" y="7340379"/>
            <a:ext cx="3132211" cy="27631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63827" y="5183088"/>
            <a:ext cx="8677275" cy="3714115"/>
            <a:chOff x="1563827" y="5183088"/>
            <a:chExt cx="8677275" cy="3714115"/>
          </a:xfrm>
        </p:grpSpPr>
        <p:sp>
          <p:nvSpPr>
            <p:cNvPr id="3" name="object 3"/>
            <p:cNvSpPr/>
            <p:nvPr/>
          </p:nvSpPr>
          <p:spPr>
            <a:xfrm>
              <a:off x="1616182" y="5235442"/>
              <a:ext cx="8572500" cy="3609340"/>
            </a:xfrm>
            <a:custGeom>
              <a:avLst/>
              <a:gdLst/>
              <a:ahLst/>
              <a:cxnLst/>
              <a:rect l="l" t="t" r="r" b="b"/>
              <a:pathLst>
                <a:path w="8572500" h="3609340">
                  <a:moveTo>
                    <a:pt x="8446339" y="0"/>
                  </a:moveTo>
                  <a:lnTo>
                    <a:pt x="125650" y="0"/>
                  </a:lnTo>
                  <a:lnTo>
                    <a:pt x="76743" y="9874"/>
                  </a:lnTo>
                  <a:lnTo>
                    <a:pt x="36803" y="36803"/>
                  </a:lnTo>
                  <a:lnTo>
                    <a:pt x="9874" y="76743"/>
                  </a:lnTo>
                  <a:lnTo>
                    <a:pt x="0" y="125650"/>
                  </a:lnTo>
                  <a:lnTo>
                    <a:pt x="0" y="3483140"/>
                  </a:lnTo>
                  <a:lnTo>
                    <a:pt x="9874" y="3532047"/>
                  </a:lnTo>
                  <a:lnTo>
                    <a:pt x="36803" y="3571986"/>
                  </a:lnTo>
                  <a:lnTo>
                    <a:pt x="76743" y="3598915"/>
                  </a:lnTo>
                  <a:lnTo>
                    <a:pt x="125650" y="3608790"/>
                  </a:lnTo>
                  <a:lnTo>
                    <a:pt x="8446339" y="3608790"/>
                  </a:lnTo>
                  <a:lnTo>
                    <a:pt x="8495251" y="3598915"/>
                  </a:lnTo>
                  <a:lnTo>
                    <a:pt x="8535190" y="3571986"/>
                  </a:lnTo>
                  <a:lnTo>
                    <a:pt x="8562116" y="3532047"/>
                  </a:lnTo>
                  <a:lnTo>
                    <a:pt x="8571990" y="3483140"/>
                  </a:lnTo>
                  <a:lnTo>
                    <a:pt x="8571990" y="125650"/>
                  </a:lnTo>
                  <a:lnTo>
                    <a:pt x="8562116" y="76743"/>
                  </a:lnTo>
                  <a:lnTo>
                    <a:pt x="8535190" y="36803"/>
                  </a:lnTo>
                  <a:lnTo>
                    <a:pt x="8495251" y="9874"/>
                  </a:lnTo>
                  <a:lnTo>
                    <a:pt x="84463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16182" y="5235442"/>
              <a:ext cx="8572500" cy="3609340"/>
            </a:xfrm>
            <a:custGeom>
              <a:avLst/>
              <a:gdLst/>
              <a:ahLst/>
              <a:cxnLst/>
              <a:rect l="l" t="t" r="r" b="b"/>
              <a:pathLst>
                <a:path w="8572500" h="3609340">
                  <a:moveTo>
                    <a:pt x="125650" y="0"/>
                  </a:moveTo>
                  <a:lnTo>
                    <a:pt x="76743" y="9874"/>
                  </a:lnTo>
                  <a:lnTo>
                    <a:pt x="36803" y="36803"/>
                  </a:lnTo>
                  <a:lnTo>
                    <a:pt x="9874" y="76743"/>
                  </a:lnTo>
                  <a:lnTo>
                    <a:pt x="0" y="125650"/>
                  </a:lnTo>
                  <a:lnTo>
                    <a:pt x="0" y="3483140"/>
                  </a:lnTo>
                  <a:lnTo>
                    <a:pt x="9874" y="3532047"/>
                  </a:lnTo>
                  <a:lnTo>
                    <a:pt x="36803" y="3571986"/>
                  </a:lnTo>
                  <a:lnTo>
                    <a:pt x="76743" y="3598915"/>
                  </a:lnTo>
                  <a:lnTo>
                    <a:pt x="125650" y="3608790"/>
                  </a:lnTo>
                  <a:lnTo>
                    <a:pt x="8446339" y="3608790"/>
                  </a:lnTo>
                  <a:lnTo>
                    <a:pt x="8495251" y="3598915"/>
                  </a:lnTo>
                  <a:lnTo>
                    <a:pt x="8535190" y="3571986"/>
                  </a:lnTo>
                  <a:lnTo>
                    <a:pt x="8562116" y="3532047"/>
                  </a:lnTo>
                  <a:lnTo>
                    <a:pt x="8571990" y="3483140"/>
                  </a:lnTo>
                  <a:lnTo>
                    <a:pt x="8571990" y="125650"/>
                  </a:lnTo>
                  <a:lnTo>
                    <a:pt x="8562116" y="76743"/>
                  </a:lnTo>
                  <a:lnTo>
                    <a:pt x="8535190" y="36803"/>
                  </a:lnTo>
                  <a:lnTo>
                    <a:pt x="8495251" y="9874"/>
                  </a:lnTo>
                  <a:lnTo>
                    <a:pt x="8446339" y="0"/>
                  </a:lnTo>
                  <a:lnTo>
                    <a:pt x="125650" y="0"/>
                  </a:lnTo>
                  <a:close/>
                </a:path>
              </a:pathLst>
            </a:custGeom>
            <a:ln w="104708">
              <a:solidFill>
                <a:srgbClr val="5D5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7846881" y="10315244"/>
            <a:ext cx="204716" cy="204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103915" y="9947679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90562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34795" y="10077025"/>
            <a:ext cx="475615" cy="340995"/>
          </a:xfrm>
          <a:custGeom>
            <a:avLst/>
            <a:gdLst/>
            <a:ahLst/>
            <a:cxnLst/>
            <a:rect l="l" t="t" r="r" b="b"/>
            <a:pathLst>
              <a:path w="475615" h="340995">
                <a:moveTo>
                  <a:pt x="0" y="0"/>
                </a:moveTo>
                <a:lnTo>
                  <a:pt x="71128" y="80405"/>
                </a:lnTo>
                <a:lnTo>
                  <a:pt x="71128" y="279394"/>
                </a:lnTo>
                <a:lnTo>
                  <a:pt x="129273" y="340576"/>
                </a:lnTo>
                <a:lnTo>
                  <a:pt x="188727" y="340576"/>
                </a:lnTo>
                <a:lnTo>
                  <a:pt x="261604" y="340576"/>
                </a:lnTo>
                <a:lnTo>
                  <a:pt x="475482" y="340576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39718" y="10227011"/>
            <a:ext cx="125730" cy="0"/>
          </a:xfrm>
          <a:custGeom>
            <a:avLst/>
            <a:gdLst/>
            <a:ahLst/>
            <a:cxnLst/>
            <a:rect l="l" t="t" r="r" b="b"/>
            <a:pathLst>
              <a:path w="125730">
                <a:moveTo>
                  <a:pt x="125273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710094" y="9998598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4">
                <a:moveTo>
                  <a:pt x="143922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446593" y="9908999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144519" y="0"/>
                </a:moveTo>
                <a:lnTo>
                  <a:pt x="0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65919" y="10108386"/>
            <a:ext cx="136525" cy="303530"/>
          </a:xfrm>
          <a:custGeom>
            <a:avLst/>
            <a:gdLst/>
            <a:ahLst/>
            <a:cxnLst/>
            <a:rect l="l" t="t" r="r" b="b"/>
            <a:pathLst>
              <a:path w="136525" h="303529">
                <a:moveTo>
                  <a:pt x="0" y="0"/>
                </a:moveTo>
                <a:lnTo>
                  <a:pt x="0" y="149157"/>
                </a:lnTo>
                <a:lnTo>
                  <a:pt x="136163" y="303174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7604776" y="9558597"/>
            <a:ext cx="1847850" cy="1181735"/>
            <a:chOff x="17604776" y="9558597"/>
            <a:chExt cx="1847850" cy="1181735"/>
          </a:xfrm>
        </p:grpSpPr>
        <p:sp>
          <p:nvSpPr>
            <p:cNvPr id="13" name="object 13"/>
            <p:cNvSpPr/>
            <p:nvPr/>
          </p:nvSpPr>
          <p:spPr>
            <a:xfrm>
              <a:off x="17707130" y="9747664"/>
              <a:ext cx="1252855" cy="797560"/>
            </a:xfrm>
            <a:custGeom>
              <a:avLst/>
              <a:gdLst/>
              <a:ahLst/>
              <a:cxnLst/>
              <a:rect l="l" t="t" r="r" b="b"/>
              <a:pathLst>
                <a:path w="1252855" h="797559">
                  <a:moveTo>
                    <a:pt x="0" y="0"/>
                  </a:moveTo>
                  <a:lnTo>
                    <a:pt x="0" y="356051"/>
                  </a:lnTo>
                  <a:lnTo>
                    <a:pt x="103127" y="463933"/>
                  </a:lnTo>
                  <a:lnTo>
                    <a:pt x="817933" y="463933"/>
                  </a:lnTo>
                  <a:lnTo>
                    <a:pt x="912265" y="553930"/>
                  </a:lnTo>
                  <a:lnTo>
                    <a:pt x="912265" y="612881"/>
                  </a:lnTo>
                  <a:lnTo>
                    <a:pt x="912265" y="797211"/>
                  </a:lnTo>
                </a:path>
                <a:path w="1252855" h="797559">
                  <a:moveTo>
                    <a:pt x="278536" y="466729"/>
                  </a:moveTo>
                  <a:lnTo>
                    <a:pt x="600191" y="788384"/>
                  </a:lnTo>
                  <a:lnTo>
                    <a:pt x="704847" y="788384"/>
                  </a:lnTo>
                  <a:lnTo>
                    <a:pt x="826477" y="668984"/>
                  </a:lnTo>
                  <a:lnTo>
                    <a:pt x="1252789" y="668984"/>
                  </a:lnTo>
                </a:path>
                <a:path w="1252855" h="797559">
                  <a:moveTo>
                    <a:pt x="387873" y="757725"/>
                  </a:moveTo>
                  <a:lnTo>
                    <a:pt x="569532" y="576076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839917" y="9897288"/>
              <a:ext cx="204716" cy="204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936959" y="10315244"/>
              <a:ext cx="204716" cy="2047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517034" y="10535613"/>
              <a:ext cx="204716" cy="2047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604776" y="9558597"/>
              <a:ext cx="204716" cy="204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811542" y="9907145"/>
              <a:ext cx="446405" cy="185420"/>
            </a:xfrm>
            <a:custGeom>
              <a:avLst/>
              <a:gdLst/>
              <a:ahLst/>
              <a:cxnLst/>
              <a:rect l="l" t="t" r="r" b="b"/>
              <a:pathLst>
                <a:path w="446405" h="185420">
                  <a:moveTo>
                    <a:pt x="0" y="105944"/>
                  </a:moveTo>
                  <a:lnTo>
                    <a:pt x="308430" y="105944"/>
                  </a:lnTo>
                  <a:lnTo>
                    <a:pt x="345912" y="92772"/>
                  </a:lnTo>
                  <a:lnTo>
                    <a:pt x="360941" y="53432"/>
                  </a:lnTo>
                  <a:lnTo>
                    <a:pt x="360941" y="45160"/>
                  </a:lnTo>
                  <a:lnTo>
                    <a:pt x="358560" y="31875"/>
                  </a:lnTo>
                  <a:lnTo>
                    <a:pt x="350828" y="17043"/>
                  </a:lnTo>
                  <a:lnTo>
                    <a:pt x="336862" y="4980"/>
                  </a:lnTo>
                  <a:lnTo>
                    <a:pt x="315780" y="0"/>
                  </a:lnTo>
                  <a:lnTo>
                    <a:pt x="143534" y="0"/>
                  </a:lnTo>
                  <a:lnTo>
                    <a:pt x="106047" y="13173"/>
                  </a:lnTo>
                  <a:lnTo>
                    <a:pt x="91012" y="52521"/>
                  </a:lnTo>
                  <a:lnTo>
                    <a:pt x="91012" y="139838"/>
                  </a:lnTo>
                  <a:lnTo>
                    <a:pt x="115096" y="180019"/>
                  </a:lnTo>
                  <a:lnTo>
                    <a:pt x="136173" y="184999"/>
                  </a:lnTo>
                  <a:lnTo>
                    <a:pt x="446007" y="184999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247626" y="9989785"/>
              <a:ext cx="204716" cy="2047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810573" y="10014761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>
                  <a:moveTo>
                    <a:pt x="91986" y="0"/>
                  </a:moveTo>
                  <a:lnTo>
                    <a:pt x="0" y="0"/>
                  </a:lnTo>
                </a:path>
              </a:pathLst>
            </a:custGeom>
            <a:ln w="49956">
              <a:solidFill>
                <a:srgbClr val="595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16970210" y="10298312"/>
            <a:ext cx="130810" cy="144145"/>
          </a:xfrm>
          <a:custGeom>
            <a:avLst/>
            <a:gdLst/>
            <a:ahLst/>
            <a:cxnLst/>
            <a:rect l="l" t="t" r="r" b="b"/>
            <a:pathLst>
              <a:path w="130809" h="144145">
                <a:moveTo>
                  <a:pt x="0" y="143922"/>
                </a:moveTo>
                <a:lnTo>
                  <a:pt x="0" y="0"/>
                </a:lnTo>
                <a:lnTo>
                  <a:pt x="130791" y="0"/>
                </a:lnTo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819120" y="9836765"/>
            <a:ext cx="263525" cy="263525"/>
          </a:xfrm>
          <a:custGeom>
            <a:avLst/>
            <a:gdLst/>
            <a:ahLst/>
            <a:cxnLst/>
            <a:rect l="l" t="t" r="r" b="b"/>
            <a:pathLst>
              <a:path w="263525" h="263525">
                <a:moveTo>
                  <a:pt x="263520" y="131765"/>
                </a:moveTo>
                <a:lnTo>
                  <a:pt x="256803" y="173413"/>
                </a:lnTo>
                <a:lnTo>
                  <a:pt x="238097" y="209584"/>
                </a:lnTo>
                <a:lnTo>
                  <a:pt x="209574" y="238108"/>
                </a:lnTo>
                <a:lnTo>
                  <a:pt x="173403" y="256813"/>
                </a:lnTo>
                <a:lnTo>
                  <a:pt x="131755" y="263531"/>
                </a:lnTo>
                <a:lnTo>
                  <a:pt x="90111" y="256813"/>
                </a:lnTo>
                <a:lnTo>
                  <a:pt x="53944" y="238108"/>
                </a:lnTo>
                <a:lnTo>
                  <a:pt x="25422" y="209584"/>
                </a:lnTo>
                <a:lnTo>
                  <a:pt x="6717" y="173413"/>
                </a:lnTo>
                <a:lnTo>
                  <a:pt x="0" y="131765"/>
                </a:lnTo>
                <a:lnTo>
                  <a:pt x="6717" y="90117"/>
                </a:lnTo>
                <a:lnTo>
                  <a:pt x="25422" y="53946"/>
                </a:lnTo>
                <a:lnTo>
                  <a:pt x="53944" y="25422"/>
                </a:lnTo>
                <a:lnTo>
                  <a:pt x="90111" y="6717"/>
                </a:lnTo>
                <a:lnTo>
                  <a:pt x="131755" y="0"/>
                </a:lnTo>
                <a:lnTo>
                  <a:pt x="173403" y="6717"/>
                </a:lnTo>
                <a:lnTo>
                  <a:pt x="209574" y="25422"/>
                </a:lnTo>
                <a:lnTo>
                  <a:pt x="238097" y="53946"/>
                </a:lnTo>
                <a:lnTo>
                  <a:pt x="256803" y="90117"/>
                </a:lnTo>
                <a:lnTo>
                  <a:pt x="263520" y="131765"/>
                </a:lnTo>
                <a:close/>
              </a:path>
            </a:pathLst>
          </a:custGeom>
          <a:ln w="49956">
            <a:solidFill>
              <a:srgbClr val="5959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863623" y="10424976"/>
            <a:ext cx="204716" cy="2047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144818" y="9884026"/>
            <a:ext cx="243898" cy="2357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10278" y="10296699"/>
            <a:ext cx="281305" cy="242570"/>
          </a:xfrm>
          <a:custGeom>
            <a:avLst/>
            <a:gdLst/>
            <a:ahLst/>
            <a:cxnLst/>
            <a:rect l="l" t="t" r="r" b="b"/>
            <a:pathLst>
              <a:path w="281305" h="242570">
                <a:moveTo>
                  <a:pt x="228286" y="119389"/>
                </a:moveTo>
                <a:lnTo>
                  <a:pt x="249120" y="116091"/>
                </a:lnTo>
                <a:lnTo>
                  <a:pt x="265768" y="106220"/>
                </a:lnTo>
                <a:lnTo>
                  <a:pt x="276802" y="89805"/>
                </a:lnTo>
                <a:lnTo>
                  <a:pt x="280797" y="66877"/>
                </a:lnTo>
                <a:lnTo>
                  <a:pt x="280797" y="45160"/>
                </a:lnTo>
                <a:lnTo>
                  <a:pt x="278416" y="31875"/>
                </a:lnTo>
                <a:lnTo>
                  <a:pt x="270684" y="17043"/>
                </a:lnTo>
                <a:lnTo>
                  <a:pt x="256718" y="4980"/>
                </a:lnTo>
                <a:lnTo>
                  <a:pt x="235636" y="0"/>
                </a:lnTo>
                <a:lnTo>
                  <a:pt x="0" y="0"/>
                </a:lnTo>
                <a:lnTo>
                  <a:pt x="0" y="52521"/>
                </a:lnTo>
                <a:lnTo>
                  <a:pt x="0" y="189837"/>
                </a:lnTo>
                <a:lnTo>
                  <a:pt x="0" y="242348"/>
                </a:lnTo>
                <a:lnTo>
                  <a:pt x="235636" y="242348"/>
                </a:lnTo>
                <a:lnTo>
                  <a:pt x="256718" y="237369"/>
                </a:lnTo>
                <a:lnTo>
                  <a:pt x="270684" y="225308"/>
                </a:lnTo>
                <a:lnTo>
                  <a:pt x="278416" y="210477"/>
                </a:lnTo>
                <a:lnTo>
                  <a:pt x="280797" y="197187"/>
                </a:lnTo>
                <a:lnTo>
                  <a:pt x="280797" y="171879"/>
                </a:lnTo>
                <a:lnTo>
                  <a:pt x="276802" y="148949"/>
                </a:lnTo>
                <a:lnTo>
                  <a:pt x="265768" y="132531"/>
                </a:lnTo>
                <a:lnTo>
                  <a:pt x="249120" y="122656"/>
                </a:lnTo>
                <a:lnTo>
                  <a:pt x="228286" y="119357"/>
                </a:lnTo>
                <a:lnTo>
                  <a:pt x="3162" y="119357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525064" y="9851874"/>
            <a:ext cx="279400" cy="362585"/>
          </a:xfrm>
          <a:custGeom>
            <a:avLst/>
            <a:gdLst/>
            <a:ahLst/>
            <a:cxnLst/>
            <a:rect l="l" t="t" r="r" b="b"/>
            <a:pathLst>
              <a:path w="279400" h="362584">
                <a:moveTo>
                  <a:pt x="90164" y="0"/>
                </a:moveTo>
                <a:lnTo>
                  <a:pt x="90164" y="190381"/>
                </a:lnTo>
                <a:lnTo>
                  <a:pt x="90164" y="256505"/>
                </a:lnTo>
                <a:lnTo>
                  <a:pt x="0" y="359727"/>
                </a:lnTo>
              </a:path>
              <a:path w="279400" h="362584">
                <a:moveTo>
                  <a:pt x="98478" y="63348"/>
                </a:moveTo>
                <a:lnTo>
                  <a:pt x="226767" y="63348"/>
                </a:lnTo>
                <a:lnTo>
                  <a:pt x="247597" y="66646"/>
                </a:lnTo>
                <a:lnTo>
                  <a:pt x="264245" y="76517"/>
                </a:lnTo>
                <a:lnTo>
                  <a:pt x="275282" y="92932"/>
                </a:lnTo>
                <a:lnTo>
                  <a:pt x="279279" y="115860"/>
                </a:lnTo>
                <a:lnTo>
                  <a:pt x="279279" y="362522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499482" y="9851874"/>
            <a:ext cx="119380" cy="243204"/>
          </a:xfrm>
          <a:custGeom>
            <a:avLst/>
            <a:gdLst/>
            <a:ahLst/>
            <a:cxnLst/>
            <a:rect l="l" t="t" r="r" b="b"/>
            <a:pathLst>
              <a:path w="119380" h="243204">
                <a:moveTo>
                  <a:pt x="0" y="0"/>
                </a:moveTo>
                <a:lnTo>
                  <a:pt x="0" y="197742"/>
                </a:lnTo>
                <a:lnTo>
                  <a:pt x="2381" y="211025"/>
                </a:lnTo>
                <a:lnTo>
                  <a:pt x="10113" y="225854"/>
                </a:lnTo>
                <a:lnTo>
                  <a:pt x="24079" y="237914"/>
                </a:lnTo>
                <a:lnTo>
                  <a:pt x="45160" y="242893"/>
                </a:lnTo>
                <a:lnTo>
                  <a:pt x="118938" y="242893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103915" y="9851874"/>
            <a:ext cx="103505" cy="360045"/>
          </a:xfrm>
          <a:custGeom>
            <a:avLst/>
            <a:gdLst/>
            <a:ahLst/>
            <a:cxnLst/>
            <a:rect l="l" t="t" r="r" b="b"/>
            <a:pathLst>
              <a:path w="103505" h="360045">
                <a:moveTo>
                  <a:pt x="103347" y="0"/>
                </a:moveTo>
                <a:lnTo>
                  <a:pt x="45160" y="0"/>
                </a:lnTo>
                <a:lnTo>
                  <a:pt x="24079" y="4980"/>
                </a:lnTo>
                <a:lnTo>
                  <a:pt x="10113" y="17043"/>
                </a:lnTo>
                <a:lnTo>
                  <a:pt x="2381" y="31875"/>
                </a:lnTo>
                <a:lnTo>
                  <a:pt x="0" y="45160"/>
                </a:lnTo>
                <a:lnTo>
                  <a:pt x="0" y="242893"/>
                </a:lnTo>
                <a:lnTo>
                  <a:pt x="0" y="261918"/>
                </a:lnTo>
                <a:lnTo>
                  <a:pt x="96394" y="359727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370880" y="9657639"/>
            <a:ext cx="244475" cy="379730"/>
          </a:xfrm>
          <a:custGeom>
            <a:avLst/>
            <a:gdLst/>
            <a:ahLst/>
            <a:cxnLst/>
            <a:rect l="l" t="t" r="r" b="b"/>
            <a:pathLst>
              <a:path w="244475" h="379729">
                <a:moveTo>
                  <a:pt x="143021" y="251364"/>
                </a:moveTo>
                <a:lnTo>
                  <a:pt x="0" y="251364"/>
                </a:lnTo>
              </a:path>
              <a:path w="244475" h="379729">
                <a:moveTo>
                  <a:pt x="52647" y="0"/>
                </a:moveTo>
                <a:lnTo>
                  <a:pt x="52538" y="185098"/>
                </a:lnTo>
                <a:lnTo>
                  <a:pt x="52482" y="281645"/>
                </a:lnTo>
                <a:lnTo>
                  <a:pt x="52462" y="321006"/>
                </a:lnTo>
                <a:lnTo>
                  <a:pt x="52459" y="334544"/>
                </a:lnTo>
                <a:lnTo>
                  <a:pt x="54841" y="347828"/>
                </a:lnTo>
                <a:lnTo>
                  <a:pt x="62576" y="362656"/>
                </a:lnTo>
                <a:lnTo>
                  <a:pt x="76542" y="374716"/>
                </a:lnTo>
                <a:lnTo>
                  <a:pt x="97620" y="379695"/>
                </a:lnTo>
                <a:lnTo>
                  <a:pt x="244348" y="379695"/>
                </a:lnTo>
              </a:path>
            </a:pathLst>
          </a:custGeom>
          <a:ln w="49956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255118" y="5772078"/>
            <a:ext cx="7132955" cy="2036445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3600" b="1" spc="15" dirty="0">
                <a:solidFill>
                  <a:srgbClr val="5D5B5B"/>
                </a:solidFill>
                <a:latin typeface="Arial"/>
                <a:cs typeface="Arial"/>
              </a:rPr>
              <a:t>Zoekmachines</a:t>
            </a:r>
            <a:endParaRPr sz="3600">
              <a:latin typeface="Arial"/>
              <a:cs typeface="Arial"/>
            </a:endParaRPr>
          </a:p>
          <a:p>
            <a:pPr marL="429895" indent="-417830">
              <a:lnSpc>
                <a:spcPct val="100000"/>
              </a:lnSpc>
              <a:spcBef>
                <a:spcPts val="960"/>
              </a:spcBef>
              <a:buChar char="•"/>
              <a:tabLst>
                <a:tab pos="429895" algn="l"/>
                <a:tab pos="430530" algn="l"/>
              </a:tabLst>
            </a:pP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Handig en</a:t>
            </a:r>
            <a:r>
              <a:rPr sz="3600" b="1" spc="-5" dirty="0">
                <a:solidFill>
                  <a:srgbClr val="5D5B5B"/>
                </a:solidFill>
                <a:latin typeface="Arial"/>
                <a:cs typeface="Arial"/>
              </a:rPr>
              <a:t> </a:t>
            </a:r>
            <a:r>
              <a:rPr sz="3600" b="1" spc="5" dirty="0">
                <a:solidFill>
                  <a:srgbClr val="5D5B5B"/>
                </a:solidFill>
                <a:latin typeface="Arial"/>
                <a:cs typeface="Arial"/>
              </a:rPr>
              <a:t>snel</a:t>
            </a:r>
            <a:endParaRPr sz="3600">
              <a:latin typeface="Arial"/>
              <a:cs typeface="Arial"/>
            </a:endParaRPr>
          </a:p>
          <a:p>
            <a:pPr marL="429895" indent="-417830">
              <a:lnSpc>
                <a:spcPct val="100000"/>
              </a:lnSpc>
              <a:spcBef>
                <a:spcPts val="960"/>
              </a:spcBef>
              <a:buChar char="•"/>
              <a:tabLst>
                <a:tab pos="429895" algn="l"/>
                <a:tab pos="430530" algn="l"/>
              </a:tabLst>
            </a:pPr>
            <a:r>
              <a:rPr sz="3600" b="1" spc="-10" dirty="0">
                <a:solidFill>
                  <a:srgbClr val="5D5B5B"/>
                </a:solidFill>
                <a:latin typeface="Arial"/>
                <a:cs typeface="Arial"/>
              </a:rPr>
              <a:t>Waarom </a:t>
            </a:r>
            <a:r>
              <a:rPr sz="3600" b="1" spc="10" dirty="0">
                <a:solidFill>
                  <a:srgbClr val="5D5B5B"/>
                </a:solidFill>
                <a:latin typeface="Arial"/>
                <a:cs typeface="Arial"/>
              </a:rPr>
              <a:t>zoveel </a:t>
            </a:r>
            <a:r>
              <a:rPr sz="3600" b="1" spc="5" dirty="0">
                <a:solidFill>
                  <a:srgbClr val="5D5B5B"/>
                </a:solidFill>
                <a:latin typeface="Arial"/>
                <a:cs typeface="Arial"/>
              </a:rPr>
              <a:t>verschillende?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785067" y="8926679"/>
            <a:ext cx="2229485" cy="2381885"/>
          </a:xfrm>
          <a:custGeom>
            <a:avLst/>
            <a:gdLst/>
            <a:ahLst/>
            <a:cxnLst/>
            <a:rect l="l" t="t" r="r" b="b"/>
            <a:pathLst>
              <a:path w="2229484" h="2381884">
                <a:moveTo>
                  <a:pt x="2228005" y="2381876"/>
                </a:moveTo>
                <a:lnTo>
                  <a:pt x="2229261" y="2036534"/>
                </a:lnTo>
                <a:lnTo>
                  <a:pt x="0" y="2036534"/>
                </a:lnTo>
                <a:lnTo>
                  <a:pt x="7182" y="1716038"/>
                </a:lnTo>
                <a:lnTo>
                  <a:pt x="6384" y="1016233"/>
                </a:lnTo>
                <a:lnTo>
                  <a:pt x="2394" y="317445"/>
                </a:lnTo>
                <a:lnTo>
                  <a:pt x="0" y="0"/>
                </a:lnTo>
              </a:path>
            </a:pathLst>
          </a:custGeom>
          <a:ln w="104708">
            <a:solidFill>
              <a:srgbClr val="5D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7446338"/>
            <a:ext cx="1633855" cy="104775"/>
          </a:xfrm>
          <a:custGeom>
            <a:avLst/>
            <a:gdLst/>
            <a:ahLst/>
            <a:cxnLst/>
            <a:rect l="l" t="t" r="r" b="b"/>
            <a:pathLst>
              <a:path w="1633855" h="104775">
                <a:moveTo>
                  <a:pt x="1633457" y="0"/>
                </a:moveTo>
                <a:lnTo>
                  <a:pt x="0" y="0"/>
                </a:lnTo>
                <a:lnTo>
                  <a:pt x="0" y="104708"/>
                </a:lnTo>
                <a:lnTo>
                  <a:pt x="1633457" y="104708"/>
                </a:lnTo>
                <a:lnTo>
                  <a:pt x="1633457" y="0"/>
                </a:lnTo>
                <a:close/>
              </a:path>
            </a:pathLst>
          </a:custGeom>
          <a:solidFill>
            <a:srgbClr val="5D5B5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75B9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0B436738701D43B3DC67F4B5CC82B2" ma:contentTypeVersion="14" ma:contentTypeDescription="Een nieuw document maken." ma:contentTypeScope="" ma:versionID="f9f2d2c006b20365e76f0fee5394fd31">
  <xsd:schema xmlns:xsd="http://www.w3.org/2001/XMLSchema" xmlns:xs="http://www.w3.org/2001/XMLSchema" xmlns:p="http://schemas.microsoft.com/office/2006/metadata/properties" xmlns:ns2="2d37e2d9-8263-476c-87c4-816a3a9fe8f0" xmlns:ns3="e0f5f614-c8d5-4f27-a362-b28118a61254" targetNamespace="http://schemas.microsoft.com/office/2006/metadata/properties" ma:root="true" ma:fieldsID="ca64534128cf97d1ce80222f3d5c67e6" ns2:_="" ns3:_="">
    <xsd:import namespace="2d37e2d9-8263-476c-87c4-816a3a9fe8f0"/>
    <xsd:import namespace="e0f5f614-c8d5-4f27-a362-b28118a612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37e2d9-8263-476c-87c4-816a3a9fe8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f5f614-c8d5-4f27-a362-b28118a6125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5C7BF9-B465-4535-809D-E8573A2A2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37e2d9-8263-476c-87c4-816a3a9fe8f0"/>
    <ds:schemaRef ds:uri="e0f5f614-c8d5-4f27-a362-b28118a612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4E12F3-EAB3-416E-8983-9A5CD4A50A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E34C9C-09D6-4854-AB49-BF7AA30FF57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0f5f614-c8d5-4f27-a362-b28118a61254"/>
    <ds:schemaRef ds:uri="http://purl.org/dc/elements/1.1/"/>
    <ds:schemaRef ds:uri="http://schemas.microsoft.com/office/2006/metadata/properties"/>
    <ds:schemaRef ds:uri="http://schemas.microsoft.com/office/2006/documentManagement/types"/>
    <ds:schemaRef ds:uri="2d37e2d9-8263-476c-87c4-816a3a9fe8f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622</Words>
  <Application>Microsoft Office PowerPoint</Application>
  <PresentationFormat>Aangepast</PresentationFormat>
  <Paragraphs>94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Arial-BoldItalicMT</vt:lpstr>
      <vt:lpstr>Calibri</vt:lpstr>
      <vt:lpstr>Times New Roman</vt:lpstr>
      <vt:lpstr>Office Theme</vt:lpstr>
      <vt:lpstr>PowerPoint-presentatie</vt:lpstr>
      <vt:lpstr>PowerPoint-presentatie</vt:lpstr>
      <vt:lpstr>PowerPoint-presentatie</vt:lpstr>
      <vt:lpstr>PowerPoint-presentatie</vt:lpstr>
      <vt:lpstr>Een zoekmachine zoekt  in collecties van filmpjes,  plaatjes, websites en nog  veel meer!</vt:lpstr>
      <vt:lpstr>Opdracht 1:  Browsers en  zoekmachines</vt:lpstr>
      <vt:lpstr>PowerPoint-presentatie</vt:lpstr>
      <vt:lpstr>PowerPoint-presentatie</vt:lpstr>
      <vt:lpstr>PowerPoint-presentatie</vt:lpstr>
      <vt:lpstr>Opdracht 2: Hoe werkt een zoekmachine?  Het woord dat ik ga gebruiken is ...</vt:lpstr>
      <vt:lpstr>Verschil?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onderzoek!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Aniek van Son</cp:lastModifiedBy>
  <cp:revision>1</cp:revision>
  <dcterms:created xsi:type="dcterms:W3CDTF">2020-10-20T08:51:28Z</dcterms:created>
  <dcterms:modified xsi:type="dcterms:W3CDTF">2020-10-20T09:13:38Z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2020-10-20T00:00:00Z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2020-10-20T00:00:00Z</vt:filetime>
  </property>
  <property fmtid="{D5CDD505-2E9C-101B-9397-08002B2CF9AE}" pid="5" name="ContentTypeId">
    <vt:lpwstr>0x010100270B436738701D43B3DC67F4B5CC82B2</vt:lpwstr>
  </property>
</Properties>
</file>